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29870400" cy="22402800"/>
  <p:notesSz cx="31735713" cy="42708513"/>
  <p:defaultTextStyle>
    <a:defPPr>
      <a:defRPr lang="en-US"/>
    </a:defPPr>
    <a:lvl1pPr algn="l" rtl="0" fontAlgn="base">
      <a:spcBef>
        <a:spcPct val="0"/>
      </a:spcBef>
      <a:spcAft>
        <a:spcPct val="0"/>
      </a:spcAft>
      <a:defRPr sz="3567" kern="1200">
        <a:solidFill>
          <a:schemeClr val="tx1"/>
        </a:solidFill>
        <a:latin typeface="Tahoma" pitchFamily="34" charset="0"/>
        <a:ea typeface="+mn-ea"/>
        <a:cs typeface="+mn-cs"/>
      </a:defRPr>
    </a:lvl1pPr>
    <a:lvl2pPr marL="709071" indent="-338450" algn="l" rtl="0" fontAlgn="base">
      <a:spcBef>
        <a:spcPct val="0"/>
      </a:spcBef>
      <a:spcAft>
        <a:spcPct val="0"/>
      </a:spcAft>
      <a:defRPr sz="3567" kern="1200">
        <a:solidFill>
          <a:schemeClr val="tx1"/>
        </a:solidFill>
        <a:latin typeface="Tahoma" pitchFamily="34" charset="0"/>
        <a:ea typeface="+mn-ea"/>
        <a:cs typeface="+mn-cs"/>
      </a:defRPr>
    </a:lvl2pPr>
    <a:lvl3pPr marL="1419429" indent="-678186" algn="l" rtl="0" fontAlgn="base">
      <a:spcBef>
        <a:spcPct val="0"/>
      </a:spcBef>
      <a:spcAft>
        <a:spcPct val="0"/>
      </a:spcAft>
      <a:defRPr sz="3567" kern="1200">
        <a:solidFill>
          <a:schemeClr val="tx1"/>
        </a:solidFill>
        <a:latin typeface="Tahoma" pitchFamily="34" charset="0"/>
        <a:ea typeface="+mn-ea"/>
        <a:cs typeface="+mn-cs"/>
      </a:defRPr>
    </a:lvl3pPr>
    <a:lvl4pPr marL="2129787" indent="-1017923" algn="l" rtl="0" fontAlgn="base">
      <a:spcBef>
        <a:spcPct val="0"/>
      </a:spcBef>
      <a:spcAft>
        <a:spcPct val="0"/>
      </a:spcAft>
      <a:defRPr sz="3567" kern="1200">
        <a:solidFill>
          <a:schemeClr val="tx1"/>
        </a:solidFill>
        <a:latin typeface="Tahoma" pitchFamily="34" charset="0"/>
        <a:ea typeface="+mn-ea"/>
        <a:cs typeface="+mn-cs"/>
      </a:defRPr>
    </a:lvl4pPr>
    <a:lvl5pPr marL="2840144" indent="-1357659" algn="l" rtl="0" fontAlgn="base">
      <a:spcBef>
        <a:spcPct val="0"/>
      </a:spcBef>
      <a:spcAft>
        <a:spcPct val="0"/>
      </a:spcAft>
      <a:defRPr sz="3567" kern="1200">
        <a:solidFill>
          <a:schemeClr val="tx1"/>
        </a:solidFill>
        <a:latin typeface="Tahoma" pitchFamily="34" charset="0"/>
        <a:ea typeface="+mn-ea"/>
        <a:cs typeface="+mn-cs"/>
      </a:defRPr>
    </a:lvl5pPr>
    <a:lvl6pPr marL="1853107" algn="l" defTabSz="741242" rtl="0" eaLnBrk="1" latinLnBrk="0" hangingPunct="1">
      <a:defRPr sz="3567" kern="1200">
        <a:solidFill>
          <a:schemeClr val="tx1"/>
        </a:solidFill>
        <a:latin typeface="Tahoma" pitchFamily="34" charset="0"/>
        <a:ea typeface="+mn-ea"/>
        <a:cs typeface="+mn-cs"/>
      </a:defRPr>
    </a:lvl6pPr>
    <a:lvl7pPr marL="2223728" algn="l" defTabSz="741242" rtl="0" eaLnBrk="1" latinLnBrk="0" hangingPunct="1">
      <a:defRPr sz="3567" kern="1200">
        <a:solidFill>
          <a:schemeClr val="tx1"/>
        </a:solidFill>
        <a:latin typeface="Tahoma" pitchFamily="34" charset="0"/>
        <a:ea typeface="+mn-ea"/>
        <a:cs typeface="+mn-cs"/>
      </a:defRPr>
    </a:lvl7pPr>
    <a:lvl8pPr marL="2594349" algn="l" defTabSz="741242" rtl="0" eaLnBrk="1" latinLnBrk="0" hangingPunct="1">
      <a:defRPr sz="3567" kern="1200">
        <a:solidFill>
          <a:schemeClr val="tx1"/>
        </a:solidFill>
        <a:latin typeface="Tahoma" pitchFamily="34" charset="0"/>
        <a:ea typeface="+mn-ea"/>
        <a:cs typeface="+mn-cs"/>
      </a:defRPr>
    </a:lvl8pPr>
    <a:lvl9pPr marL="2964971" algn="l" defTabSz="741242" rtl="0" eaLnBrk="1" latinLnBrk="0" hangingPunct="1">
      <a:defRPr sz="3567"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3916" userDrawn="1">
          <p15:clr>
            <a:srgbClr val="A4A3A4"/>
          </p15:clr>
        </p15:guide>
        <p15:guide id="2" pos="8989" userDrawn="1">
          <p15:clr>
            <a:srgbClr val="A4A3A4"/>
          </p15:clr>
        </p15:guide>
      </p15:sldGuideLst>
    </p:ext>
    <p:ext uri="{2D200454-40CA-4A62-9FC3-DE9A4176ACB9}">
      <p15:notesGuideLst xmlns:p15="http://schemas.microsoft.com/office/powerpoint/2012/main">
        <p15:guide id="1" orient="horz" pos="13452">
          <p15:clr>
            <a:srgbClr val="A4A3A4"/>
          </p15:clr>
        </p15:guide>
        <p15:guide id="2" pos="999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borah Allen" initials="DA" lastIdx="9" clrIdx="0">
    <p:extLst>
      <p:ext uri="{19B8F6BF-5375-455C-9EA6-DF929625EA0E}">
        <p15:presenceInfo xmlns:p15="http://schemas.microsoft.com/office/powerpoint/2012/main" userId="S-1-5-21-2053149899-1891010372-398732264-24435" providerId="AD"/>
      </p:ext>
    </p:extLst>
  </p:cmAuthor>
  <p:cmAuthor id="2" name="Jana Alexander" initials="JA" lastIdx="1" clrIdx="1">
    <p:extLst>
      <p:ext uri="{19B8F6BF-5375-455C-9EA6-DF929625EA0E}">
        <p15:presenceInfo xmlns:p15="http://schemas.microsoft.com/office/powerpoint/2012/main" userId="S::alexande@duke.edu::afd9f6bf-dcb4-41ab-b6bb-a5e7102c65c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1FFE1"/>
    <a:srgbClr val="000000"/>
    <a:srgbClr val="0055BE"/>
    <a:srgbClr val="0063BE"/>
    <a:srgbClr val="0063AC"/>
    <a:srgbClr val="0063A6"/>
    <a:srgbClr val="3366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1613" autoAdjust="0"/>
    <p:restoredTop sz="87101" autoAdjust="0"/>
  </p:normalViewPr>
  <p:slideViewPr>
    <p:cSldViewPr snapToGrid="0">
      <p:cViewPr varScale="1">
        <p:scale>
          <a:sx n="21" d="100"/>
          <a:sy n="21" d="100"/>
        </p:scale>
        <p:origin x="643" y="67"/>
      </p:cViewPr>
      <p:guideLst>
        <p:guide orient="horz" pos="13916"/>
        <p:guide pos="8989"/>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84" d="100"/>
          <a:sy n="84" d="100"/>
        </p:scale>
        <p:origin x="-3180" y="-96"/>
      </p:cViewPr>
      <p:guideLst>
        <p:guide orient="horz" pos="13452"/>
        <p:guide pos="9996"/>
      </p:guideLst>
    </p:cSldViewPr>
  </p:notesViewPr>
  <p:gridSpacing cx="914400" cy="9144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solidFill>
                <a:schemeClr val="accent1"/>
              </a:solid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E68F-41C0-BB01-310B0736FF9E}"/>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E68F-41C0-BB01-310B0736FF9E}"/>
            </c:ext>
          </c:extLst>
        </c:ser>
        <c:dLbls>
          <c:showLegendKey val="0"/>
          <c:showVal val="0"/>
          <c:showCatName val="0"/>
          <c:showSerName val="0"/>
          <c:showPercent val="0"/>
          <c:showBubbleSize val="0"/>
        </c:dLbls>
        <c:gapWidth val="219"/>
        <c:overlap val="-27"/>
        <c:axId val="175360335"/>
        <c:axId val="106434207"/>
      </c:barChart>
      <c:lineChart>
        <c:grouping val="standard"/>
        <c:varyColors val="0"/>
        <c:ser>
          <c:idx val="2"/>
          <c:order val="2"/>
          <c:tx>
            <c:strRef>
              <c:f>Sheet1!$D$1</c:f>
              <c:strCache>
                <c:ptCount val="1"/>
                <c:pt idx="0">
                  <c:v>Series 3</c:v>
                </c:pt>
              </c:strCache>
            </c:strRef>
          </c:tx>
          <c:spPr>
            <a:ln w="28575" cap="rnd">
              <a:solidFill>
                <a:schemeClr val="accent3"/>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E68F-41C0-BB01-310B0736FF9E}"/>
            </c:ext>
          </c:extLst>
        </c:ser>
        <c:dLbls>
          <c:showLegendKey val="0"/>
          <c:showVal val="0"/>
          <c:showCatName val="0"/>
          <c:showSerName val="0"/>
          <c:showPercent val="0"/>
          <c:showBubbleSize val="0"/>
        </c:dLbls>
        <c:marker val="1"/>
        <c:smooth val="0"/>
        <c:axId val="175360335"/>
        <c:axId val="106434207"/>
      </c:lineChart>
      <c:catAx>
        <c:axId val="1753603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6434207"/>
        <c:crosses val="autoZero"/>
        <c:auto val="1"/>
        <c:lblAlgn val="ctr"/>
        <c:lblOffset val="100"/>
        <c:noMultiLvlLbl val="0"/>
      </c:catAx>
      <c:valAx>
        <c:axId val="10643420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536033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tx1"/>
    </a:solidFill>
    <a:ln>
      <a:solidFill>
        <a:schemeClr val="accent1"/>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4-08-20T16:20:11.221" idx="1">
    <p:pos x="4552" y="3285"/>
    <p:text>Font should be NO SMALLER than 20; 24 is best for all the substantive area. Use dark font colors as it is easier to read.  Do NOT use Red or Yellow font colors as they are difficult to read; sparingly use White font colors in Dark backgrounds.</p:text>
    <p:extLst mod="1">
      <p:ext uri="{C676402C-5697-4E1C-873F-D02D1690AC5C}">
        <p15:threadingInfo xmlns:p15="http://schemas.microsoft.com/office/powerpoint/2012/main" timeZoneBias="240"/>
      </p:ext>
    </p:extLst>
  </p:cm>
  <p:cm authorId="1" dt="2024-08-20T16:21:18.510" idx="2">
    <p:pos x="4746" y="8858"/>
    <p:text>Color the headers but pastel shades are preferred and easier to see</p:text>
    <p:extLst mod="1">
      <p:ext uri="{C676402C-5697-4E1C-873F-D02D1690AC5C}">
        <p15:threadingInfo xmlns:p15="http://schemas.microsoft.com/office/powerpoint/2012/main" timeZoneBias="240"/>
      </p:ext>
    </p:extLst>
  </p:cm>
  <p:cm authorId="1" dt="2024-08-20T16:21:56.612" idx="3">
    <p:pos x="11450" y="6218"/>
    <p:text>Use boxes with color to pull together several items under the same header.  For instande in this section OUTCOMES, the box pulls together the text information of your outcomes and draws attention to the graph below for more description</p:text>
    <p:extLst>
      <p:ext uri="{C676402C-5697-4E1C-873F-D02D1690AC5C}">
        <p15:threadingInfo xmlns:p15="http://schemas.microsoft.com/office/powerpoint/2012/main" timeZoneBias="240"/>
      </p:ext>
    </p:extLst>
  </p:cm>
  <p:cm authorId="1" dt="2024-08-20T16:23:15.499" idx="4">
    <p:pos x="4574" y="4715"/>
    <p:text>Use sans serif fonts:  e.g., Arial, Calibri or Tahoma
Avoid serif fonts:  e.g., Times New Roman</p:text>
    <p:extLst mod="1">
      <p:ext uri="{C676402C-5697-4E1C-873F-D02D1690AC5C}">
        <p15:threadingInfo xmlns:p15="http://schemas.microsoft.com/office/powerpoint/2012/main" timeZoneBias="240"/>
      </p:ext>
    </p:extLst>
  </p:cm>
  <p:cm authorId="1" dt="2024-08-20T16:25:25.009" idx="5">
    <p:pos x="16746" y="10906"/>
    <p:text>You can separate these 2 sections.  You don't have to have either for your poster unless the conference requires it.</p:text>
    <p:extLst>
      <p:ext uri="{C676402C-5697-4E1C-873F-D02D1690AC5C}">
        <p15:threadingInfo xmlns:p15="http://schemas.microsoft.com/office/powerpoint/2012/main" timeZoneBias="240"/>
      </p:ext>
    </p:extLst>
  </p:cm>
  <p:cm authorId="1" dt="2024-08-20T16:26:13.083" idx="6">
    <p:pos x="10746" y="3914"/>
    <p:text>Move the boxes around to provide the maximum display for your project/study information</p:text>
    <p:extLst>
      <p:ext uri="{C676402C-5697-4E1C-873F-D02D1690AC5C}">
        <p15:threadingInfo xmlns:p15="http://schemas.microsoft.com/office/powerpoint/2012/main" timeZoneBias="240"/>
      </p:ext>
    </p:extLst>
  </p:cm>
  <p:cm authorId="1" dt="2024-08-20T16:26:47.617" idx="7">
    <p:pos x="2558" y="303"/>
    <p:text>For poster examples, look at our DUHS Nursing Research and EBP Website</p:text>
    <p:extLst mod="1">
      <p:ext uri="{C676402C-5697-4E1C-873F-D02D1690AC5C}">
        <p15:threadingInfo xmlns:p15="http://schemas.microsoft.com/office/powerpoint/2012/main" timeZoneBias="240"/>
      </p:ext>
    </p:extLst>
  </p:cm>
  <p:cm authorId="1" dt="2024-08-20T16:28:04.726" idx="8">
    <p:pos x="2617" y="1147"/>
    <p:text>Before you start, make sure you have the right poster size!! To change poster dimensions, click on Design, then Slide Size, then change the dimensions.  Complete this step before you start inserting poster information.</p:text>
    <p:extLst mod="1">
      <p:ext uri="{C676402C-5697-4E1C-873F-D02D1690AC5C}">
        <p15:threadingInfo xmlns:p15="http://schemas.microsoft.com/office/powerpoint/2012/main" timeZoneBias="240"/>
      </p:ext>
    </p:extLst>
  </p:cm>
  <p:cm authorId="1" dt="2024-08-22T14:15:45.898" idx="9">
    <p:pos x="17382" y="8189"/>
    <p:text>Use thoughtful pictures, figures, graphics which illustrate the project or study. Some graphics may need permission for use.</p:text>
    <p:extLst>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3755688" cy="2136775"/>
          </a:xfrm>
          <a:prstGeom prst="rect">
            <a:avLst/>
          </a:prstGeom>
        </p:spPr>
        <p:txBody>
          <a:bodyPr vert="horz" lIns="418987" tIns="209494" rIns="418987" bIns="209494" rtlCol="0"/>
          <a:lstStyle>
            <a:lvl1pPr algn="l">
              <a:defRPr sz="5500"/>
            </a:lvl1pPr>
          </a:lstStyle>
          <a:p>
            <a:pPr>
              <a:defRPr/>
            </a:pPr>
            <a:endParaRPr lang="en-US"/>
          </a:p>
        </p:txBody>
      </p:sp>
      <p:sp>
        <p:nvSpPr>
          <p:cNvPr id="3" name="Date Placeholder 2"/>
          <p:cNvSpPr>
            <a:spLocks noGrp="1"/>
          </p:cNvSpPr>
          <p:nvPr>
            <p:ph type="dt" idx="1"/>
          </p:nvPr>
        </p:nvSpPr>
        <p:spPr>
          <a:xfrm>
            <a:off x="17973675" y="0"/>
            <a:ext cx="13754100" cy="2136775"/>
          </a:xfrm>
          <a:prstGeom prst="rect">
            <a:avLst/>
          </a:prstGeom>
        </p:spPr>
        <p:txBody>
          <a:bodyPr vert="horz" lIns="418987" tIns="209494" rIns="418987" bIns="209494" rtlCol="0"/>
          <a:lstStyle>
            <a:lvl1pPr algn="r">
              <a:defRPr sz="5500"/>
            </a:lvl1pPr>
          </a:lstStyle>
          <a:p>
            <a:pPr>
              <a:defRPr/>
            </a:pPr>
            <a:fld id="{68838FFC-11D2-48BA-8F2B-0264854124EA}" type="datetimeFigureOut">
              <a:rPr lang="en-US"/>
              <a:pPr>
                <a:defRPr/>
              </a:pPr>
              <a:t>8/22/2024</a:t>
            </a:fld>
            <a:endParaRPr lang="en-US"/>
          </a:p>
        </p:txBody>
      </p:sp>
      <p:sp>
        <p:nvSpPr>
          <p:cNvPr id="4" name="Slide Image Placeholder 3"/>
          <p:cNvSpPr>
            <a:spLocks noGrp="1" noRot="1" noChangeAspect="1"/>
          </p:cNvSpPr>
          <p:nvPr>
            <p:ph type="sldImg" idx="2"/>
          </p:nvPr>
        </p:nvSpPr>
        <p:spPr>
          <a:xfrm>
            <a:off x="5189538" y="3200400"/>
            <a:ext cx="21356637" cy="16017875"/>
          </a:xfrm>
          <a:prstGeom prst="rect">
            <a:avLst/>
          </a:prstGeom>
          <a:noFill/>
          <a:ln w="12700">
            <a:solidFill>
              <a:prstClr val="black"/>
            </a:solidFill>
          </a:ln>
        </p:spPr>
        <p:txBody>
          <a:bodyPr vert="horz" lIns="418987" tIns="209494" rIns="418987" bIns="209494" rtlCol="0" anchor="ctr"/>
          <a:lstStyle/>
          <a:p>
            <a:pPr lvl="0"/>
            <a:endParaRPr lang="en-US" noProof="0"/>
          </a:p>
        </p:txBody>
      </p:sp>
      <p:sp>
        <p:nvSpPr>
          <p:cNvPr id="5" name="Notes Placeholder 4"/>
          <p:cNvSpPr>
            <a:spLocks noGrp="1"/>
          </p:cNvSpPr>
          <p:nvPr>
            <p:ph type="body" sz="quarter" idx="3"/>
          </p:nvPr>
        </p:nvSpPr>
        <p:spPr>
          <a:xfrm>
            <a:off x="3176588" y="20289838"/>
            <a:ext cx="25382537" cy="19218275"/>
          </a:xfrm>
          <a:prstGeom prst="rect">
            <a:avLst/>
          </a:prstGeom>
        </p:spPr>
        <p:txBody>
          <a:bodyPr vert="horz" lIns="418987" tIns="209494" rIns="418987" bIns="209494"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40565388"/>
            <a:ext cx="13755688" cy="2135187"/>
          </a:xfrm>
          <a:prstGeom prst="rect">
            <a:avLst/>
          </a:prstGeom>
        </p:spPr>
        <p:txBody>
          <a:bodyPr vert="horz" lIns="418987" tIns="209494" rIns="418987" bIns="209494" rtlCol="0" anchor="b"/>
          <a:lstStyle>
            <a:lvl1pPr algn="l">
              <a:defRPr sz="5500"/>
            </a:lvl1pPr>
          </a:lstStyle>
          <a:p>
            <a:pPr>
              <a:defRPr/>
            </a:pPr>
            <a:endParaRPr lang="en-US"/>
          </a:p>
        </p:txBody>
      </p:sp>
      <p:sp>
        <p:nvSpPr>
          <p:cNvPr id="7" name="Slide Number Placeholder 6"/>
          <p:cNvSpPr>
            <a:spLocks noGrp="1"/>
          </p:cNvSpPr>
          <p:nvPr>
            <p:ph type="sldNum" sz="quarter" idx="5"/>
          </p:nvPr>
        </p:nvSpPr>
        <p:spPr>
          <a:xfrm>
            <a:off x="17973675" y="40565388"/>
            <a:ext cx="13754100" cy="2135187"/>
          </a:xfrm>
          <a:prstGeom prst="rect">
            <a:avLst/>
          </a:prstGeom>
        </p:spPr>
        <p:txBody>
          <a:bodyPr vert="horz" lIns="418987" tIns="209494" rIns="418987" bIns="209494" rtlCol="0" anchor="b"/>
          <a:lstStyle>
            <a:lvl1pPr algn="r">
              <a:defRPr sz="5500"/>
            </a:lvl1pPr>
          </a:lstStyle>
          <a:p>
            <a:pPr>
              <a:defRPr/>
            </a:pPr>
            <a:fld id="{86D26F41-320C-4233-BBC0-810F71EF13F4}" type="slidenum">
              <a:rPr lang="en-US"/>
              <a:pPr>
                <a:defRPr/>
              </a:pPr>
              <a:t>‹#›</a:t>
            </a:fld>
            <a:endParaRPr lang="en-US"/>
          </a:p>
        </p:txBody>
      </p:sp>
    </p:spTree>
    <p:extLst>
      <p:ext uri="{BB962C8B-B14F-4D97-AF65-F5344CB8AC3E}">
        <p14:creationId xmlns:p14="http://schemas.microsoft.com/office/powerpoint/2010/main" val="18669048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973" kern="1200">
        <a:solidFill>
          <a:schemeClr val="tx1"/>
        </a:solidFill>
        <a:latin typeface="+mn-lt"/>
        <a:ea typeface="+mn-ea"/>
        <a:cs typeface="+mn-cs"/>
      </a:defRPr>
    </a:lvl1pPr>
    <a:lvl2pPr marL="370621" algn="l" rtl="0" eaLnBrk="0" fontAlgn="base" hangingPunct="0">
      <a:spcBef>
        <a:spcPct val="30000"/>
      </a:spcBef>
      <a:spcAft>
        <a:spcPct val="0"/>
      </a:spcAft>
      <a:defRPr sz="973" kern="1200">
        <a:solidFill>
          <a:schemeClr val="tx1"/>
        </a:solidFill>
        <a:latin typeface="+mn-lt"/>
        <a:ea typeface="+mn-ea"/>
        <a:cs typeface="+mn-cs"/>
      </a:defRPr>
    </a:lvl2pPr>
    <a:lvl3pPr marL="741242" algn="l" rtl="0" eaLnBrk="0" fontAlgn="base" hangingPunct="0">
      <a:spcBef>
        <a:spcPct val="30000"/>
      </a:spcBef>
      <a:spcAft>
        <a:spcPct val="0"/>
      </a:spcAft>
      <a:defRPr sz="973" kern="1200">
        <a:solidFill>
          <a:schemeClr val="tx1"/>
        </a:solidFill>
        <a:latin typeface="+mn-lt"/>
        <a:ea typeface="+mn-ea"/>
        <a:cs typeface="+mn-cs"/>
      </a:defRPr>
    </a:lvl3pPr>
    <a:lvl4pPr marL="1111865" algn="l" rtl="0" eaLnBrk="0" fontAlgn="base" hangingPunct="0">
      <a:spcBef>
        <a:spcPct val="30000"/>
      </a:spcBef>
      <a:spcAft>
        <a:spcPct val="0"/>
      </a:spcAft>
      <a:defRPr sz="973" kern="1200">
        <a:solidFill>
          <a:schemeClr val="tx1"/>
        </a:solidFill>
        <a:latin typeface="+mn-lt"/>
        <a:ea typeface="+mn-ea"/>
        <a:cs typeface="+mn-cs"/>
      </a:defRPr>
    </a:lvl4pPr>
    <a:lvl5pPr marL="1482486" algn="l" rtl="0" eaLnBrk="0" fontAlgn="base" hangingPunct="0">
      <a:spcBef>
        <a:spcPct val="30000"/>
      </a:spcBef>
      <a:spcAft>
        <a:spcPct val="0"/>
      </a:spcAft>
      <a:defRPr sz="973" kern="1200">
        <a:solidFill>
          <a:schemeClr val="tx1"/>
        </a:solidFill>
        <a:latin typeface="+mn-lt"/>
        <a:ea typeface="+mn-ea"/>
        <a:cs typeface="+mn-cs"/>
      </a:defRPr>
    </a:lvl5pPr>
    <a:lvl6pPr marL="1853107" algn="l" defTabSz="741242" rtl="0" eaLnBrk="1" latinLnBrk="0" hangingPunct="1">
      <a:defRPr sz="973" kern="1200">
        <a:solidFill>
          <a:schemeClr val="tx1"/>
        </a:solidFill>
        <a:latin typeface="+mn-lt"/>
        <a:ea typeface="+mn-ea"/>
        <a:cs typeface="+mn-cs"/>
      </a:defRPr>
    </a:lvl6pPr>
    <a:lvl7pPr marL="2223728" algn="l" defTabSz="741242" rtl="0" eaLnBrk="1" latinLnBrk="0" hangingPunct="1">
      <a:defRPr sz="973" kern="1200">
        <a:solidFill>
          <a:schemeClr val="tx1"/>
        </a:solidFill>
        <a:latin typeface="+mn-lt"/>
        <a:ea typeface="+mn-ea"/>
        <a:cs typeface="+mn-cs"/>
      </a:defRPr>
    </a:lvl7pPr>
    <a:lvl8pPr marL="2594349" algn="l" defTabSz="741242" rtl="0" eaLnBrk="1" latinLnBrk="0" hangingPunct="1">
      <a:defRPr sz="973" kern="1200">
        <a:solidFill>
          <a:schemeClr val="tx1"/>
        </a:solidFill>
        <a:latin typeface="+mn-lt"/>
        <a:ea typeface="+mn-ea"/>
        <a:cs typeface="+mn-cs"/>
      </a:defRPr>
    </a:lvl8pPr>
    <a:lvl9pPr marL="2964971" algn="l" defTabSz="741242" rtl="0" eaLnBrk="1" latinLnBrk="0" hangingPunct="1">
      <a:defRPr sz="97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xfrm>
            <a:off x="5189538" y="3200400"/>
            <a:ext cx="21356637" cy="160178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fld id="{948D350C-A954-46C3-8D1F-C2B11A5A6103}" type="slidenum">
              <a:rPr lang="en-US" altLang="en-US" smtClean="0"/>
              <a:pPr/>
              <a:t>1</a:t>
            </a:fld>
            <a:endParaRPr lang="en-US" altLang="en-US"/>
          </a:p>
        </p:txBody>
      </p:sp>
    </p:spTree>
    <p:extLst>
      <p:ext uri="{BB962C8B-B14F-4D97-AF65-F5344CB8AC3E}">
        <p14:creationId xmlns:p14="http://schemas.microsoft.com/office/powerpoint/2010/main" val="1268079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40280" y="6959824"/>
            <a:ext cx="25389840" cy="4801217"/>
          </a:xfrm>
        </p:spPr>
        <p:txBody>
          <a:bodyPr/>
          <a:lstStyle/>
          <a:p>
            <a:r>
              <a:rPr lang="en-US"/>
              <a:t>Click to edit Master title style</a:t>
            </a:r>
          </a:p>
        </p:txBody>
      </p:sp>
      <p:sp>
        <p:nvSpPr>
          <p:cNvPr id="3" name="Subtitle 2"/>
          <p:cNvSpPr>
            <a:spLocks noGrp="1"/>
          </p:cNvSpPr>
          <p:nvPr>
            <p:ph type="subTitle" idx="1"/>
          </p:nvPr>
        </p:nvSpPr>
        <p:spPr>
          <a:xfrm>
            <a:off x="4480561" y="12694489"/>
            <a:ext cx="20909280" cy="5726024"/>
          </a:xfrm>
        </p:spPr>
        <p:txBody>
          <a:bodyPr/>
          <a:lstStyle>
            <a:lvl1pPr marL="0" indent="0" algn="ctr">
              <a:buNone/>
              <a:defRPr/>
            </a:lvl1pPr>
            <a:lvl2pPr marL="596389" indent="0" algn="ctr">
              <a:buNone/>
              <a:defRPr/>
            </a:lvl2pPr>
            <a:lvl3pPr marL="1192778" indent="0" algn="ctr">
              <a:buNone/>
              <a:defRPr/>
            </a:lvl3pPr>
            <a:lvl4pPr marL="1789167" indent="0" algn="ctr">
              <a:buNone/>
              <a:defRPr/>
            </a:lvl4pPr>
            <a:lvl5pPr marL="2385556" indent="0" algn="ctr">
              <a:buNone/>
              <a:defRPr/>
            </a:lvl5pPr>
            <a:lvl6pPr marL="2981945" indent="0" algn="ctr">
              <a:buNone/>
              <a:defRPr/>
            </a:lvl6pPr>
            <a:lvl7pPr marL="3578334" indent="0" algn="ctr">
              <a:buNone/>
              <a:defRPr/>
            </a:lvl7pPr>
            <a:lvl8pPr marL="4174723" indent="0" algn="ctr">
              <a:buNone/>
              <a:defRPr/>
            </a:lvl8pPr>
            <a:lvl9pPr marL="4771112"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6A0019A-0671-4B60-8E49-D20939679729}" type="slidenum">
              <a:rPr lang="en-US"/>
              <a:pPr>
                <a:defRPr/>
              </a:pPr>
              <a:t>‹#›</a:t>
            </a:fld>
            <a:endParaRPr lang="en-US"/>
          </a:p>
        </p:txBody>
      </p:sp>
    </p:spTree>
    <p:extLst>
      <p:ext uri="{BB962C8B-B14F-4D97-AF65-F5344CB8AC3E}">
        <p14:creationId xmlns:p14="http://schemas.microsoft.com/office/powerpoint/2010/main" val="3123255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7A51035-1D32-4431-87AA-6221088F1470}" type="slidenum">
              <a:rPr lang="en-US"/>
              <a:pPr>
                <a:defRPr/>
              </a:pPr>
              <a:t>‹#›</a:t>
            </a:fld>
            <a:endParaRPr lang="en-US"/>
          </a:p>
        </p:txBody>
      </p:sp>
    </p:spTree>
    <p:extLst>
      <p:ext uri="{BB962C8B-B14F-4D97-AF65-F5344CB8AC3E}">
        <p14:creationId xmlns:p14="http://schemas.microsoft.com/office/powerpoint/2010/main" val="1376492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56040" y="896720"/>
            <a:ext cx="6720840" cy="1911627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93521" y="896720"/>
            <a:ext cx="19996573" cy="191162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34097E0-0277-40DF-BF7A-2FE4FE2EF686}" type="slidenum">
              <a:rPr lang="en-US"/>
              <a:pPr>
                <a:defRPr/>
              </a:pPr>
              <a:t>‹#›</a:t>
            </a:fld>
            <a:endParaRPr lang="en-US"/>
          </a:p>
        </p:txBody>
      </p:sp>
    </p:spTree>
    <p:extLst>
      <p:ext uri="{BB962C8B-B14F-4D97-AF65-F5344CB8AC3E}">
        <p14:creationId xmlns:p14="http://schemas.microsoft.com/office/powerpoint/2010/main" val="406008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7B1542A-05A0-4EA1-8EA4-FB0688E8CF6D}" type="slidenum">
              <a:rPr lang="en-US"/>
              <a:pPr>
                <a:defRPr/>
              </a:pPr>
              <a:t>‹#›</a:t>
            </a:fld>
            <a:endParaRPr lang="en-US"/>
          </a:p>
        </p:txBody>
      </p:sp>
    </p:spTree>
    <p:extLst>
      <p:ext uri="{BB962C8B-B14F-4D97-AF65-F5344CB8AC3E}">
        <p14:creationId xmlns:p14="http://schemas.microsoft.com/office/powerpoint/2010/main" val="2565281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59555" y="14395010"/>
            <a:ext cx="25389840" cy="4451174"/>
          </a:xfrm>
        </p:spPr>
        <p:txBody>
          <a:bodyPr anchor="t"/>
          <a:lstStyle>
            <a:lvl1pPr algn="l">
              <a:defRPr sz="5241" b="1" cap="all"/>
            </a:lvl1pPr>
          </a:lstStyle>
          <a:p>
            <a:r>
              <a:rPr lang="en-US"/>
              <a:t>Click to edit Master title style</a:t>
            </a:r>
          </a:p>
        </p:txBody>
      </p:sp>
      <p:sp>
        <p:nvSpPr>
          <p:cNvPr id="3" name="Text Placeholder 2"/>
          <p:cNvSpPr>
            <a:spLocks noGrp="1"/>
          </p:cNvSpPr>
          <p:nvPr>
            <p:ph type="body" idx="1"/>
          </p:nvPr>
        </p:nvSpPr>
        <p:spPr>
          <a:xfrm>
            <a:off x="2359555" y="9494398"/>
            <a:ext cx="25389840" cy="4900613"/>
          </a:xfrm>
        </p:spPr>
        <p:txBody>
          <a:bodyPr anchor="b"/>
          <a:lstStyle>
            <a:lvl1pPr marL="0" indent="0">
              <a:buNone/>
              <a:defRPr sz="2586"/>
            </a:lvl1pPr>
            <a:lvl2pPr marL="596389" indent="0">
              <a:buNone/>
              <a:defRPr sz="2314"/>
            </a:lvl2pPr>
            <a:lvl3pPr marL="1192778" indent="0">
              <a:buNone/>
              <a:defRPr sz="2110"/>
            </a:lvl3pPr>
            <a:lvl4pPr marL="1789167" indent="0">
              <a:buNone/>
              <a:defRPr sz="1838"/>
            </a:lvl4pPr>
            <a:lvl5pPr marL="2385556" indent="0">
              <a:buNone/>
              <a:defRPr sz="1838"/>
            </a:lvl5pPr>
            <a:lvl6pPr marL="2981945" indent="0">
              <a:buNone/>
              <a:defRPr sz="1838"/>
            </a:lvl6pPr>
            <a:lvl7pPr marL="3578334" indent="0">
              <a:buNone/>
              <a:defRPr sz="1838"/>
            </a:lvl7pPr>
            <a:lvl8pPr marL="4174723" indent="0">
              <a:buNone/>
              <a:defRPr sz="1838"/>
            </a:lvl8pPr>
            <a:lvl9pPr marL="4771112" indent="0">
              <a:buNone/>
              <a:defRPr sz="1838"/>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6137FA-974E-4788-87C2-97991170248B}" type="slidenum">
              <a:rPr lang="en-US"/>
              <a:pPr>
                <a:defRPr/>
              </a:pPr>
              <a:t>‹#›</a:t>
            </a:fld>
            <a:endParaRPr lang="en-US"/>
          </a:p>
        </p:txBody>
      </p:sp>
    </p:spTree>
    <p:extLst>
      <p:ext uri="{BB962C8B-B14F-4D97-AF65-F5344CB8AC3E}">
        <p14:creationId xmlns:p14="http://schemas.microsoft.com/office/powerpoint/2010/main" val="4039352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93520" y="5226890"/>
            <a:ext cx="13358707" cy="14786107"/>
          </a:xfrm>
        </p:spPr>
        <p:txBody>
          <a:bodyPr/>
          <a:lstStyle>
            <a:lvl1pPr>
              <a:defRPr sz="3675"/>
            </a:lvl1pPr>
            <a:lvl2pPr>
              <a:defRPr sz="3131"/>
            </a:lvl2pPr>
            <a:lvl3pPr>
              <a:defRPr sz="2586"/>
            </a:lvl3pPr>
            <a:lvl4pPr>
              <a:defRPr sz="2314"/>
            </a:lvl4pPr>
            <a:lvl5pPr>
              <a:defRPr sz="2314"/>
            </a:lvl5pPr>
            <a:lvl6pPr>
              <a:defRPr sz="2314"/>
            </a:lvl6pPr>
            <a:lvl7pPr>
              <a:defRPr sz="2314"/>
            </a:lvl7pPr>
            <a:lvl8pPr>
              <a:defRPr sz="2314"/>
            </a:lvl8pPr>
            <a:lvl9pPr>
              <a:defRPr sz="231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5018173" y="5226890"/>
            <a:ext cx="13358707" cy="14786107"/>
          </a:xfrm>
        </p:spPr>
        <p:txBody>
          <a:bodyPr/>
          <a:lstStyle>
            <a:lvl1pPr>
              <a:defRPr sz="3675"/>
            </a:lvl1pPr>
            <a:lvl2pPr>
              <a:defRPr sz="3131"/>
            </a:lvl2pPr>
            <a:lvl3pPr>
              <a:defRPr sz="2586"/>
            </a:lvl3pPr>
            <a:lvl4pPr>
              <a:defRPr sz="2314"/>
            </a:lvl4pPr>
            <a:lvl5pPr>
              <a:defRPr sz="2314"/>
            </a:lvl5pPr>
            <a:lvl6pPr>
              <a:defRPr sz="2314"/>
            </a:lvl6pPr>
            <a:lvl7pPr>
              <a:defRPr sz="2314"/>
            </a:lvl7pPr>
            <a:lvl8pPr>
              <a:defRPr sz="2314"/>
            </a:lvl8pPr>
            <a:lvl9pPr>
              <a:defRPr sz="231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5F82A6E-78E6-4E34-92A1-A9936242F59F}" type="slidenum">
              <a:rPr lang="en-US"/>
              <a:pPr>
                <a:defRPr/>
              </a:pPr>
              <a:t>‹#›</a:t>
            </a:fld>
            <a:endParaRPr lang="en-US"/>
          </a:p>
        </p:txBody>
      </p:sp>
    </p:spTree>
    <p:extLst>
      <p:ext uri="{BB962C8B-B14F-4D97-AF65-F5344CB8AC3E}">
        <p14:creationId xmlns:p14="http://schemas.microsoft.com/office/powerpoint/2010/main" val="668705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93520" y="5015134"/>
            <a:ext cx="13197947" cy="2089458"/>
          </a:xfrm>
        </p:spPr>
        <p:txBody>
          <a:bodyPr anchor="b"/>
          <a:lstStyle>
            <a:lvl1pPr marL="0" indent="0">
              <a:buNone/>
              <a:defRPr sz="3131" b="1"/>
            </a:lvl1pPr>
            <a:lvl2pPr marL="596389" indent="0">
              <a:buNone/>
              <a:defRPr sz="2586" b="1"/>
            </a:lvl2pPr>
            <a:lvl3pPr marL="1192778" indent="0">
              <a:buNone/>
              <a:defRPr sz="2314" b="1"/>
            </a:lvl3pPr>
            <a:lvl4pPr marL="1789167" indent="0">
              <a:buNone/>
              <a:defRPr sz="2110" b="1"/>
            </a:lvl4pPr>
            <a:lvl5pPr marL="2385556" indent="0">
              <a:buNone/>
              <a:defRPr sz="2110" b="1"/>
            </a:lvl5pPr>
            <a:lvl6pPr marL="2981945" indent="0">
              <a:buNone/>
              <a:defRPr sz="2110" b="1"/>
            </a:lvl6pPr>
            <a:lvl7pPr marL="3578334" indent="0">
              <a:buNone/>
              <a:defRPr sz="2110" b="1"/>
            </a:lvl7pPr>
            <a:lvl8pPr marL="4174723" indent="0">
              <a:buNone/>
              <a:defRPr sz="2110" b="1"/>
            </a:lvl8pPr>
            <a:lvl9pPr marL="4771112" indent="0">
              <a:buNone/>
              <a:defRPr sz="2110" b="1"/>
            </a:lvl9pPr>
          </a:lstStyle>
          <a:p>
            <a:pPr lvl="0"/>
            <a:r>
              <a:rPr lang="en-US"/>
              <a:t>Click to edit Master text styles</a:t>
            </a:r>
          </a:p>
        </p:txBody>
      </p:sp>
      <p:sp>
        <p:nvSpPr>
          <p:cNvPr id="4" name="Content Placeholder 3"/>
          <p:cNvSpPr>
            <a:spLocks noGrp="1"/>
          </p:cNvSpPr>
          <p:nvPr>
            <p:ph sz="half" idx="2"/>
          </p:nvPr>
        </p:nvSpPr>
        <p:spPr>
          <a:xfrm>
            <a:off x="1493520" y="7104595"/>
            <a:ext cx="13197947" cy="12908403"/>
          </a:xfrm>
        </p:spPr>
        <p:txBody>
          <a:bodyPr/>
          <a:lstStyle>
            <a:lvl1pPr>
              <a:defRPr sz="3131"/>
            </a:lvl1pPr>
            <a:lvl2pPr>
              <a:defRPr sz="2586"/>
            </a:lvl2pPr>
            <a:lvl3pPr>
              <a:defRPr sz="2314"/>
            </a:lvl3pPr>
            <a:lvl4pPr>
              <a:defRPr sz="2110"/>
            </a:lvl4pPr>
            <a:lvl5pPr>
              <a:defRPr sz="2110"/>
            </a:lvl5pPr>
            <a:lvl6pPr>
              <a:defRPr sz="2110"/>
            </a:lvl6pPr>
            <a:lvl7pPr>
              <a:defRPr sz="2110"/>
            </a:lvl7pPr>
            <a:lvl8pPr>
              <a:defRPr sz="2110"/>
            </a:lvl8pPr>
            <a:lvl9pPr>
              <a:defRPr sz="211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5173749" y="5015134"/>
            <a:ext cx="13203132" cy="2089458"/>
          </a:xfrm>
        </p:spPr>
        <p:txBody>
          <a:bodyPr anchor="b"/>
          <a:lstStyle>
            <a:lvl1pPr marL="0" indent="0">
              <a:buNone/>
              <a:defRPr sz="3131" b="1"/>
            </a:lvl1pPr>
            <a:lvl2pPr marL="596389" indent="0">
              <a:buNone/>
              <a:defRPr sz="2586" b="1"/>
            </a:lvl2pPr>
            <a:lvl3pPr marL="1192778" indent="0">
              <a:buNone/>
              <a:defRPr sz="2314" b="1"/>
            </a:lvl3pPr>
            <a:lvl4pPr marL="1789167" indent="0">
              <a:buNone/>
              <a:defRPr sz="2110" b="1"/>
            </a:lvl4pPr>
            <a:lvl5pPr marL="2385556" indent="0">
              <a:buNone/>
              <a:defRPr sz="2110" b="1"/>
            </a:lvl5pPr>
            <a:lvl6pPr marL="2981945" indent="0">
              <a:buNone/>
              <a:defRPr sz="2110" b="1"/>
            </a:lvl6pPr>
            <a:lvl7pPr marL="3578334" indent="0">
              <a:buNone/>
              <a:defRPr sz="2110" b="1"/>
            </a:lvl7pPr>
            <a:lvl8pPr marL="4174723" indent="0">
              <a:buNone/>
              <a:defRPr sz="2110" b="1"/>
            </a:lvl8pPr>
            <a:lvl9pPr marL="4771112" indent="0">
              <a:buNone/>
              <a:defRPr sz="2110" b="1"/>
            </a:lvl9pPr>
          </a:lstStyle>
          <a:p>
            <a:pPr lvl="0"/>
            <a:r>
              <a:rPr lang="en-US"/>
              <a:t>Click to edit Master text styles</a:t>
            </a:r>
          </a:p>
        </p:txBody>
      </p:sp>
      <p:sp>
        <p:nvSpPr>
          <p:cNvPr id="6" name="Content Placeholder 5"/>
          <p:cNvSpPr>
            <a:spLocks noGrp="1"/>
          </p:cNvSpPr>
          <p:nvPr>
            <p:ph sz="quarter" idx="4"/>
          </p:nvPr>
        </p:nvSpPr>
        <p:spPr>
          <a:xfrm>
            <a:off x="15173749" y="7104595"/>
            <a:ext cx="13203132" cy="12908403"/>
          </a:xfrm>
        </p:spPr>
        <p:txBody>
          <a:bodyPr/>
          <a:lstStyle>
            <a:lvl1pPr>
              <a:defRPr sz="3131"/>
            </a:lvl1pPr>
            <a:lvl2pPr>
              <a:defRPr sz="2586"/>
            </a:lvl2pPr>
            <a:lvl3pPr>
              <a:defRPr sz="2314"/>
            </a:lvl3pPr>
            <a:lvl4pPr>
              <a:defRPr sz="2110"/>
            </a:lvl4pPr>
            <a:lvl5pPr>
              <a:defRPr sz="2110"/>
            </a:lvl5pPr>
            <a:lvl6pPr>
              <a:defRPr sz="2110"/>
            </a:lvl6pPr>
            <a:lvl7pPr>
              <a:defRPr sz="2110"/>
            </a:lvl7pPr>
            <a:lvl8pPr>
              <a:defRPr sz="2110"/>
            </a:lvl8pPr>
            <a:lvl9pPr>
              <a:defRPr sz="211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2E902A3-42D8-4EC5-AD17-7B5AFEAE44EB}" type="slidenum">
              <a:rPr lang="en-US"/>
              <a:pPr>
                <a:defRPr/>
              </a:pPr>
              <a:t>‹#›</a:t>
            </a:fld>
            <a:endParaRPr lang="en-US"/>
          </a:p>
        </p:txBody>
      </p:sp>
    </p:spTree>
    <p:extLst>
      <p:ext uri="{BB962C8B-B14F-4D97-AF65-F5344CB8AC3E}">
        <p14:creationId xmlns:p14="http://schemas.microsoft.com/office/powerpoint/2010/main" val="2928447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61CFFD8-AC8C-41F2-9C7F-3C377B5FEC25}" type="slidenum">
              <a:rPr lang="en-US"/>
              <a:pPr>
                <a:defRPr/>
              </a:pPr>
              <a:t>‹#›</a:t>
            </a:fld>
            <a:endParaRPr lang="en-US"/>
          </a:p>
        </p:txBody>
      </p:sp>
    </p:spTree>
    <p:extLst>
      <p:ext uri="{BB962C8B-B14F-4D97-AF65-F5344CB8AC3E}">
        <p14:creationId xmlns:p14="http://schemas.microsoft.com/office/powerpoint/2010/main" val="1967708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3082112-BDF8-4550-883E-67A537848DC7}" type="slidenum">
              <a:rPr lang="en-US"/>
              <a:pPr>
                <a:defRPr/>
              </a:pPr>
              <a:t>‹#›</a:t>
            </a:fld>
            <a:endParaRPr lang="en-US"/>
          </a:p>
        </p:txBody>
      </p:sp>
    </p:spTree>
    <p:extLst>
      <p:ext uri="{BB962C8B-B14F-4D97-AF65-F5344CB8AC3E}">
        <p14:creationId xmlns:p14="http://schemas.microsoft.com/office/powerpoint/2010/main" val="1326086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93521" y="892399"/>
            <a:ext cx="9827155" cy="3796461"/>
          </a:xfrm>
        </p:spPr>
        <p:txBody>
          <a:bodyPr anchor="b"/>
          <a:lstStyle>
            <a:lvl1pPr algn="l">
              <a:defRPr sz="2586" b="1"/>
            </a:lvl1pPr>
          </a:lstStyle>
          <a:p>
            <a:r>
              <a:rPr lang="en-US"/>
              <a:t>Click to edit Master title style</a:t>
            </a:r>
          </a:p>
        </p:txBody>
      </p:sp>
      <p:sp>
        <p:nvSpPr>
          <p:cNvPr id="3" name="Content Placeholder 2"/>
          <p:cNvSpPr>
            <a:spLocks noGrp="1"/>
          </p:cNvSpPr>
          <p:nvPr>
            <p:ph idx="1"/>
          </p:nvPr>
        </p:nvSpPr>
        <p:spPr>
          <a:xfrm>
            <a:off x="11678497" y="892399"/>
            <a:ext cx="16698383" cy="19120599"/>
          </a:xfrm>
        </p:spPr>
        <p:txBody>
          <a:bodyPr/>
          <a:lstStyle>
            <a:lvl1pPr>
              <a:defRPr sz="4152"/>
            </a:lvl1pPr>
            <a:lvl2pPr>
              <a:defRPr sz="3675"/>
            </a:lvl2pPr>
            <a:lvl3pPr>
              <a:defRPr sz="3131"/>
            </a:lvl3pPr>
            <a:lvl4pPr>
              <a:defRPr sz="2586"/>
            </a:lvl4pPr>
            <a:lvl5pPr>
              <a:defRPr sz="2586"/>
            </a:lvl5pPr>
            <a:lvl6pPr>
              <a:defRPr sz="2586"/>
            </a:lvl6pPr>
            <a:lvl7pPr>
              <a:defRPr sz="2586"/>
            </a:lvl7pPr>
            <a:lvl8pPr>
              <a:defRPr sz="2586"/>
            </a:lvl8pPr>
            <a:lvl9pPr>
              <a:defRPr sz="25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93521" y="4688857"/>
            <a:ext cx="9827155" cy="15324138"/>
          </a:xfrm>
        </p:spPr>
        <p:txBody>
          <a:bodyPr/>
          <a:lstStyle>
            <a:lvl1pPr marL="0" indent="0">
              <a:buNone/>
              <a:defRPr sz="1838"/>
            </a:lvl1pPr>
            <a:lvl2pPr marL="596389" indent="0">
              <a:buNone/>
              <a:defRPr sz="1565"/>
            </a:lvl2pPr>
            <a:lvl3pPr marL="1192778" indent="0">
              <a:buNone/>
              <a:defRPr sz="1293"/>
            </a:lvl3pPr>
            <a:lvl4pPr marL="1789167" indent="0">
              <a:buNone/>
              <a:defRPr sz="1157"/>
            </a:lvl4pPr>
            <a:lvl5pPr marL="2385556" indent="0">
              <a:buNone/>
              <a:defRPr sz="1157"/>
            </a:lvl5pPr>
            <a:lvl6pPr marL="2981945" indent="0">
              <a:buNone/>
              <a:defRPr sz="1157"/>
            </a:lvl6pPr>
            <a:lvl7pPr marL="3578334" indent="0">
              <a:buNone/>
              <a:defRPr sz="1157"/>
            </a:lvl7pPr>
            <a:lvl8pPr marL="4174723" indent="0">
              <a:buNone/>
              <a:defRPr sz="1157"/>
            </a:lvl8pPr>
            <a:lvl9pPr marL="4771112" indent="0">
              <a:buNone/>
              <a:defRPr sz="1157"/>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BB9659B-6BE6-4A0F-BF35-F01861C8B99C}" type="slidenum">
              <a:rPr lang="en-US"/>
              <a:pPr>
                <a:defRPr/>
              </a:pPr>
              <a:t>‹#›</a:t>
            </a:fld>
            <a:endParaRPr lang="en-US"/>
          </a:p>
        </p:txBody>
      </p:sp>
    </p:spTree>
    <p:extLst>
      <p:ext uri="{BB962C8B-B14F-4D97-AF65-F5344CB8AC3E}">
        <p14:creationId xmlns:p14="http://schemas.microsoft.com/office/powerpoint/2010/main" val="4142547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54808" y="15682825"/>
            <a:ext cx="17922240" cy="1849614"/>
          </a:xfrm>
        </p:spPr>
        <p:txBody>
          <a:bodyPr anchor="b"/>
          <a:lstStyle>
            <a:lvl1pPr algn="l">
              <a:defRPr sz="2586" b="1"/>
            </a:lvl1pPr>
          </a:lstStyle>
          <a:p>
            <a:r>
              <a:rPr lang="en-US"/>
              <a:t>Click to edit Master title style</a:t>
            </a:r>
          </a:p>
        </p:txBody>
      </p:sp>
      <p:sp>
        <p:nvSpPr>
          <p:cNvPr id="3" name="Picture Placeholder 2"/>
          <p:cNvSpPr>
            <a:spLocks noGrp="1"/>
          </p:cNvSpPr>
          <p:nvPr>
            <p:ph type="pic" idx="1"/>
          </p:nvPr>
        </p:nvSpPr>
        <p:spPr>
          <a:xfrm>
            <a:off x="5854808" y="2000868"/>
            <a:ext cx="17922240" cy="13442113"/>
          </a:xfrm>
        </p:spPr>
        <p:txBody>
          <a:bodyPr/>
          <a:lstStyle>
            <a:lvl1pPr marL="0" indent="0">
              <a:buNone/>
              <a:defRPr sz="4152"/>
            </a:lvl1pPr>
            <a:lvl2pPr marL="596389" indent="0">
              <a:buNone/>
              <a:defRPr sz="3675"/>
            </a:lvl2pPr>
            <a:lvl3pPr marL="1192778" indent="0">
              <a:buNone/>
              <a:defRPr sz="3131"/>
            </a:lvl3pPr>
            <a:lvl4pPr marL="1789167" indent="0">
              <a:buNone/>
              <a:defRPr sz="2586"/>
            </a:lvl4pPr>
            <a:lvl5pPr marL="2385556" indent="0">
              <a:buNone/>
              <a:defRPr sz="2586"/>
            </a:lvl5pPr>
            <a:lvl6pPr marL="2981945" indent="0">
              <a:buNone/>
              <a:defRPr sz="2586"/>
            </a:lvl6pPr>
            <a:lvl7pPr marL="3578334" indent="0">
              <a:buNone/>
              <a:defRPr sz="2586"/>
            </a:lvl7pPr>
            <a:lvl8pPr marL="4174723" indent="0">
              <a:buNone/>
              <a:defRPr sz="2586"/>
            </a:lvl8pPr>
            <a:lvl9pPr marL="4771112" indent="0">
              <a:buNone/>
              <a:defRPr sz="2586"/>
            </a:lvl9pPr>
          </a:lstStyle>
          <a:p>
            <a:pPr lvl="0"/>
            <a:endParaRPr lang="en-US" noProof="0"/>
          </a:p>
        </p:txBody>
      </p:sp>
      <p:sp>
        <p:nvSpPr>
          <p:cNvPr id="4" name="Text Placeholder 3"/>
          <p:cNvSpPr>
            <a:spLocks noGrp="1"/>
          </p:cNvSpPr>
          <p:nvPr>
            <p:ph type="body" sz="half" idx="2"/>
          </p:nvPr>
        </p:nvSpPr>
        <p:spPr>
          <a:xfrm>
            <a:off x="5854808" y="17532439"/>
            <a:ext cx="17922240" cy="2629650"/>
          </a:xfrm>
        </p:spPr>
        <p:txBody>
          <a:bodyPr/>
          <a:lstStyle>
            <a:lvl1pPr marL="0" indent="0">
              <a:buNone/>
              <a:defRPr sz="1838"/>
            </a:lvl1pPr>
            <a:lvl2pPr marL="596389" indent="0">
              <a:buNone/>
              <a:defRPr sz="1565"/>
            </a:lvl2pPr>
            <a:lvl3pPr marL="1192778" indent="0">
              <a:buNone/>
              <a:defRPr sz="1293"/>
            </a:lvl3pPr>
            <a:lvl4pPr marL="1789167" indent="0">
              <a:buNone/>
              <a:defRPr sz="1157"/>
            </a:lvl4pPr>
            <a:lvl5pPr marL="2385556" indent="0">
              <a:buNone/>
              <a:defRPr sz="1157"/>
            </a:lvl5pPr>
            <a:lvl6pPr marL="2981945" indent="0">
              <a:buNone/>
              <a:defRPr sz="1157"/>
            </a:lvl6pPr>
            <a:lvl7pPr marL="3578334" indent="0">
              <a:buNone/>
              <a:defRPr sz="1157"/>
            </a:lvl7pPr>
            <a:lvl8pPr marL="4174723" indent="0">
              <a:buNone/>
              <a:defRPr sz="1157"/>
            </a:lvl8pPr>
            <a:lvl9pPr marL="4771112" indent="0">
              <a:buNone/>
              <a:defRPr sz="1157"/>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95F409F-5902-4D06-AE02-CBB6126E05D4}" type="slidenum">
              <a:rPr lang="en-US"/>
              <a:pPr>
                <a:defRPr/>
              </a:pPr>
              <a:t>‹#›</a:t>
            </a:fld>
            <a:endParaRPr lang="en-US"/>
          </a:p>
        </p:txBody>
      </p:sp>
    </p:spTree>
    <p:extLst>
      <p:ext uri="{BB962C8B-B14F-4D97-AF65-F5344CB8AC3E}">
        <p14:creationId xmlns:p14="http://schemas.microsoft.com/office/powerpoint/2010/main" val="4139649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494170" y="896717"/>
            <a:ext cx="26882063"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80656" tIns="240328" rIns="480656" bIns="24032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1494170" y="5226890"/>
            <a:ext cx="26882063" cy="1478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80656" tIns="240328" rIns="480656" bIns="24032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1494170" y="20401933"/>
            <a:ext cx="6968464" cy="1555750"/>
          </a:xfrm>
          <a:prstGeom prst="rect">
            <a:avLst/>
          </a:prstGeom>
          <a:noFill/>
          <a:ln w="9525">
            <a:noFill/>
            <a:miter lim="800000"/>
            <a:headEnd/>
            <a:tailEnd/>
          </a:ln>
          <a:effectLst/>
        </p:spPr>
        <p:txBody>
          <a:bodyPr vert="horz" wrap="square" lIns="480656" tIns="240328" rIns="480656" bIns="240328" numCol="1" anchor="t" anchorCtr="0" compatLnSpc="1">
            <a:prstTxWarp prst="textNoShape">
              <a:avLst/>
            </a:prstTxWarp>
          </a:bodyPr>
          <a:lstStyle>
            <a:lvl1pPr>
              <a:defRPr sz="1974">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10206370" y="20401933"/>
            <a:ext cx="9457664" cy="1555750"/>
          </a:xfrm>
          <a:prstGeom prst="rect">
            <a:avLst/>
          </a:prstGeom>
          <a:noFill/>
          <a:ln w="9525">
            <a:noFill/>
            <a:miter lim="800000"/>
            <a:headEnd/>
            <a:tailEnd/>
          </a:ln>
          <a:effectLst/>
        </p:spPr>
        <p:txBody>
          <a:bodyPr vert="horz" wrap="square" lIns="480656" tIns="240328" rIns="480656" bIns="240328" numCol="1" anchor="t" anchorCtr="0" compatLnSpc="1">
            <a:prstTxWarp prst="textNoShape">
              <a:avLst/>
            </a:prstTxWarp>
          </a:bodyPr>
          <a:lstStyle>
            <a:lvl1pPr algn="ctr">
              <a:defRPr sz="5105">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21407769" y="20401933"/>
            <a:ext cx="6968464" cy="1555750"/>
          </a:xfrm>
          <a:prstGeom prst="rect">
            <a:avLst/>
          </a:prstGeom>
          <a:noFill/>
          <a:ln w="9525">
            <a:noFill/>
            <a:miter lim="800000"/>
            <a:headEnd/>
            <a:tailEnd/>
          </a:ln>
          <a:effectLst/>
        </p:spPr>
        <p:txBody>
          <a:bodyPr vert="horz" wrap="square" lIns="480656" tIns="240328" rIns="480656" bIns="240328" numCol="1" anchor="t" anchorCtr="0" compatLnSpc="1">
            <a:prstTxWarp prst="textNoShape">
              <a:avLst/>
            </a:prstTxWarp>
          </a:bodyPr>
          <a:lstStyle>
            <a:lvl1pPr algn="r">
              <a:defRPr sz="5105">
                <a:latin typeface="Arial" charset="0"/>
              </a:defRPr>
            </a:lvl1pPr>
          </a:lstStyle>
          <a:p>
            <a:pPr>
              <a:defRPr/>
            </a:pPr>
            <a:fld id="{5A9EA54C-1A16-4919-A115-1F6E8A87A134}"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271610" rtl="0" eaLnBrk="0" fontAlgn="base" hangingPunct="0">
        <a:spcBef>
          <a:spcPct val="0"/>
        </a:spcBef>
        <a:spcAft>
          <a:spcPct val="0"/>
        </a:spcAft>
        <a:defRPr sz="15790">
          <a:solidFill>
            <a:schemeClr val="tx2"/>
          </a:solidFill>
          <a:latin typeface="+mj-lt"/>
          <a:ea typeface="+mj-ea"/>
          <a:cs typeface="+mj-cs"/>
        </a:defRPr>
      </a:lvl1pPr>
      <a:lvl2pPr algn="ctr" defTabSz="3271610" rtl="0" eaLnBrk="0" fontAlgn="base" hangingPunct="0">
        <a:spcBef>
          <a:spcPct val="0"/>
        </a:spcBef>
        <a:spcAft>
          <a:spcPct val="0"/>
        </a:spcAft>
        <a:defRPr sz="15790">
          <a:solidFill>
            <a:schemeClr val="tx2"/>
          </a:solidFill>
          <a:latin typeface="Arial" charset="0"/>
        </a:defRPr>
      </a:lvl2pPr>
      <a:lvl3pPr algn="ctr" defTabSz="3271610" rtl="0" eaLnBrk="0" fontAlgn="base" hangingPunct="0">
        <a:spcBef>
          <a:spcPct val="0"/>
        </a:spcBef>
        <a:spcAft>
          <a:spcPct val="0"/>
        </a:spcAft>
        <a:defRPr sz="15790">
          <a:solidFill>
            <a:schemeClr val="tx2"/>
          </a:solidFill>
          <a:latin typeface="Arial" charset="0"/>
        </a:defRPr>
      </a:lvl3pPr>
      <a:lvl4pPr algn="ctr" defTabSz="3271610" rtl="0" eaLnBrk="0" fontAlgn="base" hangingPunct="0">
        <a:spcBef>
          <a:spcPct val="0"/>
        </a:spcBef>
        <a:spcAft>
          <a:spcPct val="0"/>
        </a:spcAft>
        <a:defRPr sz="15790">
          <a:solidFill>
            <a:schemeClr val="tx2"/>
          </a:solidFill>
          <a:latin typeface="Arial" charset="0"/>
        </a:defRPr>
      </a:lvl4pPr>
      <a:lvl5pPr algn="ctr" defTabSz="3271610" rtl="0" eaLnBrk="0" fontAlgn="base" hangingPunct="0">
        <a:spcBef>
          <a:spcPct val="0"/>
        </a:spcBef>
        <a:spcAft>
          <a:spcPct val="0"/>
        </a:spcAft>
        <a:defRPr sz="15790">
          <a:solidFill>
            <a:schemeClr val="tx2"/>
          </a:solidFill>
          <a:latin typeface="Arial" charset="0"/>
        </a:defRPr>
      </a:lvl5pPr>
      <a:lvl6pPr marL="596389" algn="ctr" defTabSz="3271857" rtl="0" fontAlgn="base">
        <a:spcBef>
          <a:spcPct val="0"/>
        </a:spcBef>
        <a:spcAft>
          <a:spcPct val="0"/>
        </a:spcAft>
        <a:defRPr sz="15790">
          <a:solidFill>
            <a:schemeClr val="tx2"/>
          </a:solidFill>
          <a:latin typeface="Arial" charset="0"/>
        </a:defRPr>
      </a:lvl6pPr>
      <a:lvl7pPr marL="1192778" algn="ctr" defTabSz="3271857" rtl="0" fontAlgn="base">
        <a:spcBef>
          <a:spcPct val="0"/>
        </a:spcBef>
        <a:spcAft>
          <a:spcPct val="0"/>
        </a:spcAft>
        <a:defRPr sz="15790">
          <a:solidFill>
            <a:schemeClr val="tx2"/>
          </a:solidFill>
          <a:latin typeface="Arial" charset="0"/>
        </a:defRPr>
      </a:lvl7pPr>
      <a:lvl8pPr marL="1789167" algn="ctr" defTabSz="3271857" rtl="0" fontAlgn="base">
        <a:spcBef>
          <a:spcPct val="0"/>
        </a:spcBef>
        <a:spcAft>
          <a:spcPct val="0"/>
        </a:spcAft>
        <a:defRPr sz="15790">
          <a:solidFill>
            <a:schemeClr val="tx2"/>
          </a:solidFill>
          <a:latin typeface="Arial" charset="0"/>
        </a:defRPr>
      </a:lvl8pPr>
      <a:lvl9pPr marL="2385556" algn="ctr" defTabSz="3271857" rtl="0" fontAlgn="base">
        <a:spcBef>
          <a:spcPct val="0"/>
        </a:spcBef>
        <a:spcAft>
          <a:spcPct val="0"/>
        </a:spcAft>
        <a:defRPr sz="15790">
          <a:solidFill>
            <a:schemeClr val="tx2"/>
          </a:solidFill>
          <a:latin typeface="Arial" charset="0"/>
        </a:defRPr>
      </a:lvl9pPr>
    </p:titleStyle>
    <p:bodyStyle>
      <a:lvl1pPr marL="1227394" indent="-1227394" algn="l" defTabSz="3271610" rtl="0" eaLnBrk="0" fontAlgn="base" hangingPunct="0">
        <a:spcBef>
          <a:spcPct val="20000"/>
        </a:spcBef>
        <a:spcAft>
          <a:spcPct val="0"/>
        </a:spcAft>
        <a:buChar char="•"/>
        <a:defRPr sz="1974">
          <a:solidFill>
            <a:schemeClr val="tx1"/>
          </a:solidFill>
          <a:latin typeface="+mn-lt"/>
          <a:ea typeface="+mn-ea"/>
          <a:cs typeface="+mn-cs"/>
        </a:defRPr>
      </a:lvl1pPr>
      <a:lvl2pPr marL="2655752" indent="-1019947" algn="l" defTabSz="3271610" rtl="0" eaLnBrk="0" fontAlgn="base" hangingPunct="0">
        <a:spcBef>
          <a:spcPct val="20000"/>
        </a:spcBef>
        <a:spcAft>
          <a:spcPct val="0"/>
        </a:spcAft>
        <a:buChar char="–"/>
        <a:defRPr sz="1974">
          <a:solidFill>
            <a:schemeClr val="tx1"/>
          </a:solidFill>
          <a:latin typeface="+mn-lt"/>
        </a:defRPr>
      </a:lvl2pPr>
      <a:lvl3pPr marL="4089513" indent="-817903" algn="l" defTabSz="3271610" rtl="0" eaLnBrk="0" fontAlgn="base" hangingPunct="0">
        <a:spcBef>
          <a:spcPct val="20000"/>
        </a:spcBef>
        <a:spcAft>
          <a:spcPct val="0"/>
        </a:spcAft>
        <a:buChar char="•"/>
        <a:defRPr sz="1974">
          <a:solidFill>
            <a:schemeClr val="tx1"/>
          </a:solidFill>
          <a:latin typeface="+mn-lt"/>
        </a:defRPr>
      </a:lvl3pPr>
      <a:lvl4pPr marL="5723157" indent="-815742" algn="l" defTabSz="3271610" rtl="0" eaLnBrk="0" fontAlgn="base" hangingPunct="0">
        <a:spcBef>
          <a:spcPct val="20000"/>
        </a:spcBef>
        <a:spcAft>
          <a:spcPct val="0"/>
        </a:spcAft>
        <a:buChar char="–"/>
        <a:defRPr sz="1974">
          <a:solidFill>
            <a:schemeClr val="tx1"/>
          </a:solidFill>
          <a:latin typeface="+mn-lt"/>
        </a:defRPr>
      </a:lvl4pPr>
      <a:lvl5pPr marL="7358962" indent="-817903" algn="l" defTabSz="3271610" rtl="0" eaLnBrk="0" fontAlgn="base" hangingPunct="0">
        <a:spcBef>
          <a:spcPct val="20000"/>
        </a:spcBef>
        <a:spcAft>
          <a:spcPct val="0"/>
        </a:spcAft>
        <a:buChar char="»"/>
        <a:defRPr sz="1974">
          <a:solidFill>
            <a:schemeClr val="tx1"/>
          </a:solidFill>
          <a:latin typeface="+mn-lt"/>
        </a:defRPr>
      </a:lvl5pPr>
      <a:lvl6pPr marL="7955996" indent="-817965" algn="l" defTabSz="3271857" rtl="0" fontAlgn="base">
        <a:spcBef>
          <a:spcPct val="20000"/>
        </a:spcBef>
        <a:spcAft>
          <a:spcPct val="0"/>
        </a:spcAft>
        <a:buChar char="»"/>
        <a:defRPr sz="1974">
          <a:solidFill>
            <a:schemeClr val="tx1"/>
          </a:solidFill>
          <a:latin typeface="+mn-lt"/>
        </a:defRPr>
      </a:lvl6pPr>
      <a:lvl7pPr marL="8552384" indent="-817965" algn="l" defTabSz="3271857" rtl="0" fontAlgn="base">
        <a:spcBef>
          <a:spcPct val="20000"/>
        </a:spcBef>
        <a:spcAft>
          <a:spcPct val="0"/>
        </a:spcAft>
        <a:buChar char="»"/>
        <a:defRPr sz="1974">
          <a:solidFill>
            <a:schemeClr val="tx1"/>
          </a:solidFill>
          <a:latin typeface="+mn-lt"/>
        </a:defRPr>
      </a:lvl7pPr>
      <a:lvl8pPr marL="9148774" indent="-817965" algn="l" defTabSz="3271857" rtl="0" fontAlgn="base">
        <a:spcBef>
          <a:spcPct val="20000"/>
        </a:spcBef>
        <a:spcAft>
          <a:spcPct val="0"/>
        </a:spcAft>
        <a:buChar char="»"/>
        <a:defRPr sz="1974">
          <a:solidFill>
            <a:schemeClr val="tx1"/>
          </a:solidFill>
          <a:latin typeface="+mn-lt"/>
        </a:defRPr>
      </a:lvl8pPr>
      <a:lvl9pPr marL="9745162" indent="-817965" algn="l" defTabSz="3271857" rtl="0" fontAlgn="base">
        <a:spcBef>
          <a:spcPct val="20000"/>
        </a:spcBef>
        <a:spcAft>
          <a:spcPct val="0"/>
        </a:spcAft>
        <a:buChar char="»"/>
        <a:defRPr sz="1974">
          <a:solidFill>
            <a:schemeClr val="tx1"/>
          </a:solidFill>
          <a:latin typeface="+mn-lt"/>
        </a:defRPr>
      </a:lvl9pPr>
    </p:bodyStyle>
    <p:otherStyle>
      <a:defPPr>
        <a:defRPr lang="en-US"/>
      </a:defPPr>
      <a:lvl1pPr marL="0" algn="l" defTabSz="1192778" rtl="0" eaLnBrk="1" latinLnBrk="0" hangingPunct="1">
        <a:defRPr sz="2314" kern="1200">
          <a:solidFill>
            <a:schemeClr val="tx1"/>
          </a:solidFill>
          <a:latin typeface="+mn-lt"/>
          <a:ea typeface="+mn-ea"/>
          <a:cs typeface="+mn-cs"/>
        </a:defRPr>
      </a:lvl1pPr>
      <a:lvl2pPr marL="596389" algn="l" defTabSz="1192778" rtl="0" eaLnBrk="1" latinLnBrk="0" hangingPunct="1">
        <a:defRPr sz="2314" kern="1200">
          <a:solidFill>
            <a:schemeClr val="tx1"/>
          </a:solidFill>
          <a:latin typeface="+mn-lt"/>
          <a:ea typeface="+mn-ea"/>
          <a:cs typeface="+mn-cs"/>
        </a:defRPr>
      </a:lvl2pPr>
      <a:lvl3pPr marL="1192778" algn="l" defTabSz="1192778" rtl="0" eaLnBrk="1" latinLnBrk="0" hangingPunct="1">
        <a:defRPr sz="2314" kern="1200">
          <a:solidFill>
            <a:schemeClr val="tx1"/>
          </a:solidFill>
          <a:latin typeface="+mn-lt"/>
          <a:ea typeface="+mn-ea"/>
          <a:cs typeface="+mn-cs"/>
        </a:defRPr>
      </a:lvl3pPr>
      <a:lvl4pPr marL="1789167" algn="l" defTabSz="1192778" rtl="0" eaLnBrk="1" latinLnBrk="0" hangingPunct="1">
        <a:defRPr sz="2314" kern="1200">
          <a:solidFill>
            <a:schemeClr val="tx1"/>
          </a:solidFill>
          <a:latin typeface="+mn-lt"/>
          <a:ea typeface="+mn-ea"/>
          <a:cs typeface="+mn-cs"/>
        </a:defRPr>
      </a:lvl4pPr>
      <a:lvl5pPr marL="2385556" algn="l" defTabSz="1192778" rtl="0" eaLnBrk="1" latinLnBrk="0" hangingPunct="1">
        <a:defRPr sz="2314" kern="1200">
          <a:solidFill>
            <a:schemeClr val="tx1"/>
          </a:solidFill>
          <a:latin typeface="+mn-lt"/>
          <a:ea typeface="+mn-ea"/>
          <a:cs typeface="+mn-cs"/>
        </a:defRPr>
      </a:lvl5pPr>
      <a:lvl6pPr marL="2981945" algn="l" defTabSz="1192778" rtl="0" eaLnBrk="1" latinLnBrk="0" hangingPunct="1">
        <a:defRPr sz="2314" kern="1200">
          <a:solidFill>
            <a:schemeClr val="tx1"/>
          </a:solidFill>
          <a:latin typeface="+mn-lt"/>
          <a:ea typeface="+mn-ea"/>
          <a:cs typeface="+mn-cs"/>
        </a:defRPr>
      </a:lvl6pPr>
      <a:lvl7pPr marL="3578334" algn="l" defTabSz="1192778" rtl="0" eaLnBrk="1" latinLnBrk="0" hangingPunct="1">
        <a:defRPr sz="2314" kern="1200">
          <a:solidFill>
            <a:schemeClr val="tx1"/>
          </a:solidFill>
          <a:latin typeface="+mn-lt"/>
          <a:ea typeface="+mn-ea"/>
          <a:cs typeface="+mn-cs"/>
        </a:defRPr>
      </a:lvl7pPr>
      <a:lvl8pPr marL="4174723" algn="l" defTabSz="1192778" rtl="0" eaLnBrk="1" latinLnBrk="0" hangingPunct="1">
        <a:defRPr sz="2314" kern="1200">
          <a:solidFill>
            <a:schemeClr val="tx1"/>
          </a:solidFill>
          <a:latin typeface="+mn-lt"/>
          <a:ea typeface="+mn-ea"/>
          <a:cs typeface="+mn-cs"/>
        </a:defRPr>
      </a:lvl8pPr>
      <a:lvl9pPr marL="4771112" algn="l" defTabSz="1192778" rtl="0" eaLnBrk="1" latinLnBrk="0" hangingPunct="1">
        <a:defRPr sz="231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chart" Target="../charts/chart1.xml"/><Relationship Id="rId4"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98390C0-FE76-4B18-818E-0D10BC1FBA54}"/>
              </a:ext>
            </a:extLst>
          </p:cNvPr>
          <p:cNvSpPr/>
          <p:nvPr/>
        </p:nvSpPr>
        <p:spPr bwMode="auto">
          <a:xfrm>
            <a:off x="8719458" y="10647073"/>
            <a:ext cx="9525000" cy="10972800"/>
          </a:xfrm>
          <a:prstGeom prst="rect">
            <a:avLst/>
          </a:prstGeom>
          <a:solidFill>
            <a:srgbClr val="E1FFE1"/>
          </a:solidFill>
          <a:ln w="9525" cap="flat" cmpd="sng" algn="ctr">
            <a:solidFill>
              <a:schemeClr val="accent6">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508250" rtl="0" eaLnBrk="1" fontAlgn="base" latinLnBrk="0" hangingPunct="1">
              <a:lnSpc>
                <a:spcPct val="100000"/>
              </a:lnSpc>
              <a:spcBef>
                <a:spcPct val="0"/>
              </a:spcBef>
              <a:spcAft>
                <a:spcPct val="0"/>
              </a:spcAft>
              <a:buClrTx/>
              <a:buSzTx/>
              <a:buFontTx/>
              <a:buNone/>
              <a:tabLst/>
            </a:pPr>
            <a:endParaRPr kumimoji="0" lang="en-US" sz="2300" b="0" i="0" u="none" strike="noStrike" cap="none" normalizeH="0" baseline="0">
              <a:ln>
                <a:noFill/>
              </a:ln>
              <a:solidFill>
                <a:schemeClr val="tx1"/>
              </a:solidFill>
              <a:effectLst/>
              <a:latin typeface="Tahoma" pitchFamily="34" charset="0"/>
            </a:endParaRPr>
          </a:p>
        </p:txBody>
      </p:sp>
      <p:sp>
        <p:nvSpPr>
          <p:cNvPr id="2056" name="Rectangle 8"/>
          <p:cNvSpPr>
            <a:spLocks noChangeArrowheads="1"/>
          </p:cNvSpPr>
          <p:nvPr/>
        </p:nvSpPr>
        <p:spPr bwMode="auto">
          <a:xfrm>
            <a:off x="550862" y="4251960"/>
            <a:ext cx="6675120" cy="772326"/>
          </a:xfrm>
          <a:prstGeom prst="rect">
            <a:avLst/>
          </a:prstGeom>
          <a:solidFill>
            <a:schemeClr val="tx1"/>
          </a:solidFill>
          <a:ln w="9525">
            <a:solidFill>
              <a:schemeClr val="accent1"/>
            </a:solidFill>
            <a:miter lim="800000"/>
            <a:headEnd/>
            <a:tailEnd/>
          </a:ln>
          <a:effectLst/>
        </p:spPr>
        <p:txBody>
          <a:bodyPr wrap="none" lIns="62223" tIns="31112" rIns="62223" bIns="31112" anchor="ctr"/>
          <a:lstStyle/>
          <a:p>
            <a:pPr algn="ctr" defTabSz="621239" eaLnBrk="0" hangingPunct="0">
              <a:defRPr/>
            </a:pPr>
            <a:r>
              <a:rPr lang="en-US" sz="3675" b="1" dirty="0">
                <a:solidFill>
                  <a:srgbClr val="000000"/>
                </a:solidFill>
                <a:effectLst>
                  <a:outerShdw blurRad="38100" dist="38100" dir="2700000" algn="tl">
                    <a:srgbClr val="000000">
                      <a:alpha val="43137"/>
                    </a:srgbClr>
                  </a:outerShdw>
                </a:effectLst>
                <a:cs typeface="Tahoma" pitchFamily="34" charset="0"/>
              </a:rPr>
              <a:t>BACKGROUND</a:t>
            </a:r>
          </a:p>
        </p:txBody>
      </p:sp>
      <p:sp>
        <p:nvSpPr>
          <p:cNvPr id="2062" name="Rectangle 14"/>
          <p:cNvSpPr>
            <a:spLocks noChangeArrowheads="1"/>
          </p:cNvSpPr>
          <p:nvPr/>
        </p:nvSpPr>
        <p:spPr bwMode="auto">
          <a:xfrm>
            <a:off x="9495973" y="10972800"/>
            <a:ext cx="8077200" cy="846424"/>
          </a:xfrm>
          <a:prstGeom prst="rect">
            <a:avLst/>
          </a:prstGeom>
          <a:solidFill>
            <a:schemeClr val="tx1"/>
          </a:solidFill>
          <a:ln w="9525">
            <a:solidFill>
              <a:schemeClr val="accent1"/>
            </a:solidFill>
            <a:miter lim="800000"/>
            <a:headEnd/>
            <a:tailEnd/>
          </a:ln>
          <a:effectLst/>
        </p:spPr>
        <p:txBody>
          <a:bodyPr wrap="none" lIns="62223" tIns="357810" rIns="62223" bIns="357810" anchor="ctr" anchorCtr="1"/>
          <a:lstStyle/>
          <a:p>
            <a:pPr algn="ctr" defTabSz="621239" eaLnBrk="0" hangingPunct="0">
              <a:defRPr/>
            </a:pPr>
            <a:r>
              <a:rPr lang="en-US" sz="3675" b="1" dirty="0">
                <a:solidFill>
                  <a:srgbClr val="000000"/>
                </a:solidFill>
                <a:effectLst>
                  <a:outerShdw blurRad="38100" dist="38100" dir="2700000" algn="tl">
                    <a:srgbClr val="000000">
                      <a:alpha val="43137"/>
                    </a:srgbClr>
                  </a:outerShdw>
                </a:effectLst>
                <a:cs typeface="Tahoma" pitchFamily="34" charset="0"/>
              </a:rPr>
              <a:t>OUTCOMES</a:t>
            </a:r>
            <a:endParaRPr lang="en-US" sz="3675" dirty="0">
              <a:solidFill>
                <a:srgbClr val="000000"/>
              </a:solidFill>
              <a:effectLst>
                <a:outerShdw blurRad="38100" dist="38100" dir="2700000" algn="tl">
                  <a:srgbClr val="000000">
                    <a:alpha val="43137"/>
                  </a:srgbClr>
                </a:outerShdw>
              </a:effectLst>
              <a:cs typeface="Tahoma" pitchFamily="34" charset="0"/>
            </a:endParaRPr>
          </a:p>
        </p:txBody>
      </p:sp>
      <p:sp>
        <p:nvSpPr>
          <p:cNvPr id="2063" name="Rectangle 15"/>
          <p:cNvSpPr>
            <a:spLocks noChangeArrowheads="1"/>
          </p:cNvSpPr>
          <p:nvPr/>
        </p:nvSpPr>
        <p:spPr bwMode="auto">
          <a:xfrm>
            <a:off x="19659600" y="4251960"/>
            <a:ext cx="9462933" cy="777240"/>
          </a:xfrm>
          <a:prstGeom prst="rect">
            <a:avLst/>
          </a:prstGeom>
          <a:solidFill>
            <a:schemeClr val="tx1"/>
          </a:solidFill>
          <a:ln w="9525">
            <a:solidFill>
              <a:schemeClr val="accent1"/>
            </a:solidFill>
            <a:miter lim="800000"/>
            <a:headEnd/>
            <a:tailEnd/>
          </a:ln>
          <a:effectLst/>
        </p:spPr>
        <p:txBody>
          <a:bodyPr wrap="none" lIns="62223" tIns="31112" rIns="62223" bIns="31112" anchor="ctr"/>
          <a:lstStyle/>
          <a:p>
            <a:pPr algn="ctr" defTabSz="621239" eaLnBrk="0" hangingPunct="0">
              <a:defRPr/>
            </a:pPr>
            <a:r>
              <a:rPr lang="en-US" sz="3675" b="1" dirty="0">
                <a:solidFill>
                  <a:srgbClr val="000000"/>
                </a:solidFill>
                <a:effectLst>
                  <a:outerShdw blurRad="38100" dist="38100" dir="2700000" algn="tl">
                    <a:srgbClr val="000000">
                      <a:alpha val="43137"/>
                    </a:srgbClr>
                  </a:outerShdw>
                </a:effectLst>
                <a:cs typeface="Tahoma" pitchFamily="34" charset="0"/>
              </a:rPr>
              <a:t>SUMMARY &amp; LESSONS LEARNED</a:t>
            </a:r>
            <a:endParaRPr lang="en-US" sz="3675" dirty="0">
              <a:solidFill>
                <a:srgbClr val="000000"/>
              </a:solidFill>
              <a:effectLst>
                <a:outerShdw blurRad="38100" dist="38100" dir="2700000" algn="tl">
                  <a:srgbClr val="000000">
                    <a:alpha val="43137"/>
                  </a:srgbClr>
                </a:outerShdw>
              </a:effectLst>
              <a:cs typeface="Tahoma" pitchFamily="34" charset="0"/>
            </a:endParaRPr>
          </a:p>
        </p:txBody>
      </p:sp>
      <p:sp>
        <p:nvSpPr>
          <p:cNvPr id="2064" name="Text Box 16"/>
          <p:cNvSpPr txBox="1">
            <a:spLocks noChangeArrowheads="1"/>
          </p:cNvSpPr>
          <p:nvPr/>
        </p:nvSpPr>
        <p:spPr bwMode="auto">
          <a:xfrm>
            <a:off x="548640" y="5486399"/>
            <a:ext cx="6675120" cy="5029200"/>
          </a:xfrm>
          <a:prstGeom prst="rect">
            <a:avLst/>
          </a:prstGeom>
          <a:noFill/>
          <a:ln w="9525">
            <a:solidFill>
              <a:schemeClr val="accent1"/>
            </a:solidFill>
            <a:miter lim="800000"/>
            <a:headEnd/>
            <a:tailEnd/>
          </a:ln>
          <a:effectLst/>
        </p:spPr>
        <p:txBody>
          <a:bodyPr lIns="62223" tIns="31112" rIns="62223" bIns="31112"/>
          <a:lstStyle/>
          <a:p>
            <a:pPr marL="653520" lvl="1" indent="-342900" defTabSz="621239">
              <a:buClr>
                <a:schemeClr val="bg1">
                  <a:lumMod val="50000"/>
                </a:schemeClr>
              </a:buClr>
              <a:buSzPct val="110000"/>
              <a:buFont typeface="Arial" panose="020B0604020202020204" pitchFamily="34" charset="0"/>
              <a:buChar char="•"/>
              <a:defRPr/>
            </a:pPr>
            <a:r>
              <a:rPr lang="en-US" sz="2400" dirty="0">
                <a:solidFill>
                  <a:srgbClr val="000000"/>
                </a:solidFill>
              </a:rPr>
              <a:t>Use bullets, not paragraphs to tell your story</a:t>
            </a:r>
          </a:p>
          <a:p>
            <a:pPr marL="1363878" lvl="2" indent="-342900" defTabSz="621239">
              <a:buClr>
                <a:schemeClr val="bg1">
                  <a:lumMod val="50000"/>
                </a:schemeClr>
              </a:buClr>
              <a:buSzPct val="110000"/>
              <a:buFont typeface="Arial" panose="020B0604020202020204" pitchFamily="34" charset="0"/>
              <a:buChar char="•"/>
              <a:defRPr/>
            </a:pPr>
            <a:r>
              <a:rPr lang="en-US" sz="2400" dirty="0">
                <a:solidFill>
                  <a:srgbClr val="000000"/>
                </a:solidFill>
              </a:rPr>
              <a:t>Bullets provide short easy snippets of information</a:t>
            </a:r>
          </a:p>
          <a:p>
            <a:pPr marL="1363878" lvl="2" indent="-342900" defTabSz="621239">
              <a:buClr>
                <a:schemeClr val="bg1">
                  <a:lumMod val="50000"/>
                </a:schemeClr>
              </a:buClr>
              <a:buSzPct val="110000"/>
              <a:buFont typeface="Arial" panose="020B0604020202020204" pitchFamily="34" charset="0"/>
              <a:buChar char="•"/>
              <a:defRPr/>
            </a:pPr>
            <a:r>
              <a:rPr lang="en-US" sz="2400" dirty="0">
                <a:solidFill>
                  <a:srgbClr val="000000"/>
                </a:solidFill>
              </a:rPr>
              <a:t>Paragraphs are more difficult to read quickly </a:t>
            </a:r>
          </a:p>
          <a:p>
            <a:pPr marL="2074236" lvl="3" indent="-342900" defTabSz="621239">
              <a:buClr>
                <a:schemeClr val="bg1">
                  <a:lumMod val="50000"/>
                </a:schemeClr>
              </a:buClr>
              <a:buSzPct val="110000"/>
              <a:buFont typeface="Arial" panose="020B0604020202020204" pitchFamily="34" charset="0"/>
              <a:buChar char="•"/>
              <a:defRPr/>
            </a:pPr>
            <a:r>
              <a:rPr lang="en-US" sz="2400" dirty="0">
                <a:solidFill>
                  <a:srgbClr val="000000"/>
                </a:solidFill>
              </a:rPr>
              <a:t>So the reader loses interest</a:t>
            </a:r>
          </a:p>
          <a:p>
            <a:pPr marL="653520" lvl="1" indent="-342900" defTabSz="621239">
              <a:buClr>
                <a:schemeClr val="bg1">
                  <a:lumMod val="50000"/>
                </a:schemeClr>
              </a:buClr>
              <a:buSzPct val="110000"/>
              <a:buFont typeface="Arial" panose="020B0604020202020204" pitchFamily="34" charset="0"/>
              <a:buChar char="•"/>
              <a:defRPr/>
            </a:pPr>
            <a:r>
              <a:rPr lang="en-US" sz="2400" dirty="0">
                <a:solidFill>
                  <a:srgbClr val="000000"/>
                </a:solidFill>
              </a:rPr>
              <a:t>Do not include a section called Abstract</a:t>
            </a:r>
          </a:p>
          <a:p>
            <a:pPr marL="1363878" lvl="2" indent="-342900" defTabSz="621239">
              <a:buClr>
                <a:schemeClr val="bg1">
                  <a:lumMod val="50000"/>
                </a:schemeClr>
              </a:buClr>
              <a:buSzPct val="110000"/>
              <a:buFont typeface="Arial" panose="020B0604020202020204" pitchFamily="34" charset="0"/>
              <a:buChar char="•"/>
              <a:defRPr/>
            </a:pPr>
            <a:r>
              <a:rPr lang="en-US" sz="2400" dirty="0">
                <a:solidFill>
                  <a:srgbClr val="000000"/>
                </a:solidFill>
              </a:rPr>
              <a:t>Your poster is the full description of the abstract you submitted to the conference</a:t>
            </a:r>
          </a:p>
        </p:txBody>
      </p:sp>
      <p:sp>
        <p:nvSpPr>
          <p:cNvPr id="2748" name="Text Box 700"/>
          <p:cNvSpPr txBox="1">
            <a:spLocks noChangeArrowheads="1"/>
          </p:cNvSpPr>
          <p:nvPr/>
        </p:nvSpPr>
        <p:spPr bwMode="auto">
          <a:xfrm>
            <a:off x="19659599" y="18190029"/>
            <a:ext cx="9464040" cy="3418416"/>
          </a:xfrm>
          <a:prstGeom prst="rect">
            <a:avLst/>
          </a:prstGeom>
          <a:noFill/>
          <a:ln w="9525">
            <a:solidFill>
              <a:schemeClr val="accent1"/>
            </a:solidFill>
            <a:miter lim="800000"/>
            <a:headEnd/>
            <a:tailEnd/>
          </a:ln>
          <a:effectLst/>
        </p:spPr>
        <p:txBody>
          <a:bodyPr lIns="62223" tIns="31112" rIns="62223" bIns="31112"/>
          <a:lstStyle/>
          <a:p>
            <a:pPr marL="447292" indent="-447292" defTabSz="621239" eaLnBrk="0" hangingPunct="0">
              <a:spcBef>
                <a:spcPct val="25000"/>
              </a:spcBef>
              <a:buClr>
                <a:schemeClr val="bg1">
                  <a:lumMod val="50000"/>
                </a:schemeClr>
              </a:buClr>
              <a:buSzPct val="150000"/>
              <a:defRPr/>
            </a:pPr>
            <a:r>
              <a:rPr lang="en-US" sz="2178" b="1" dirty="0">
                <a:solidFill>
                  <a:srgbClr val="000000"/>
                </a:solidFill>
                <a:cs typeface="Tahoma" pitchFamily="34" charset="0"/>
              </a:rPr>
              <a:t>REFERENCES</a:t>
            </a:r>
          </a:p>
          <a:p>
            <a:pPr marL="447292" indent="-447292" defTabSz="621239" eaLnBrk="0" hangingPunct="0">
              <a:spcBef>
                <a:spcPct val="25000"/>
              </a:spcBef>
              <a:buClr>
                <a:schemeClr val="bg1">
                  <a:lumMod val="50000"/>
                </a:schemeClr>
              </a:buClr>
              <a:buSzPct val="150000"/>
              <a:defRPr/>
            </a:pPr>
            <a:r>
              <a:rPr lang="en-US" sz="2178" dirty="0">
                <a:solidFill>
                  <a:srgbClr val="000000"/>
                </a:solidFill>
                <a:cs typeface="Tahoma" pitchFamily="34" charset="0"/>
              </a:rPr>
              <a:t>Either number the references or use APA style.  Google Purdue OWL Reference Styles for descriptions</a:t>
            </a:r>
          </a:p>
          <a:p>
            <a:pPr marL="447292" indent="-447292" defTabSz="621239" eaLnBrk="0" hangingPunct="0">
              <a:spcBef>
                <a:spcPct val="25000"/>
              </a:spcBef>
              <a:buClr>
                <a:schemeClr val="bg1">
                  <a:lumMod val="50000"/>
                </a:schemeClr>
              </a:buClr>
              <a:buSzPct val="150000"/>
              <a:defRPr/>
            </a:pPr>
            <a:endParaRPr lang="en-US" sz="2178" b="1" dirty="0">
              <a:solidFill>
                <a:srgbClr val="000000"/>
              </a:solidFill>
              <a:cs typeface="Tahoma" pitchFamily="34" charset="0"/>
            </a:endParaRPr>
          </a:p>
          <a:p>
            <a:pPr marL="447292" indent="-447292" defTabSz="621239" eaLnBrk="0" hangingPunct="0">
              <a:spcBef>
                <a:spcPct val="25000"/>
              </a:spcBef>
              <a:buClr>
                <a:schemeClr val="bg1">
                  <a:lumMod val="50000"/>
                </a:schemeClr>
              </a:buClr>
              <a:buSzPct val="150000"/>
              <a:defRPr/>
            </a:pPr>
            <a:endParaRPr lang="en-US" sz="2178" b="1" dirty="0">
              <a:solidFill>
                <a:srgbClr val="000000"/>
              </a:solidFill>
              <a:cs typeface="Tahoma" pitchFamily="34" charset="0"/>
            </a:endParaRPr>
          </a:p>
          <a:p>
            <a:pPr defTabSz="621239" eaLnBrk="0" hangingPunct="0">
              <a:spcBef>
                <a:spcPct val="10000"/>
              </a:spcBef>
              <a:buClr>
                <a:schemeClr val="bg1">
                  <a:lumMod val="50000"/>
                </a:schemeClr>
              </a:buClr>
              <a:defRPr/>
            </a:pPr>
            <a:r>
              <a:rPr lang="en-US" sz="2178" b="1" dirty="0">
                <a:solidFill>
                  <a:srgbClr val="000000"/>
                </a:solidFill>
                <a:cs typeface="Tahoma" pitchFamily="34" charset="0"/>
              </a:rPr>
              <a:t>ACKNOWLEDGMENTS</a:t>
            </a:r>
          </a:p>
          <a:p>
            <a:pPr marL="447292" indent="-447292" defTabSz="621239" eaLnBrk="0" hangingPunct="0">
              <a:spcBef>
                <a:spcPct val="25000"/>
              </a:spcBef>
              <a:buClr>
                <a:schemeClr val="bg1">
                  <a:lumMod val="50000"/>
                </a:schemeClr>
              </a:buClr>
              <a:defRPr/>
            </a:pPr>
            <a:r>
              <a:rPr lang="en-US" sz="1089" dirty="0">
                <a:solidFill>
                  <a:srgbClr val="000000"/>
                </a:solidFill>
                <a:cs typeface="Tahoma" pitchFamily="34" charset="0"/>
              </a:rPr>
              <a:t>.</a:t>
            </a:r>
            <a:r>
              <a:rPr lang="en-US" sz="2400" dirty="0">
                <a:solidFill>
                  <a:srgbClr val="000000"/>
                </a:solidFill>
                <a:cs typeface="Tahoma" pitchFamily="34" charset="0"/>
              </a:rPr>
              <a:t>Acknowledge anyone who helped (significantly) in the project/program/study who is NOT listed as a co-author</a:t>
            </a:r>
            <a:endParaRPr lang="en-US" sz="1089" dirty="0">
              <a:solidFill>
                <a:srgbClr val="000000"/>
              </a:solidFill>
              <a:cs typeface="Tahoma" pitchFamily="34" charset="0"/>
            </a:endParaRPr>
          </a:p>
        </p:txBody>
      </p:sp>
      <p:sp>
        <p:nvSpPr>
          <p:cNvPr id="114" name="Text Box 20"/>
          <p:cNvSpPr txBox="1">
            <a:spLocks noChangeArrowheads="1"/>
          </p:cNvSpPr>
          <p:nvPr/>
        </p:nvSpPr>
        <p:spPr bwMode="auto">
          <a:xfrm>
            <a:off x="548640" y="12217398"/>
            <a:ext cx="6675120" cy="2743200"/>
          </a:xfrm>
          <a:prstGeom prst="rect">
            <a:avLst/>
          </a:prstGeom>
          <a:noFill/>
          <a:ln w="9525">
            <a:solidFill>
              <a:schemeClr val="accent1"/>
            </a:solidFill>
            <a:miter lim="800000"/>
            <a:headEnd/>
            <a:tailEnd/>
          </a:ln>
          <a:effectLst/>
        </p:spPr>
        <p:txBody>
          <a:bodyPr lIns="62223" tIns="31112" rIns="62223" bIns="31112"/>
          <a:lstStyle/>
          <a:p>
            <a:pPr marL="447292" indent="-447292" defTabSz="621239" eaLnBrk="0" hangingPunct="0">
              <a:spcBef>
                <a:spcPct val="25000"/>
              </a:spcBef>
              <a:buClr>
                <a:schemeClr val="bg1">
                  <a:lumMod val="50000"/>
                </a:schemeClr>
              </a:buClr>
              <a:buSzPct val="150000"/>
              <a:defRPr/>
            </a:pPr>
            <a:r>
              <a:rPr lang="en-US" sz="2400" dirty="0">
                <a:solidFill>
                  <a:srgbClr val="000000"/>
                </a:solidFill>
                <a:cs typeface="Tahoma" pitchFamily="34" charset="0"/>
              </a:rPr>
              <a:t>This is your big impact</a:t>
            </a:r>
          </a:p>
          <a:p>
            <a:pPr marL="447292" indent="-447292" defTabSz="621239" eaLnBrk="0" hangingPunct="0">
              <a:spcBef>
                <a:spcPct val="25000"/>
              </a:spcBef>
              <a:buClr>
                <a:schemeClr val="bg1">
                  <a:lumMod val="50000"/>
                </a:schemeClr>
              </a:buClr>
              <a:buSzPct val="150000"/>
              <a:defRPr/>
            </a:pPr>
            <a:r>
              <a:rPr lang="en-US" sz="2400" dirty="0">
                <a:solidFill>
                  <a:srgbClr val="000000"/>
                </a:solidFill>
                <a:cs typeface="Tahoma" pitchFamily="34" charset="0"/>
              </a:rPr>
              <a:t>To provide/educate/increase/decrease WHAT… in WHAT POPULATION by DOING WHAT</a:t>
            </a:r>
          </a:p>
        </p:txBody>
      </p:sp>
      <p:sp>
        <p:nvSpPr>
          <p:cNvPr id="116" name="Rectangle 8"/>
          <p:cNvSpPr>
            <a:spLocks noChangeArrowheads="1"/>
          </p:cNvSpPr>
          <p:nvPr/>
        </p:nvSpPr>
        <p:spPr bwMode="auto">
          <a:xfrm>
            <a:off x="10130245" y="4251960"/>
            <a:ext cx="6675120" cy="777240"/>
          </a:xfrm>
          <a:prstGeom prst="rect">
            <a:avLst/>
          </a:prstGeom>
          <a:solidFill>
            <a:schemeClr val="tx1"/>
          </a:solidFill>
          <a:ln w="9525">
            <a:solidFill>
              <a:schemeClr val="accent1"/>
            </a:solidFill>
            <a:miter lim="800000"/>
            <a:headEnd/>
            <a:tailEnd/>
          </a:ln>
          <a:effectLst/>
        </p:spPr>
        <p:txBody>
          <a:bodyPr wrap="none" lIns="62223" tIns="31112" rIns="62223" bIns="31112" anchor="ctr"/>
          <a:lstStyle/>
          <a:p>
            <a:pPr algn="ctr" defTabSz="621239" eaLnBrk="0" hangingPunct="0">
              <a:defRPr/>
            </a:pPr>
            <a:r>
              <a:rPr lang="en-US" sz="3675" b="1" dirty="0">
                <a:solidFill>
                  <a:srgbClr val="000000"/>
                </a:solidFill>
                <a:effectLst>
                  <a:outerShdw blurRad="38100" dist="38100" dir="2700000" algn="tl">
                    <a:srgbClr val="000000">
                      <a:alpha val="43137"/>
                    </a:srgbClr>
                  </a:outerShdw>
                </a:effectLst>
                <a:cs typeface="Tahoma" pitchFamily="34" charset="0"/>
              </a:rPr>
              <a:t>INTERVENTIONS</a:t>
            </a:r>
          </a:p>
        </p:txBody>
      </p:sp>
      <p:sp>
        <p:nvSpPr>
          <p:cNvPr id="117" name="Text Box 20"/>
          <p:cNvSpPr txBox="1">
            <a:spLocks noChangeArrowheads="1"/>
          </p:cNvSpPr>
          <p:nvPr/>
        </p:nvSpPr>
        <p:spPr bwMode="auto">
          <a:xfrm>
            <a:off x="18641991" y="2425458"/>
            <a:ext cx="1843132" cy="1076060"/>
          </a:xfrm>
          <a:prstGeom prst="rect">
            <a:avLst/>
          </a:prstGeom>
          <a:noFill/>
          <a:ln w="9525">
            <a:noFill/>
            <a:miter lim="800000"/>
            <a:headEnd/>
            <a:tailEnd/>
          </a:ln>
          <a:effectLst/>
        </p:spPr>
        <p:txBody>
          <a:bodyPr lIns="62223" tIns="31112" rIns="62223" bIns="31112"/>
          <a:lstStyle/>
          <a:p>
            <a:pPr marL="447292" indent="-447292" defTabSz="621239" eaLnBrk="0" hangingPunct="0">
              <a:spcBef>
                <a:spcPct val="25000"/>
              </a:spcBef>
              <a:buClr>
                <a:schemeClr val="bg1">
                  <a:lumMod val="50000"/>
                </a:schemeClr>
              </a:buClr>
              <a:buSzPct val="150000"/>
              <a:defRPr/>
            </a:pPr>
            <a:r>
              <a:rPr lang="en-US" sz="2178" b="1" dirty="0">
                <a:solidFill>
                  <a:srgbClr val="000000"/>
                </a:solidFill>
                <a:cs typeface="Tahoma" pitchFamily="34" charset="0"/>
              </a:rPr>
              <a:t>A box Title</a:t>
            </a:r>
            <a:endParaRPr lang="en-US" sz="2178" dirty="0">
              <a:solidFill>
                <a:srgbClr val="000000"/>
              </a:solidFill>
              <a:cs typeface="Tahoma" pitchFamily="34" charset="0"/>
            </a:endParaRPr>
          </a:p>
          <a:p>
            <a:pPr marL="447292" indent="-447292" defTabSz="621239" eaLnBrk="0" hangingPunct="0">
              <a:spcBef>
                <a:spcPct val="25000"/>
              </a:spcBef>
              <a:buClr>
                <a:schemeClr val="bg1">
                  <a:lumMod val="50000"/>
                </a:schemeClr>
              </a:buClr>
              <a:buSzPct val="150000"/>
              <a:defRPr/>
            </a:pPr>
            <a:endParaRPr lang="en-US" sz="2178" b="1" dirty="0">
              <a:solidFill>
                <a:schemeClr val="bg1">
                  <a:lumMod val="50000"/>
                </a:schemeClr>
              </a:solidFill>
              <a:cs typeface="Tahoma" pitchFamily="34" charset="0"/>
            </a:endParaRPr>
          </a:p>
          <a:p>
            <a:pPr marL="447292" indent="-447292" defTabSz="621239" eaLnBrk="0" hangingPunct="0">
              <a:spcBef>
                <a:spcPct val="25000"/>
              </a:spcBef>
              <a:buClr>
                <a:schemeClr val="bg1">
                  <a:lumMod val="50000"/>
                </a:schemeClr>
              </a:buClr>
              <a:buSzPct val="150000"/>
              <a:defRPr/>
            </a:pPr>
            <a:endParaRPr lang="en-US" sz="2178" b="1" dirty="0">
              <a:solidFill>
                <a:schemeClr val="bg1">
                  <a:lumMod val="50000"/>
                </a:schemeClr>
              </a:solidFill>
              <a:cs typeface="Tahoma" pitchFamily="34" charset="0"/>
            </a:endParaRPr>
          </a:p>
          <a:p>
            <a:pPr marL="447292" indent="-447292" defTabSz="621239" eaLnBrk="0" hangingPunct="0">
              <a:spcBef>
                <a:spcPct val="25000"/>
              </a:spcBef>
              <a:buClr>
                <a:schemeClr val="bg1">
                  <a:lumMod val="50000"/>
                </a:schemeClr>
              </a:buClr>
              <a:buSzPct val="150000"/>
              <a:defRPr/>
            </a:pPr>
            <a:endParaRPr lang="en-US" sz="2178" b="1" dirty="0">
              <a:solidFill>
                <a:schemeClr val="bg1">
                  <a:lumMod val="50000"/>
                </a:schemeClr>
              </a:solidFill>
              <a:cs typeface="Tahoma" pitchFamily="34" charset="0"/>
            </a:endParaRPr>
          </a:p>
          <a:p>
            <a:pPr marL="447292" indent="-447292" defTabSz="621239" eaLnBrk="0" hangingPunct="0">
              <a:spcBef>
                <a:spcPct val="25000"/>
              </a:spcBef>
              <a:buClr>
                <a:schemeClr val="bg1">
                  <a:lumMod val="50000"/>
                </a:schemeClr>
              </a:buClr>
              <a:buSzPct val="150000"/>
              <a:defRPr/>
            </a:pPr>
            <a:endParaRPr lang="en-US" sz="2178" b="1" dirty="0">
              <a:solidFill>
                <a:schemeClr val="bg1">
                  <a:lumMod val="50000"/>
                </a:schemeClr>
              </a:solidFill>
              <a:cs typeface="Tahoma" pitchFamily="34" charset="0"/>
            </a:endParaRPr>
          </a:p>
          <a:p>
            <a:pPr marL="447292" indent="-447292" defTabSz="621239" eaLnBrk="0" hangingPunct="0">
              <a:spcBef>
                <a:spcPct val="25000"/>
              </a:spcBef>
              <a:buClr>
                <a:schemeClr val="bg1">
                  <a:lumMod val="50000"/>
                </a:schemeClr>
              </a:buClr>
              <a:buSzPct val="150000"/>
              <a:defRPr/>
            </a:pPr>
            <a:endParaRPr lang="en-US" sz="2178" b="1" dirty="0">
              <a:solidFill>
                <a:schemeClr val="bg1">
                  <a:lumMod val="50000"/>
                </a:schemeClr>
              </a:solidFill>
              <a:cs typeface="Tahoma" pitchFamily="34" charset="0"/>
            </a:endParaRPr>
          </a:p>
          <a:p>
            <a:pPr marL="447292" indent="-447292" defTabSz="621239" eaLnBrk="0" hangingPunct="0">
              <a:spcBef>
                <a:spcPct val="25000"/>
              </a:spcBef>
              <a:buClr>
                <a:schemeClr val="bg1">
                  <a:lumMod val="50000"/>
                </a:schemeClr>
              </a:buClr>
              <a:buSzPct val="150000"/>
              <a:defRPr/>
            </a:pPr>
            <a:endParaRPr lang="en-US" sz="2178" b="1" dirty="0">
              <a:solidFill>
                <a:schemeClr val="bg1">
                  <a:lumMod val="50000"/>
                </a:schemeClr>
              </a:solidFill>
              <a:cs typeface="Tahoma" pitchFamily="34" charset="0"/>
            </a:endParaRPr>
          </a:p>
          <a:p>
            <a:pPr marL="447292" indent="-447292" defTabSz="621239" eaLnBrk="0" hangingPunct="0">
              <a:spcBef>
                <a:spcPct val="25000"/>
              </a:spcBef>
              <a:buClr>
                <a:schemeClr val="bg1">
                  <a:lumMod val="50000"/>
                </a:schemeClr>
              </a:buClr>
              <a:buSzPct val="150000"/>
              <a:defRPr/>
            </a:pPr>
            <a:endParaRPr lang="en-US" sz="2178" b="1" dirty="0">
              <a:solidFill>
                <a:schemeClr val="bg1">
                  <a:lumMod val="50000"/>
                </a:schemeClr>
              </a:solidFill>
              <a:cs typeface="Tahoma" pitchFamily="34" charset="0"/>
            </a:endParaRPr>
          </a:p>
          <a:p>
            <a:pPr marL="447292" indent="-447292" defTabSz="621239" eaLnBrk="0" hangingPunct="0">
              <a:spcBef>
                <a:spcPct val="25000"/>
              </a:spcBef>
              <a:buClr>
                <a:schemeClr val="bg1">
                  <a:lumMod val="50000"/>
                </a:schemeClr>
              </a:buClr>
              <a:buSzPct val="150000"/>
              <a:defRPr/>
            </a:pPr>
            <a:endParaRPr lang="en-US" sz="2178" b="1" dirty="0">
              <a:solidFill>
                <a:schemeClr val="bg1">
                  <a:lumMod val="50000"/>
                </a:schemeClr>
              </a:solidFill>
              <a:cs typeface="Tahoma" pitchFamily="34" charset="0"/>
            </a:endParaRPr>
          </a:p>
          <a:p>
            <a:pPr marL="447292" indent="-447292" defTabSz="621239" eaLnBrk="0" hangingPunct="0">
              <a:spcBef>
                <a:spcPct val="25000"/>
              </a:spcBef>
              <a:buClr>
                <a:schemeClr val="bg1">
                  <a:lumMod val="50000"/>
                </a:schemeClr>
              </a:buClr>
              <a:buSzPct val="150000"/>
              <a:defRPr/>
            </a:pPr>
            <a:endParaRPr lang="en-US" sz="2178" b="1" dirty="0">
              <a:solidFill>
                <a:schemeClr val="bg1">
                  <a:lumMod val="50000"/>
                </a:schemeClr>
              </a:solidFill>
              <a:cs typeface="Tahoma" pitchFamily="34" charset="0"/>
            </a:endParaRPr>
          </a:p>
          <a:p>
            <a:pPr marL="447292" indent="-447292" defTabSz="621239" eaLnBrk="0" hangingPunct="0">
              <a:spcBef>
                <a:spcPct val="25000"/>
              </a:spcBef>
              <a:buClr>
                <a:schemeClr val="bg1">
                  <a:lumMod val="50000"/>
                </a:schemeClr>
              </a:buClr>
              <a:buSzPct val="150000"/>
              <a:defRPr/>
            </a:pPr>
            <a:endParaRPr lang="en-US" sz="2178" b="1" dirty="0">
              <a:solidFill>
                <a:schemeClr val="bg1">
                  <a:lumMod val="50000"/>
                </a:schemeClr>
              </a:solidFill>
              <a:cs typeface="Tahoma" pitchFamily="34" charset="0"/>
            </a:endParaRPr>
          </a:p>
          <a:p>
            <a:pPr marL="447292" indent="-447292" defTabSz="621239" eaLnBrk="0" hangingPunct="0">
              <a:spcBef>
                <a:spcPct val="25000"/>
              </a:spcBef>
              <a:buClr>
                <a:schemeClr val="bg1">
                  <a:lumMod val="50000"/>
                </a:schemeClr>
              </a:buClr>
              <a:buSzPct val="150000"/>
              <a:defRPr/>
            </a:pPr>
            <a:endParaRPr lang="en-US" sz="2178" b="1" dirty="0">
              <a:solidFill>
                <a:schemeClr val="bg1">
                  <a:lumMod val="50000"/>
                </a:schemeClr>
              </a:solidFill>
              <a:cs typeface="Tahoma" pitchFamily="34" charset="0"/>
            </a:endParaRPr>
          </a:p>
          <a:p>
            <a:pPr marL="757911" lvl="1" indent="-447292" defTabSz="621239">
              <a:spcBef>
                <a:spcPct val="20000"/>
              </a:spcBef>
              <a:buClr>
                <a:schemeClr val="bg1">
                  <a:lumMod val="50000"/>
                </a:schemeClr>
              </a:buClr>
              <a:buSzPct val="110000"/>
              <a:defRPr/>
            </a:pPr>
            <a:endParaRPr lang="en-US" sz="1633" dirty="0">
              <a:solidFill>
                <a:schemeClr val="bg1">
                  <a:lumMod val="50000"/>
                </a:schemeClr>
              </a:solidFill>
              <a:cs typeface="Tahoma" pitchFamily="34" charset="0"/>
            </a:endParaRPr>
          </a:p>
          <a:p>
            <a:pPr marL="757911" lvl="1" indent="-447292" defTabSz="621239">
              <a:spcBef>
                <a:spcPct val="20000"/>
              </a:spcBef>
              <a:buClr>
                <a:schemeClr val="bg1">
                  <a:lumMod val="50000"/>
                </a:schemeClr>
              </a:buClr>
              <a:buSzPct val="110000"/>
              <a:defRPr/>
            </a:pPr>
            <a:endParaRPr lang="en-US" sz="1633" dirty="0">
              <a:solidFill>
                <a:schemeClr val="bg1">
                  <a:lumMod val="50000"/>
                </a:schemeClr>
              </a:solidFill>
              <a:cs typeface="Tahoma" pitchFamily="34" charset="0"/>
            </a:endParaRPr>
          </a:p>
        </p:txBody>
      </p:sp>
      <p:sp>
        <p:nvSpPr>
          <p:cNvPr id="2059" name="Text Box 20"/>
          <p:cNvSpPr txBox="1">
            <a:spLocks noChangeArrowheads="1"/>
          </p:cNvSpPr>
          <p:nvPr/>
        </p:nvSpPr>
        <p:spPr bwMode="auto">
          <a:xfrm>
            <a:off x="22915982" y="11460694"/>
            <a:ext cx="5500224" cy="3849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2223" tIns="31112" rIns="62223" bIns="31112"/>
          <a:lstStyle>
            <a:lvl1pPr defTabSz="911225" eaLnBrk="0" hangingPunct="0">
              <a:spcBef>
                <a:spcPct val="20000"/>
              </a:spcBef>
              <a:buChar char="•"/>
              <a:defRPr sz="2900">
                <a:solidFill>
                  <a:schemeClr val="tx1"/>
                </a:solidFill>
                <a:latin typeface="Arial" charset="0"/>
              </a:defRPr>
            </a:lvl1pPr>
            <a:lvl2pPr marL="3902075" indent="-1498600" defTabSz="911225" eaLnBrk="0" hangingPunct="0">
              <a:spcBef>
                <a:spcPct val="20000"/>
              </a:spcBef>
              <a:buChar char="–"/>
              <a:defRPr sz="2900">
                <a:solidFill>
                  <a:schemeClr val="tx1"/>
                </a:solidFill>
                <a:latin typeface="Arial" charset="0"/>
              </a:defRPr>
            </a:lvl2pPr>
            <a:lvl3pPr marL="6008688" indent="-1201738" defTabSz="911225" eaLnBrk="0" hangingPunct="0">
              <a:spcBef>
                <a:spcPct val="20000"/>
              </a:spcBef>
              <a:buChar char="•"/>
              <a:defRPr sz="2900">
                <a:solidFill>
                  <a:schemeClr val="tx1"/>
                </a:solidFill>
                <a:latin typeface="Arial" charset="0"/>
              </a:defRPr>
            </a:lvl3pPr>
            <a:lvl4pPr marL="8408988" indent="-1198563" defTabSz="911225" eaLnBrk="0" hangingPunct="0">
              <a:spcBef>
                <a:spcPct val="20000"/>
              </a:spcBef>
              <a:buChar char="–"/>
              <a:defRPr sz="2900">
                <a:solidFill>
                  <a:schemeClr val="tx1"/>
                </a:solidFill>
                <a:latin typeface="Arial" charset="0"/>
              </a:defRPr>
            </a:lvl4pPr>
            <a:lvl5pPr marL="10812463" indent="-1201738" defTabSz="911225" eaLnBrk="0" hangingPunct="0">
              <a:spcBef>
                <a:spcPct val="20000"/>
              </a:spcBef>
              <a:buChar char="»"/>
              <a:defRPr sz="2900">
                <a:solidFill>
                  <a:schemeClr val="tx1"/>
                </a:solidFill>
                <a:latin typeface="Arial" charset="0"/>
              </a:defRPr>
            </a:lvl5pPr>
            <a:lvl6pPr marL="11269663" indent="-1201738" defTabSz="911225" eaLnBrk="0" fontAlgn="base" hangingPunct="0">
              <a:spcBef>
                <a:spcPct val="20000"/>
              </a:spcBef>
              <a:spcAft>
                <a:spcPct val="0"/>
              </a:spcAft>
              <a:buChar char="»"/>
              <a:defRPr sz="2900">
                <a:solidFill>
                  <a:schemeClr val="tx1"/>
                </a:solidFill>
                <a:latin typeface="Arial" charset="0"/>
              </a:defRPr>
            </a:lvl6pPr>
            <a:lvl7pPr marL="11726863" indent="-1201738" defTabSz="911225" eaLnBrk="0" fontAlgn="base" hangingPunct="0">
              <a:spcBef>
                <a:spcPct val="20000"/>
              </a:spcBef>
              <a:spcAft>
                <a:spcPct val="0"/>
              </a:spcAft>
              <a:buChar char="»"/>
              <a:defRPr sz="2900">
                <a:solidFill>
                  <a:schemeClr val="tx1"/>
                </a:solidFill>
                <a:latin typeface="Arial" charset="0"/>
              </a:defRPr>
            </a:lvl7pPr>
            <a:lvl8pPr marL="12184063" indent="-1201738" defTabSz="911225" eaLnBrk="0" fontAlgn="base" hangingPunct="0">
              <a:spcBef>
                <a:spcPct val="20000"/>
              </a:spcBef>
              <a:spcAft>
                <a:spcPct val="0"/>
              </a:spcAft>
              <a:buChar char="»"/>
              <a:defRPr sz="2900">
                <a:solidFill>
                  <a:schemeClr val="tx1"/>
                </a:solidFill>
                <a:latin typeface="Arial" charset="0"/>
              </a:defRPr>
            </a:lvl8pPr>
            <a:lvl9pPr marL="12641263" indent="-1201738" defTabSz="911225" eaLnBrk="0" fontAlgn="base" hangingPunct="0">
              <a:spcBef>
                <a:spcPct val="20000"/>
              </a:spcBef>
              <a:spcAft>
                <a:spcPct val="0"/>
              </a:spcAft>
              <a:buChar char="»"/>
              <a:defRPr sz="2900">
                <a:solidFill>
                  <a:schemeClr val="tx1"/>
                </a:solidFill>
                <a:latin typeface="Arial" charset="0"/>
              </a:defRPr>
            </a:lvl9pPr>
          </a:lstStyle>
          <a:p>
            <a:pPr>
              <a:spcBef>
                <a:spcPct val="25000"/>
              </a:spcBef>
              <a:buClr>
                <a:srgbClr val="00004D"/>
              </a:buClr>
              <a:buSzPct val="150000"/>
              <a:buFontTx/>
              <a:buNone/>
            </a:pPr>
            <a:endParaRPr lang="en-US" altLang="en-US" sz="1633" dirty="0">
              <a:solidFill>
                <a:srgbClr val="000000"/>
              </a:solidFill>
              <a:latin typeface="Tahoma" pitchFamily="34" charset="0"/>
              <a:cs typeface="Tahoma" pitchFamily="34" charset="0"/>
            </a:endParaRPr>
          </a:p>
          <a:p>
            <a:pPr>
              <a:spcBef>
                <a:spcPct val="25000"/>
              </a:spcBef>
              <a:buClr>
                <a:srgbClr val="00004D"/>
              </a:buClr>
              <a:buSzPct val="150000"/>
              <a:buFontTx/>
              <a:buNone/>
            </a:pPr>
            <a:endParaRPr lang="en-US" altLang="en-US" sz="1633" dirty="0">
              <a:solidFill>
                <a:srgbClr val="00004D"/>
              </a:solidFill>
              <a:latin typeface="Tahoma" pitchFamily="34" charset="0"/>
              <a:cs typeface="Tahoma" pitchFamily="34" charset="0"/>
            </a:endParaRPr>
          </a:p>
          <a:p>
            <a:pPr>
              <a:spcBef>
                <a:spcPct val="25000"/>
              </a:spcBef>
              <a:buClr>
                <a:srgbClr val="00004D"/>
              </a:buClr>
              <a:buSzPct val="150000"/>
              <a:buFontTx/>
              <a:buNone/>
            </a:pPr>
            <a:endParaRPr lang="en-US" altLang="en-US" sz="1633" dirty="0">
              <a:solidFill>
                <a:srgbClr val="00004D"/>
              </a:solidFill>
              <a:latin typeface="Tahoma" pitchFamily="34" charset="0"/>
              <a:cs typeface="Tahoma" pitchFamily="34" charset="0"/>
            </a:endParaRPr>
          </a:p>
        </p:txBody>
      </p:sp>
      <p:sp>
        <p:nvSpPr>
          <p:cNvPr id="48" name="Text Box 20"/>
          <p:cNvSpPr txBox="1">
            <a:spLocks noChangeArrowheads="1"/>
          </p:cNvSpPr>
          <p:nvPr/>
        </p:nvSpPr>
        <p:spPr bwMode="auto">
          <a:xfrm>
            <a:off x="22889603" y="8340596"/>
            <a:ext cx="6074987" cy="5237692"/>
          </a:xfrm>
          <a:prstGeom prst="rect">
            <a:avLst/>
          </a:prstGeom>
          <a:noFill/>
          <a:ln w="9525">
            <a:noFill/>
            <a:miter lim="800000"/>
            <a:headEnd/>
            <a:tailEnd/>
          </a:ln>
          <a:effectLst/>
        </p:spPr>
        <p:txBody>
          <a:bodyPr lIns="62223" tIns="31112" rIns="62223" bIns="31112"/>
          <a:lstStyle/>
          <a:p>
            <a:pPr marL="0" lvl="1" indent="0" defTabSz="621239">
              <a:spcBef>
                <a:spcPct val="20000"/>
              </a:spcBef>
              <a:buClr>
                <a:schemeClr val="bg1">
                  <a:lumMod val="50000"/>
                </a:schemeClr>
              </a:buClr>
              <a:buSzPct val="110000"/>
              <a:defRPr/>
            </a:pPr>
            <a:endParaRPr lang="en-US" sz="1633" dirty="0">
              <a:solidFill>
                <a:schemeClr val="bg1">
                  <a:lumMod val="50000"/>
                </a:schemeClr>
              </a:solidFill>
              <a:cs typeface="Tahoma" pitchFamily="34" charset="0"/>
            </a:endParaRPr>
          </a:p>
        </p:txBody>
      </p:sp>
      <p:sp>
        <p:nvSpPr>
          <p:cNvPr id="2" name="TextBox 17"/>
          <p:cNvSpPr txBox="1">
            <a:spLocks noChangeArrowheads="1"/>
          </p:cNvSpPr>
          <p:nvPr/>
        </p:nvSpPr>
        <p:spPr bwMode="auto">
          <a:xfrm>
            <a:off x="0" y="-53860"/>
            <a:ext cx="29870400" cy="3318601"/>
          </a:xfrm>
          <a:prstGeom prst="rect">
            <a:avLst/>
          </a:prstGeom>
          <a:solidFill>
            <a:srgbClr val="0055BE"/>
          </a:solidFill>
          <a:ln>
            <a:noFill/>
          </a:ln>
        </p:spPr>
        <p:txBody>
          <a:bodyPr wrap="square">
            <a:spAutoFit/>
          </a:bodyPr>
          <a:lstStyle>
            <a:lvl1pPr eaLnBrk="0" hangingPunct="0">
              <a:spcBef>
                <a:spcPct val="20000"/>
              </a:spcBef>
              <a:buChar char="•"/>
              <a:defRPr sz="2900">
                <a:solidFill>
                  <a:schemeClr val="tx1"/>
                </a:solidFill>
                <a:latin typeface="Arial" charset="0"/>
              </a:defRPr>
            </a:lvl1pPr>
            <a:lvl2pPr marL="742950" indent="-285750" eaLnBrk="0" hangingPunct="0">
              <a:spcBef>
                <a:spcPct val="20000"/>
              </a:spcBef>
              <a:buChar char="–"/>
              <a:defRPr sz="2900">
                <a:solidFill>
                  <a:schemeClr val="tx1"/>
                </a:solidFill>
                <a:latin typeface="Arial" charset="0"/>
              </a:defRPr>
            </a:lvl2pPr>
            <a:lvl3pPr marL="1143000" indent="-228600" eaLnBrk="0" hangingPunct="0">
              <a:spcBef>
                <a:spcPct val="20000"/>
              </a:spcBef>
              <a:buChar char="•"/>
              <a:defRPr sz="2900">
                <a:solidFill>
                  <a:schemeClr val="tx1"/>
                </a:solidFill>
                <a:latin typeface="Arial" charset="0"/>
              </a:defRPr>
            </a:lvl3pPr>
            <a:lvl4pPr marL="1600200" indent="-228600" eaLnBrk="0" hangingPunct="0">
              <a:spcBef>
                <a:spcPct val="20000"/>
              </a:spcBef>
              <a:buChar char="–"/>
              <a:defRPr sz="2900">
                <a:solidFill>
                  <a:schemeClr val="tx1"/>
                </a:solidFill>
                <a:latin typeface="Arial" charset="0"/>
              </a:defRPr>
            </a:lvl4pPr>
            <a:lvl5pPr marL="2057400" indent="-228600" eaLnBrk="0" hangingPunct="0">
              <a:spcBef>
                <a:spcPct val="20000"/>
              </a:spcBef>
              <a:buChar char="»"/>
              <a:defRPr sz="2900">
                <a:solidFill>
                  <a:schemeClr val="tx1"/>
                </a:solidFill>
                <a:latin typeface="Arial" charset="0"/>
              </a:defRPr>
            </a:lvl5pPr>
            <a:lvl6pPr marL="2514600" indent="-228600" eaLnBrk="0" fontAlgn="base" hangingPunct="0">
              <a:spcBef>
                <a:spcPct val="20000"/>
              </a:spcBef>
              <a:spcAft>
                <a:spcPct val="0"/>
              </a:spcAft>
              <a:buChar char="»"/>
              <a:defRPr sz="2900">
                <a:solidFill>
                  <a:schemeClr val="tx1"/>
                </a:solidFill>
                <a:latin typeface="Arial" charset="0"/>
              </a:defRPr>
            </a:lvl6pPr>
            <a:lvl7pPr marL="2971800" indent="-228600" eaLnBrk="0" fontAlgn="base" hangingPunct="0">
              <a:spcBef>
                <a:spcPct val="20000"/>
              </a:spcBef>
              <a:spcAft>
                <a:spcPct val="0"/>
              </a:spcAft>
              <a:buChar char="»"/>
              <a:defRPr sz="2900">
                <a:solidFill>
                  <a:schemeClr val="tx1"/>
                </a:solidFill>
                <a:latin typeface="Arial" charset="0"/>
              </a:defRPr>
            </a:lvl7pPr>
            <a:lvl8pPr marL="3429000" indent="-228600" eaLnBrk="0" fontAlgn="base" hangingPunct="0">
              <a:spcBef>
                <a:spcPct val="20000"/>
              </a:spcBef>
              <a:spcAft>
                <a:spcPct val="0"/>
              </a:spcAft>
              <a:buChar char="»"/>
              <a:defRPr sz="2900">
                <a:solidFill>
                  <a:schemeClr val="tx1"/>
                </a:solidFill>
                <a:latin typeface="Arial" charset="0"/>
              </a:defRPr>
            </a:lvl8pPr>
            <a:lvl9pPr marL="3886200" indent="-228600" eaLnBrk="0" fontAlgn="base" hangingPunct="0">
              <a:spcBef>
                <a:spcPct val="20000"/>
              </a:spcBef>
              <a:spcAft>
                <a:spcPct val="0"/>
              </a:spcAft>
              <a:buChar char="»"/>
              <a:defRPr sz="2900">
                <a:solidFill>
                  <a:schemeClr val="tx1"/>
                </a:solidFill>
                <a:latin typeface="Arial" charset="0"/>
              </a:defRPr>
            </a:lvl9pPr>
          </a:lstStyle>
          <a:p>
            <a:pPr eaLnBrk="1" hangingPunct="1">
              <a:spcBef>
                <a:spcPct val="0"/>
              </a:spcBef>
              <a:buFontTx/>
              <a:buNone/>
            </a:pPr>
            <a:endParaRPr lang="en-US" altLang="en-US" sz="2995">
              <a:latin typeface="Tahoma" pitchFamily="34" charset="0"/>
            </a:endParaRPr>
          </a:p>
          <a:p>
            <a:pPr eaLnBrk="1" hangingPunct="1">
              <a:spcBef>
                <a:spcPct val="0"/>
              </a:spcBef>
              <a:buFontTx/>
              <a:buNone/>
            </a:pPr>
            <a:endParaRPr lang="en-US" altLang="en-US" sz="2995">
              <a:latin typeface="Tahoma" pitchFamily="34" charset="0"/>
            </a:endParaRPr>
          </a:p>
          <a:p>
            <a:pPr eaLnBrk="1" hangingPunct="1">
              <a:spcBef>
                <a:spcPct val="0"/>
              </a:spcBef>
              <a:buFontTx/>
              <a:buNone/>
            </a:pPr>
            <a:endParaRPr lang="en-US" altLang="en-US" sz="2995">
              <a:latin typeface="Tahoma" pitchFamily="34" charset="0"/>
            </a:endParaRPr>
          </a:p>
          <a:p>
            <a:pPr eaLnBrk="1" hangingPunct="1">
              <a:spcBef>
                <a:spcPct val="0"/>
              </a:spcBef>
              <a:buFontTx/>
              <a:buNone/>
            </a:pPr>
            <a:endParaRPr lang="en-US" altLang="en-US" sz="2995">
              <a:latin typeface="Tahoma" pitchFamily="34" charset="0"/>
            </a:endParaRPr>
          </a:p>
          <a:p>
            <a:pPr eaLnBrk="1" hangingPunct="1">
              <a:spcBef>
                <a:spcPct val="0"/>
              </a:spcBef>
              <a:buFontTx/>
              <a:buNone/>
            </a:pPr>
            <a:endParaRPr lang="en-US" altLang="en-US" sz="2995">
              <a:latin typeface="Tahoma" pitchFamily="34" charset="0"/>
            </a:endParaRPr>
          </a:p>
          <a:p>
            <a:pPr eaLnBrk="1" hangingPunct="1">
              <a:spcBef>
                <a:spcPct val="0"/>
              </a:spcBef>
              <a:buFontTx/>
              <a:buNone/>
            </a:pPr>
            <a:endParaRPr lang="en-US" altLang="en-US" sz="2995">
              <a:latin typeface="Tahoma" pitchFamily="34" charset="0"/>
            </a:endParaRPr>
          </a:p>
          <a:p>
            <a:pPr eaLnBrk="1" hangingPunct="1">
              <a:spcBef>
                <a:spcPct val="0"/>
              </a:spcBef>
              <a:buFontTx/>
              <a:buNone/>
            </a:pPr>
            <a:endParaRPr lang="en-US" altLang="en-US" sz="2995">
              <a:latin typeface="Tahoma" pitchFamily="34" charset="0"/>
            </a:endParaRPr>
          </a:p>
        </p:txBody>
      </p:sp>
      <p:sp>
        <p:nvSpPr>
          <p:cNvPr id="2066" name="TextBox 22"/>
          <p:cNvSpPr txBox="1">
            <a:spLocks noChangeArrowheads="1"/>
          </p:cNvSpPr>
          <p:nvPr/>
        </p:nvSpPr>
        <p:spPr bwMode="auto">
          <a:xfrm>
            <a:off x="27277483" y="414868"/>
            <a:ext cx="492654" cy="1935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900">
                <a:solidFill>
                  <a:schemeClr val="tx1"/>
                </a:solidFill>
                <a:latin typeface="Arial" charset="0"/>
              </a:defRPr>
            </a:lvl1pPr>
            <a:lvl2pPr marL="742950" indent="-285750" eaLnBrk="0" hangingPunct="0">
              <a:spcBef>
                <a:spcPct val="20000"/>
              </a:spcBef>
              <a:buChar char="–"/>
              <a:defRPr sz="2900">
                <a:solidFill>
                  <a:schemeClr val="tx1"/>
                </a:solidFill>
                <a:latin typeface="Arial" charset="0"/>
              </a:defRPr>
            </a:lvl2pPr>
            <a:lvl3pPr marL="1143000" indent="-228600" eaLnBrk="0" hangingPunct="0">
              <a:spcBef>
                <a:spcPct val="20000"/>
              </a:spcBef>
              <a:buChar char="•"/>
              <a:defRPr sz="2900">
                <a:solidFill>
                  <a:schemeClr val="tx1"/>
                </a:solidFill>
                <a:latin typeface="Arial" charset="0"/>
              </a:defRPr>
            </a:lvl3pPr>
            <a:lvl4pPr marL="1600200" indent="-228600" eaLnBrk="0" hangingPunct="0">
              <a:spcBef>
                <a:spcPct val="20000"/>
              </a:spcBef>
              <a:buChar char="–"/>
              <a:defRPr sz="2900">
                <a:solidFill>
                  <a:schemeClr val="tx1"/>
                </a:solidFill>
                <a:latin typeface="Arial" charset="0"/>
              </a:defRPr>
            </a:lvl4pPr>
            <a:lvl5pPr marL="2057400" indent="-228600" eaLnBrk="0" hangingPunct="0">
              <a:spcBef>
                <a:spcPct val="20000"/>
              </a:spcBef>
              <a:buChar char="»"/>
              <a:defRPr sz="2900">
                <a:solidFill>
                  <a:schemeClr val="tx1"/>
                </a:solidFill>
                <a:latin typeface="Arial" charset="0"/>
              </a:defRPr>
            </a:lvl5pPr>
            <a:lvl6pPr marL="2514600" indent="-228600" eaLnBrk="0" fontAlgn="base" hangingPunct="0">
              <a:spcBef>
                <a:spcPct val="20000"/>
              </a:spcBef>
              <a:spcAft>
                <a:spcPct val="0"/>
              </a:spcAft>
              <a:buChar char="»"/>
              <a:defRPr sz="2900">
                <a:solidFill>
                  <a:schemeClr val="tx1"/>
                </a:solidFill>
                <a:latin typeface="Arial" charset="0"/>
              </a:defRPr>
            </a:lvl6pPr>
            <a:lvl7pPr marL="2971800" indent="-228600" eaLnBrk="0" fontAlgn="base" hangingPunct="0">
              <a:spcBef>
                <a:spcPct val="20000"/>
              </a:spcBef>
              <a:spcAft>
                <a:spcPct val="0"/>
              </a:spcAft>
              <a:buChar char="»"/>
              <a:defRPr sz="2900">
                <a:solidFill>
                  <a:schemeClr val="tx1"/>
                </a:solidFill>
                <a:latin typeface="Arial" charset="0"/>
              </a:defRPr>
            </a:lvl7pPr>
            <a:lvl8pPr marL="3429000" indent="-228600" eaLnBrk="0" fontAlgn="base" hangingPunct="0">
              <a:spcBef>
                <a:spcPct val="20000"/>
              </a:spcBef>
              <a:spcAft>
                <a:spcPct val="0"/>
              </a:spcAft>
              <a:buChar char="»"/>
              <a:defRPr sz="2900">
                <a:solidFill>
                  <a:schemeClr val="tx1"/>
                </a:solidFill>
                <a:latin typeface="Arial" charset="0"/>
              </a:defRPr>
            </a:lvl8pPr>
            <a:lvl9pPr marL="3886200" indent="-228600" eaLnBrk="0" fontAlgn="base" hangingPunct="0">
              <a:spcBef>
                <a:spcPct val="20000"/>
              </a:spcBef>
              <a:spcAft>
                <a:spcPct val="0"/>
              </a:spcAft>
              <a:buChar char="»"/>
              <a:defRPr sz="2900">
                <a:solidFill>
                  <a:schemeClr val="tx1"/>
                </a:solidFill>
                <a:latin typeface="Arial" charset="0"/>
              </a:defRPr>
            </a:lvl9pPr>
          </a:lstStyle>
          <a:p>
            <a:pPr eaLnBrk="1" hangingPunct="1">
              <a:spcBef>
                <a:spcPct val="0"/>
              </a:spcBef>
              <a:buFontTx/>
              <a:buNone/>
            </a:pPr>
            <a:endParaRPr lang="en-US" altLang="en-US" sz="2995">
              <a:latin typeface="Tahoma" pitchFamily="34" charset="0"/>
            </a:endParaRPr>
          </a:p>
          <a:p>
            <a:pPr eaLnBrk="1" hangingPunct="1">
              <a:spcBef>
                <a:spcPct val="0"/>
              </a:spcBef>
              <a:buFontTx/>
              <a:buNone/>
            </a:pPr>
            <a:endParaRPr lang="en-US" altLang="en-US" sz="2995">
              <a:latin typeface="Tahoma" pitchFamily="34" charset="0"/>
            </a:endParaRPr>
          </a:p>
          <a:p>
            <a:pPr eaLnBrk="1" hangingPunct="1">
              <a:spcBef>
                <a:spcPct val="0"/>
              </a:spcBef>
              <a:buFontTx/>
              <a:buNone/>
            </a:pPr>
            <a:endParaRPr lang="en-US" altLang="en-US" sz="2995">
              <a:latin typeface="Tahoma" pitchFamily="34" charset="0"/>
            </a:endParaRPr>
          </a:p>
          <a:p>
            <a:pPr eaLnBrk="1" hangingPunct="1">
              <a:spcBef>
                <a:spcPct val="0"/>
              </a:spcBef>
              <a:buFontTx/>
              <a:buNone/>
            </a:pPr>
            <a:endParaRPr lang="en-US" altLang="en-US" sz="2995">
              <a:latin typeface="Tahoma" pitchFamily="34" charset="0"/>
            </a:endParaRPr>
          </a:p>
        </p:txBody>
      </p:sp>
      <p:pic>
        <p:nvPicPr>
          <p:cNvPr id="2067" name="Picture 2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0872" y="437555"/>
            <a:ext cx="2977466" cy="2481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9" name="AutoShape 24" descr="ICN Logo.jpg"/>
          <p:cNvSpPr>
            <a:spLocks noChangeAspect="1" noChangeArrowheads="1"/>
          </p:cNvSpPr>
          <p:nvPr/>
        </p:nvSpPr>
        <p:spPr bwMode="auto">
          <a:xfrm>
            <a:off x="181504" y="-398661"/>
            <a:ext cx="745464" cy="836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2428"/>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791188" y="273396"/>
            <a:ext cx="6079212" cy="3039606"/>
          </a:xfrm>
          <a:prstGeom prst="rect">
            <a:avLst/>
          </a:prstGeom>
        </p:spPr>
      </p:pic>
      <p:sp>
        <p:nvSpPr>
          <p:cNvPr id="20" name="TextBox 19">
            <a:extLst>
              <a:ext uri="{FF2B5EF4-FFF2-40B4-BE49-F238E27FC236}">
                <a16:creationId xmlns:a16="http://schemas.microsoft.com/office/drawing/2014/main" id="{71E77B31-7E02-4A7B-8D77-DBC6079253D8}"/>
              </a:ext>
            </a:extLst>
          </p:cNvPr>
          <p:cNvSpPr txBox="1"/>
          <p:nvPr/>
        </p:nvSpPr>
        <p:spPr>
          <a:xfrm>
            <a:off x="3503083" y="92315"/>
            <a:ext cx="23774400" cy="2554545"/>
          </a:xfrm>
          <a:prstGeom prst="rect">
            <a:avLst/>
          </a:prstGeom>
          <a:noFill/>
        </p:spPr>
        <p:txBody>
          <a:bodyPr wrap="square">
            <a:spAutoFit/>
          </a:bodyPr>
          <a:lstStyle/>
          <a:p>
            <a:pPr algn="ctr" defTabSz="5120535">
              <a:defRPr/>
            </a:pPr>
            <a:r>
              <a:rPr lang="fr-CA" sz="7200" b="1" dirty="0">
                <a:effectLst>
                  <a:outerShdw blurRad="38100" dist="38100" dir="2700000" algn="tl">
                    <a:srgbClr val="000000">
                      <a:alpha val="43137"/>
                    </a:srgbClr>
                  </a:outerShdw>
                </a:effectLst>
              </a:rPr>
              <a:t>POSTER: First, Read ALL the </a:t>
            </a:r>
            <a:r>
              <a:rPr lang="fr-CA" sz="7200" b="1" dirty="0" err="1">
                <a:effectLst>
                  <a:outerShdw blurRad="38100" dist="38100" dir="2700000" algn="tl">
                    <a:srgbClr val="000000">
                      <a:alpha val="43137"/>
                    </a:srgbClr>
                  </a:outerShdw>
                </a:effectLst>
              </a:rPr>
              <a:t>Comments</a:t>
            </a:r>
            <a:br>
              <a:rPr lang="fr-CA" sz="9600" dirty="0">
                <a:effectLst>
                  <a:outerShdw blurRad="38100" dist="38100" dir="2700000" algn="tl">
                    <a:srgbClr val="000000">
                      <a:alpha val="43137"/>
                    </a:srgbClr>
                  </a:outerShdw>
                </a:effectLst>
              </a:rPr>
            </a:br>
            <a:r>
              <a:rPr lang="en-US" sz="4400" i="1" dirty="0">
                <a:effectLst>
                  <a:outerShdw blurRad="38100" dist="38100" dir="2700000" algn="tl">
                    <a:srgbClr val="000000">
                      <a:alpha val="43137"/>
                    </a:srgbClr>
                  </a:outerShdw>
                </a:effectLst>
              </a:rPr>
              <a:t>Author</a:t>
            </a:r>
            <a:r>
              <a:rPr lang="en-US" sz="4400" i="1" baseline="30000" dirty="0">
                <a:effectLst>
                  <a:outerShdw blurRad="38100" dist="38100" dir="2700000" algn="tl">
                    <a:srgbClr val="000000">
                      <a:alpha val="43137"/>
                    </a:srgbClr>
                  </a:outerShdw>
                </a:effectLst>
              </a:rPr>
              <a:t>1</a:t>
            </a:r>
            <a:r>
              <a:rPr lang="en-US" sz="4400" i="1" dirty="0">
                <a:effectLst>
                  <a:outerShdw blurRad="38100" dist="38100" dir="2700000" algn="tl">
                    <a:srgbClr val="000000">
                      <a:alpha val="43137"/>
                    </a:srgbClr>
                  </a:outerShdw>
                </a:effectLst>
              </a:rPr>
              <a:t> w/credentials </a:t>
            </a:r>
            <a:r>
              <a:rPr lang="fr-CA" sz="4400" i="1" dirty="0">
                <a:effectLst>
                  <a:outerShdw blurRad="38100" dist="38100" dir="2700000" algn="tl">
                    <a:srgbClr val="000000">
                      <a:alpha val="43137"/>
                    </a:srgbClr>
                  </a:outerShdw>
                </a:effectLst>
              </a:rPr>
              <a:t> ● Author</a:t>
            </a:r>
            <a:r>
              <a:rPr lang="fr-CA" sz="4400" i="1" baseline="30000" dirty="0">
                <a:effectLst>
                  <a:outerShdw blurRad="38100" dist="38100" dir="2700000" algn="tl">
                    <a:srgbClr val="000000">
                      <a:alpha val="43137"/>
                    </a:srgbClr>
                  </a:outerShdw>
                </a:effectLst>
              </a:rPr>
              <a:t>2 </a:t>
            </a:r>
            <a:r>
              <a:rPr lang="fr-CA" sz="4400" i="1" dirty="0">
                <a:effectLst>
                  <a:outerShdw blurRad="38100" dist="38100" dir="2700000" algn="tl">
                    <a:srgbClr val="000000">
                      <a:alpha val="43137"/>
                    </a:srgbClr>
                  </a:outerShdw>
                </a:effectLst>
              </a:rPr>
              <a:t>w/</a:t>
            </a:r>
            <a:r>
              <a:rPr lang="fr-CA" sz="4400" i="1" dirty="0" err="1">
                <a:effectLst>
                  <a:outerShdw blurRad="38100" dist="38100" dir="2700000" algn="tl">
                    <a:srgbClr val="000000">
                      <a:alpha val="43137"/>
                    </a:srgbClr>
                  </a:outerShdw>
                </a:effectLst>
              </a:rPr>
              <a:t>credentials</a:t>
            </a:r>
            <a:r>
              <a:rPr lang="fr-CA" sz="4400" i="1" dirty="0">
                <a:effectLst>
                  <a:outerShdw blurRad="38100" dist="38100" dir="2700000" algn="tl">
                    <a:srgbClr val="000000">
                      <a:alpha val="43137"/>
                    </a:srgbClr>
                  </a:outerShdw>
                </a:effectLst>
              </a:rPr>
              <a:t> ● </a:t>
            </a:r>
            <a:r>
              <a:rPr lang="fr-CA" sz="4400" i="1" dirty="0" err="1">
                <a:effectLst>
                  <a:outerShdw blurRad="38100" dist="38100" dir="2700000" algn="tl">
                    <a:srgbClr val="000000">
                      <a:alpha val="43137"/>
                    </a:srgbClr>
                  </a:outerShdw>
                </a:effectLst>
              </a:rPr>
              <a:t>etc</a:t>
            </a:r>
            <a:endParaRPr lang="fr-CA" sz="4400" i="1" dirty="0">
              <a:effectLst>
                <a:outerShdw blurRad="38100" dist="38100" dir="2700000" algn="tl">
                  <a:srgbClr val="000000">
                    <a:alpha val="43137"/>
                  </a:srgbClr>
                </a:outerShdw>
              </a:effectLst>
            </a:endParaRPr>
          </a:p>
          <a:p>
            <a:pPr algn="ctr" defTabSz="5120535">
              <a:defRPr/>
            </a:pPr>
            <a:r>
              <a:rPr lang="fr-CA" sz="4400" i="1" dirty="0">
                <a:effectLst>
                  <a:outerShdw blurRad="38100" dist="38100" dir="2700000" algn="tl">
                    <a:srgbClr val="000000">
                      <a:alpha val="43137"/>
                    </a:srgbClr>
                  </a:outerShdw>
                </a:effectLst>
              </a:rPr>
              <a:t>Institutions  City, State</a:t>
            </a:r>
            <a:endParaRPr lang="en-CA" sz="4400" i="1" dirty="0">
              <a:effectLst>
                <a:outerShdw blurRad="38100" dist="38100" dir="2700000" algn="tl">
                  <a:srgbClr val="000000">
                    <a:alpha val="43137"/>
                  </a:srgbClr>
                </a:outerShdw>
              </a:effectLst>
            </a:endParaRPr>
          </a:p>
        </p:txBody>
      </p:sp>
      <p:sp>
        <p:nvSpPr>
          <p:cNvPr id="21" name="Rectangle 14">
            <a:extLst>
              <a:ext uri="{FF2B5EF4-FFF2-40B4-BE49-F238E27FC236}">
                <a16:creationId xmlns:a16="http://schemas.microsoft.com/office/drawing/2014/main" id="{C9771DE6-09CE-429C-877B-2D8DCD127471}"/>
              </a:ext>
            </a:extLst>
          </p:cNvPr>
          <p:cNvSpPr>
            <a:spLocks noChangeArrowheads="1"/>
          </p:cNvSpPr>
          <p:nvPr/>
        </p:nvSpPr>
        <p:spPr bwMode="auto">
          <a:xfrm>
            <a:off x="548640" y="10972800"/>
            <a:ext cx="6675120" cy="772326"/>
          </a:xfrm>
          <a:prstGeom prst="rect">
            <a:avLst/>
          </a:prstGeom>
          <a:solidFill>
            <a:schemeClr val="tx1"/>
          </a:solidFill>
          <a:ln w="9525">
            <a:solidFill>
              <a:schemeClr val="accent1"/>
            </a:solidFill>
            <a:miter lim="800000"/>
            <a:headEnd/>
            <a:tailEnd/>
          </a:ln>
          <a:effectLst/>
        </p:spPr>
        <p:txBody>
          <a:bodyPr wrap="none" lIns="62223" tIns="357810" rIns="62223" bIns="357810" anchor="ctr" anchorCtr="1"/>
          <a:lstStyle/>
          <a:p>
            <a:pPr algn="ctr" defTabSz="621239" eaLnBrk="0" hangingPunct="0">
              <a:defRPr/>
            </a:pPr>
            <a:r>
              <a:rPr lang="en-US" sz="3675" b="1" dirty="0">
                <a:solidFill>
                  <a:srgbClr val="000000"/>
                </a:solidFill>
                <a:effectLst>
                  <a:outerShdw blurRad="38100" dist="38100" dir="2700000" algn="tl">
                    <a:srgbClr val="000000">
                      <a:alpha val="43137"/>
                    </a:srgbClr>
                  </a:outerShdw>
                </a:effectLst>
                <a:cs typeface="Tahoma" pitchFamily="34" charset="0"/>
              </a:rPr>
              <a:t>PURPOSE</a:t>
            </a:r>
            <a:endParaRPr lang="en-US" sz="3675" dirty="0">
              <a:solidFill>
                <a:srgbClr val="000000"/>
              </a:solidFill>
              <a:effectLst>
                <a:outerShdw blurRad="38100" dist="38100" dir="2700000" algn="tl">
                  <a:srgbClr val="000000">
                    <a:alpha val="43137"/>
                  </a:srgbClr>
                </a:outerShdw>
              </a:effectLst>
              <a:cs typeface="Tahoma" pitchFamily="34" charset="0"/>
            </a:endParaRPr>
          </a:p>
        </p:txBody>
      </p:sp>
      <p:sp>
        <p:nvSpPr>
          <p:cNvPr id="22" name="Text Box 16">
            <a:extLst>
              <a:ext uri="{FF2B5EF4-FFF2-40B4-BE49-F238E27FC236}">
                <a16:creationId xmlns:a16="http://schemas.microsoft.com/office/drawing/2014/main" id="{1EF6B4F4-3488-439B-8295-E80A424FE951}"/>
              </a:ext>
            </a:extLst>
          </p:cNvPr>
          <p:cNvSpPr txBox="1">
            <a:spLocks noChangeArrowheads="1"/>
          </p:cNvSpPr>
          <p:nvPr/>
        </p:nvSpPr>
        <p:spPr bwMode="auto">
          <a:xfrm>
            <a:off x="10130245" y="5486400"/>
            <a:ext cx="6675120" cy="4604657"/>
          </a:xfrm>
          <a:prstGeom prst="rect">
            <a:avLst/>
          </a:prstGeom>
          <a:noFill/>
          <a:ln w="9525">
            <a:solidFill>
              <a:schemeClr val="accent1"/>
            </a:solidFill>
            <a:miter lim="800000"/>
            <a:headEnd/>
            <a:tailEnd/>
          </a:ln>
          <a:effectLst/>
        </p:spPr>
        <p:txBody>
          <a:bodyPr lIns="62223" tIns="31112" rIns="62223" bIns="31112"/>
          <a:lstStyle/>
          <a:p>
            <a:pPr marL="653520" lvl="1" indent="-342900" defTabSz="621239">
              <a:buClr>
                <a:schemeClr val="bg1">
                  <a:lumMod val="50000"/>
                </a:schemeClr>
              </a:buClr>
              <a:buSzPct val="110000"/>
              <a:buFont typeface="Arial" panose="020B0604020202020204" pitchFamily="34" charset="0"/>
              <a:buChar char="•"/>
              <a:defRPr/>
            </a:pPr>
            <a:r>
              <a:rPr lang="en-US" sz="2400" dirty="0">
                <a:solidFill>
                  <a:srgbClr val="000000"/>
                </a:solidFill>
              </a:rPr>
              <a:t>Interventions may also be called Implementation OR Methods</a:t>
            </a:r>
          </a:p>
          <a:p>
            <a:pPr marL="653520" lvl="1" indent="-342900" defTabSz="621239">
              <a:buClr>
                <a:schemeClr val="bg1">
                  <a:lumMod val="50000"/>
                </a:schemeClr>
              </a:buClr>
              <a:buSzPct val="110000"/>
              <a:buFont typeface="Arial" panose="020B0604020202020204" pitchFamily="34" charset="0"/>
              <a:buChar char="•"/>
              <a:defRPr/>
            </a:pPr>
            <a:r>
              <a:rPr lang="en-US" sz="2400" dirty="0">
                <a:solidFill>
                  <a:srgbClr val="000000"/>
                </a:solidFill>
              </a:rPr>
              <a:t>Provide details</a:t>
            </a:r>
          </a:p>
          <a:p>
            <a:pPr marL="1363878" lvl="2" indent="-342900" defTabSz="621239">
              <a:buClr>
                <a:schemeClr val="bg1">
                  <a:lumMod val="50000"/>
                </a:schemeClr>
              </a:buClr>
              <a:buSzPct val="110000"/>
              <a:buFont typeface="Arial" panose="020B0604020202020204" pitchFamily="34" charset="0"/>
              <a:buChar char="•"/>
              <a:defRPr/>
            </a:pPr>
            <a:r>
              <a:rPr lang="en-US" sz="2400" dirty="0">
                <a:solidFill>
                  <a:srgbClr val="000000"/>
                </a:solidFill>
              </a:rPr>
              <a:t>Insert pictures of materials</a:t>
            </a:r>
          </a:p>
          <a:p>
            <a:pPr marL="1363878" lvl="2" indent="-342900" defTabSz="621239">
              <a:buClr>
                <a:schemeClr val="bg1">
                  <a:lumMod val="50000"/>
                </a:schemeClr>
              </a:buClr>
              <a:buSzPct val="110000"/>
              <a:buFont typeface="Arial" panose="020B0604020202020204" pitchFamily="34" charset="0"/>
              <a:buChar char="•"/>
              <a:defRPr/>
            </a:pPr>
            <a:r>
              <a:rPr lang="en-US" sz="2400" dirty="0">
                <a:solidFill>
                  <a:srgbClr val="000000"/>
                </a:solidFill>
              </a:rPr>
              <a:t>Insert tables of definitions or data collection details</a:t>
            </a:r>
          </a:p>
        </p:txBody>
      </p:sp>
      <p:sp>
        <p:nvSpPr>
          <p:cNvPr id="23" name="Text Box 16">
            <a:extLst>
              <a:ext uri="{FF2B5EF4-FFF2-40B4-BE49-F238E27FC236}">
                <a16:creationId xmlns:a16="http://schemas.microsoft.com/office/drawing/2014/main" id="{EDECCBBF-3B39-4DE1-857F-836D3A43495E}"/>
              </a:ext>
            </a:extLst>
          </p:cNvPr>
          <p:cNvSpPr txBox="1">
            <a:spLocks noChangeArrowheads="1"/>
          </p:cNvSpPr>
          <p:nvPr/>
        </p:nvSpPr>
        <p:spPr bwMode="auto">
          <a:xfrm>
            <a:off x="9453201" y="12385284"/>
            <a:ext cx="8077200" cy="4067344"/>
          </a:xfrm>
          <a:prstGeom prst="rect">
            <a:avLst/>
          </a:prstGeom>
          <a:noFill/>
          <a:ln w="9525">
            <a:solidFill>
              <a:schemeClr val="accent1"/>
            </a:solidFill>
            <a:miter lim="800000"/>
            <a:headEnd/>
            <a:tailEnd/>
          </a:ln>
          <a:effectLst/>
        </p:spPr>
        <p:txBody>
          <a:bodyPr lIns="62223" tIns="31112" rIns="62223" bIns="31112"/>
          <a:lstStyle/>
          <a:p>
            <a:pPr marL="653520" lvl="1" indent="-342900" defTabSz="621239">
              <a:buClr>
                <a:schemeClr val="bg1">
                  <a:lumMod val="50000"/>
                </a:schemeClr>
              </a:buClr>
              <a:buSzPct val="110000"/>
              <a:buFont typeface="Arial" panose="020B0604020202020204" pitchFamily="34" charset="0"/>
              <a:buChar char="•"/>
              <a:defRPr/>
            </a:pPr>
            <a:r>
              <a:rPr lang="en-US" sz="2400" dirty="0">
                <a:solidFill>
                  <a:srgbClr val="000000"/>
                </a:solidFill>
              </a:rPr>
              <a:t>This section may also be called Results</a:t>
            </a:r>
          </a:p>
          <a:p>
            <a:pPr marL="653520" lvl="1" indent="-342900" defTabSz="621239">
              <a:buClr>
                <a:schemeClr val="bg1">
                  <a:lumMod val="50000"/>
                </a:schemeClr>
              </a:buClr>
              <a:buSzPct val="110000"/>
              <a:buFont typeface="Arial" panose="020B0604020202020204" pitchFamily="34" charset="0"/>
              <a:buChar char="•"/>
              <a:defRPr/>
            </a:pPr>
            <a:r>
              <a:rPr lang="en-US" sz="2400" dirty="0">
                <a:solidFill>
                  <a:srgbClr val="000000"/>
                </a:solidFill>
              </a:rPr>
              <a:t>Use tables or graphs or bar charts to display your outcomes visually</a:t>
            </a:r>
          </a:p>
          <a:p>
            <a:pPr marL="653520" lvl="1" indent="-342900" defTabSz="621239">
              <a:buClr>
                <a:schemeClr val="bg1">
                  <a:lumMod val="50000"/>
                </a:schemeClr>
              </a:buClr>
              <a:buSzPct val="110000"/>
              <a:buFont typeface="Arial" panose="020B0604020202020204" pitchFamily="34" charset="0"/>
              <a:buChar char="•"/>
              <a:defRPr/>
            </a:pPr>
            <a:endParaRPr lang="en-US" sz="2400" dirty="0">
              <a:solidFill>
                <a:srgbClr val="000000"/>
              </a:solidFill>
            </a:endParaRPr>
          </a:p>
        </p:txBody>
      </p:sp>
      <p:sp>
        <p:nvSpPr>
          <p:cNvPr id="24" name="Text Box 16">
            <a:extLst>
              <a:ext uri="{FF2B5EF4-FFF2-40B4-BE49-F238E27FC236}">
                <a16:creationId xmlns:a16="http://schemas.microsoft.com/office/drawing/2014/main" id="{66C50C3A-145E-4A67-8042-F3D285A54312}"/>
              </a:ext>
            </a:extLst>
          </p:cNvPr>
          <p:cNvSpPr txBox="1">
            <a:spLocks noChangeArrowheads="1"/>
          </p:cNvSpPr>
          <p:nvPr/>
        </p:nvSpPr>
        <p:spPr bwMode="auto">
          <a:xfrm>
            <a:off x="19659600" y="5559507"/>
            <a:ext cx="9464040" cy="12108007"/>
          </a:xfrm>
          <a:prstGeom prst="rect">
            <a:avLst/>
          </a:prstGeom>
          <a:noFill/>
          <a:ln w="9525">
            <a:solidFill>
              <a:schemeClr val="accent1"/>
            </a:solidFill>
            <a:miter lim="800000"/>
            <a:headEnd/>
            <a:tailEnd/>
          </a:ln>
          <a:effectLst/>
        </p:spPr>
        <p:txBody>
          <a:bodyPr lIns="62223" tIns="31112" rIns="62223" bIns="31112"/>
          <a:lstStyle/>
          <a:p>
            <a:pPr marL="653520" lvl="1" indent="-342900" defTabSz="621239">
              <a:buClr>
                <a:schemeClr val="bg1">
                  <a:lumMod val="50000"/>
                </a:schemeClr>
              </a:buClr>
              <a:buSzPct val="110000"/>
              <a:buFont typeface="Arial" panose="020B0604020202020204" pitchFamily="34" charset="0"/>
              <a:buChar char="•"/>
              <a:defRPr/>
            </a:pPr>
            <a:r>
              <a:rPr lang="en-US" sz="2400" dirty="0">
                <a:solidFill>
                  <a:srgbClr val="000000"/>
                </a:solidFill>
              </a:rPr>
              <a:t>This section may also be called Conclusions OR Discussion OR Next Steps (or any combination)</a:t>
            </a:r>
          </a:p>
          <a:p>
            <a:pPr marL="653520" lvl="1" indent="-342900" defTabSz="621239">
              <a:buClr>
                <a:schemeClr val="bg1">
                  <a:lumMod val="50000"/>
                </a:schemeClr>
              </a:buClr>
              <a:buSzPct val="110000"/>
              <a:buFont typeface="Arial" panose="020B0604020202020204" pitchFamily="34" charset="0"/>
              <a:buChar char="•"/>
              <a:defRPr/>
            </a:pPr>
            <a:r>
              <a:rPr lang="en-US" sz="2400" dirty="0">
                <a:solidFill>
                  <a:srgbClr val="000000"/>
                </a:solidFill>
              </a:rPr>
              <a:t>Describe </a:t>
            </a:r>
          </a:p>
          <a:p>
            <a:pPr marL="1363878" lvl="2" indent="-342900" defTabSz="621239">
              <a:buClr>
                <a:schemeClr val="bg1">
                  <a:lumMod val="50000"/>
                </a:schemeClr>
              </a:buClr>
              <a:buSzPct val="110000"/>
              <a:buFont typeface="Arial" panose="020B0604020202020204" pitchFamily="34" charset="0"/>
              <a:buChar char="•"/>
              <a:defRPr/>
            </a:pPr>
            <a:r>
              <a:rPr lang="en-US" sz="2400" dirty="0">
                <a:solidFill>
                  <a:srgbClr val="000000"/>
                </a:solidFill>
              </a:rPr>
              <a:t>Successes</a:t>
            </a:r>
          </a:p>
          <a:p>
            <a:pPr marL="1363878" lvl="2" indent="-342900" defTabSz="621239">
              <a:buClr>
                <a:schemeClr val="bg1">
                  <a:lumMod val="50000"/>
                </a:schemeClr>
              </a:buClr>
              <a:buSzPct val="110000"/>
              <a:buFont typeface="Arial" panose="020B0604020202020204" pitchFamily="34" charset="0"/>
              <a:buChar char="•"/>
              <a:defRPr/>
            </a:pPr>
            <a:r>
              <a:rPr lang="en-US" sz="2400" dirty="0">
                <a:solidFill>
                  <a:srgbClr val="000000"/>
                </a:solidFill>
              </a:rPr>
              <a:t>Challenges or barriers</a:t>
            </a:r>
          </a:p>
          <a:p>
            <a:pPr marL="1363878" lvl="2" indent="-342900" defTabSz="621239">
              <a:buClr>
                <a:schemeClr val="bg1">
                  <a:lumMod val="50000"/>
                </a:schemeClr>
              </a:buClr>
              <a:buSzPct val="110000"/>
              <a:buFont typeface="Arial" panose="020B0604020202020204" pitchFamily="34" charset="0"/>
              <a:buChar char="•"/>
              <a:defRPr/>
            </a:pPr>
            <a:r>
              <a:rPr lang="en-US" sz="2400" dirty="0">
                <a:solidFill>
                  <a:srgbClr val="000000"/>
                </a:solidFill>
              </a:rPr>
              <a:t>Next steps</a:t>
            </a:r>
          </a:p>
          <a:p>
            <a:pPr marL="653520" lvl="1" indent="-342900" defTabSz="621239">
              <a:buClr>
                <a:schemeClr val="bg1">
                  <a:lumMod val="50000"/>
                </a:schemeClr>
              </a:buClr>
              <a:buSzPct val="110000"/>
              <a:buFont typeface="Arial" panose="020B0604020202020204" pitchFamily="34" charset="0"/>
              <a:buChar char="•"/>
              <a:defRPr/>
            </a:pPr>
            <a:r>
              <a:rPr lang="en-US" sz="2400" dirty="0">
                <a:solidFill>
                  <a:srgbClr val="000000"/>
                </a:solidFill>
              </a:rPr>
              <a:t>If you have space, consider adding pictures of your team</a:t>
            </a:r>
          </a:p>
          <a:p>
            <a:pPr marL="1363878" lvl="2" indent="-342900" defTabSz="621239">
              <a:buClr>
                <a:schemeClr val="bg1">
                  <a:lumMod val="50000"/>
                </a:schemeClr>
              </a:buClr>
              <a:buSzPct val="110000"/>
              <a:buFont typeface="Arial" panose="020B0604020202020204" pitchFamily="34" charset="0"/>
              <a:buChar char="•"/>
              <a:defRPr/>
            </a:pPr>
            <a:r>
              <a:rPr lang="en-US" sz="2400" dirty="0">
                <a:solidFill>
                  <a:srgbClr val="000000"/>
                </a:solidFill>
              </a:rPr>
              <a:t>Remember that patient pictures NEED PERMISSION for use</a:t>
            </a:r>
          </a:p>
          <a:p>
            <a:pPr marL="653520" lvl="1" indent="-342900" defTabSz="621239">
              <a:buClr>
                <a:schemeClr val="bg1">
                  <a:lumMod val="50000"/>
                </a:schemeClr>
              </a:buClr>
              <a:buSzPct val="110000"/>
              <a:buFont typeface="Arial" panose="020B0604020202020204" pitchFamily="34" charset="0"/>
              <a:buChar char="•"/>
              <a:defRPr/>
            </a:pPr>
            <a:r>
              <a:rPr lang="en-US" sz="2400" dirty="0">
                <a:solidFill>
                  <a:srgbClr val="000000"/>
                </a:solidFill>
              </a:rPr>
              <a:t>Be sure you have this poster reviewed by your Nurse Manager/Supervisor and the Department of Nursing Research and EBP</a:t>
            </a:r>
          </a:p>
          <a:p>
            <a:pPr marL="1363878" lvl="2" indent="-342900" defTabSz="621239">
              <a:buClr>
                <a:schemeClr val="bg1">
                  <a:lumMod val="50000"/>
                </a:schemeClr>
              </a:buClr>
              <a:buSzPct val="110000"/>
              <a:buFont typeface="Arial" panose="020B0604020202020204" pitchFamily="34" charset="0"/>
              <a:buChar char="•"/>
              <a:defRPr/>
            </a:pPr>
            <a:r>
              <a:rPr lang="en-US" sz="2400" dirty="0">
                <a:solidFill>
                  <a:srgbClr val="000000"/>
                </a:solidFill>
              </a:rPr>
              <a:t>They will review to make sure all information is correctly reported and appropriately displayed</a:t>
            </a:r>
          </a:p>
          <a:p>
            <a:pPr marL="1363878" lvl="2" indent="-342900" defTabSz="621239">
              <a:buClr>
                <a:schemeClr val="bg1">
                  <a:lumMod val="50000"/>
                </a:schemeClr>
              </a:buClr>
              <a:buSzPct val="110000"/>
              <a:buFont typeface="Arial" panose="020B0604020202020204" pitchFamily="34" charset="0"/>
              <a:buChar char="•"/>
              <a:defRPr/>
            </a:pPr>
            <a:r>
              <a:rPr lang="en-US" sz="2400" dirty="0">
                <a:solidFill>
                  <a:srgbClr val="000000"/>
                </a:solidFill>
              </a:rPr>
              <a:t>They will also make sure IRB review for the project dissemination is or is not necessary</a:t>
            </a:r>
          </a:p>
          <a:p>
            <a:pPr marL="2074236" lvl="3" indent="-342900" defTabSz="621239">
              <a:buClr>
                <a:schemeClr val="bg1">
                  <a:lumMod val="50000"/>
                </a:schemeClr>
              </a:buClr>
              <a:buSzPct val="110000"/>
              <a:buFont typeface="Arial" panose="020B0604020202020204" pitchFamily="34" charset="0"/>
              <a:buChar char="•"/>
              <a:defRPr/>
            </a:pPr>
            <a:r>
              <a:rPr lang="en-US" sz="2400" dirty="0">
                <a:solidFill>
                  <a:srgbClr val="000000"/>
                </a:solidFill>
              </a:rPr>
              <a:t>All case study presentations need patient permission from every patient using a specific Duke form</a:t>
            </a:r>
          </a:p>
          <a:p>
            <a:pPr marL="1363878" lvl="2" indent="-342900" defTabSz="621239">
              <a:buClr>
                <a:schemeClr val="bg1">
                  <a:lumMod val="50000"/>
                </a:schemeClr>
              </a:buClr>
              <a:buSzPct val="110000"/>
              <a:buFont typeface="Arial" panose="020B0604020202020204" pitchFamily="34" charset="0"/>
              <a:buChar char="•"/>
              <a:defRPr/>
            </a:pPr>
            <a:r>
              <a:rPr lang="en-US" sz="2400" dirty="0">
                <a:solidFill>
                  <a:srgbClr val="000000"/>
                </a:solidFill>
              </a:rPr>
              <a:t>These steps keep you and your project compliant with Duke Health standards</a:t>
            </a:r>
          </a:p>
          <a:p>
            <a:pPr marL="653520" lvl="1" indent="-342900" defTabSz="621239">
              <a:buClr>
                <a:schemeClr val="bg1">
                  <a:lumMod val="50000"/>
                </a:schemeClr>
              </a:buClr>
              <a:buSzPct val="110000"/>
              <a:buFont typeface="Arial" panose="020B0604020202020204" pitchFamily="34" charset="0"/>
              <a:buChar char="•"/>
              <a:defRPr/>
            </a:pPr>
            <a:endParaRPr lang="en-US" sz="2400" dirty="0">
              <a:solidFill>
                <a:srgbClr val="000000"/>
              </a:solidFill>
            </a:endParaRPr>
          </a:p>
        </p:txBody>
      </p:sp>
      <p:graphicFrame>
        <p:nvGraphicFramePr>
          <p:cNvPr id="7" name="Chart 6">
            <a:extLst>
              <a:ext uri="{FF2B5EF4-FFF2-40B4-BE49-F238E27FC236}">
                <a16:creationId xmlns:a16="http://schemas.microsoft.com/office/drawing/2014/main" id="{3CB8D372-726B-4F7C-B65E-C561A5632349}"/>
              </a:ext>
            </a:extLst>
          </p:cNvPr>
          <p:cNvGraphicFramePr/>
          <p:nvPr>
            <p:extLst>
              <p:ext uri="{D42A27DB-BD31-4B8C-83A1-F6EECF244321}">
                <p14:modId xmlns:p14="http://schemas.microsoft.com/office/powerpoint/2010/main" val="1580444497"/>
              </p:ext>
            </p:extLst>
          </p:nvPr>
        </p:nvGraphicFramePr>
        <p:xfrm>
          <a:off x="10966429" y="17344747"/>
          <a:ext cx="4733702" cy="3849401"/>
        </p:xfrm>
        <a:graphic>
          <a:graphicData uri="http://schemas.openxmlformats.org/drawingml/2006/chart">
            <c:chart xmlns:c="http://schemas.openxmlformats.org/drawingml/2006/chart" xmlns:r="http://schemas.openxmlformats.org/officeDocument/2006/relationships" r:id="rId5"/>
          </a:graphicData>
        </a:graphic>
      </p:graphicFrame>
      <p:sp>
        <p:nvSpPr>
          <p:cNvPr id="8" name="TextBox 7">
            <a:extLst>
              <a:ext uri="{FF2B5EF4-FFF2-40B4-BE49-F238E27FC236}">
                <a16:creationId xmlns:a16="http://schemas.microsoft.com/office/drawing/2014/main" id="{23DF3C06-B4E6-4C6D-BC8D-9A4C447CD8CA}"/>
              </a:ext>
            </a:extLst>
          </p:cNvPr>
          <p:cNvSpPr txBox="1"/>
          <p:nvPr/>
        </p:nvSpPr>
        <p:spPr>
          <a:xfrm>
            <a:off x="10911499" y="16911980"/>
            <a:ext cx="5598116" cy="400110"/>
          </a:xfrm>
          <a:prstGeom prst="rect">
            <a:avLst/>
          </a:prstGeom>
          <a:noFill/>
        </p:spPr>
        <p:txBody>
          <a:bodyPr wrap="square" rtlCol="0">
            <a:spAutoFit/>
          </a:bodyPr>
          <a:lstStyle/>
          <a:p>
            <a:r>
              <a:rPr lang="en-US" sz="2000" dirty="0">
                <a:solidFill>
                  <a:srgbClr val="000000"/>
                </a:solidFill>
              </a:rPr>
              <a:t>Figure 1. XX by XX (n=xx)</a:t>
            </a:r>
          </a:p>
        </p:txBody>
      </p:sp>
      <p:sp>
        <p:nvSpPr>
          <p:cNvPr id="28" name="Rectangle 14">
            <a:extLst>
              <a:ext uri="{FF2B5EF4-FFF2-40B4-BE49-F238E27FC236}">
                <a16:creationId xmlns:a16="http://schemas.microsoft.com/office/drawing/2014/main" id="{EDDD58A4-8187-4A69-A91C-9F1168CADB52}"/>
              </a:ext>
            </a:extLst>
          </p:cNvPr>
          <p:cNvSpPr>
            <a:spLocks noChangeArrowheads="1"/>
          </p:cNvSpPr>
          <p:nvPr/>
        </p:nvSpPr>
        <p:spPr bwMode="auto">
          <a:xfrm>
            <a:off x="548640" y="15458756"/>
            <a:ext cx="6675120" cy="772326"/>
          </a:xfrm>
          <a:prstGeom prst="rect">
            <a:avLst/>
          </a:prstGeom>
          <a:solidFill>
            <a:schemeClr val="accent1">
              <a:lumMod val="20000"/>
              <a:lumOff val="80000"/>
            </a:schemeClr>
          </a:solidFill>
          <a:ln w="9525">
            <a:solidFill>
              <a:schemeClr val="accent1"/>
            </a:solidFill>
            <a:miter lim="800000"/>
            <a:headEnd/>
            <a:tailEnd/>
          </a:ln>
          <a:effectLst/>
        </p:spPr>
        <p:txBody>
          <a:bodyPr wrap="none" lIns="62223" tIns="357810" rIns="62223" bIns="357810" anchor="ctr" anchorCtr="1"/>
          <a:lstStyle/>
          <a:p>
            <a:pPr algn="ctr" defTabSz="621239" eaLnBrk="0" hangingPunct="0">
              <a:defRPr/>
            </a:pPr>
            <a:r>
              <a:rPr lang="en-US" sz="3675" b="1" dirty="0">
                <a:solidFill>
                  <a:srgbClr val="000000"/>
                </a:solidFill>
                <a:effectLst>
                  <a:outerShdw blurRad="38100" dist="38100" dir="2700000" algn="tl">
                    <a:srgbClr val="000000">
                      <a:alpha val="43137"/>
                    </a:srgbClr>
                  </a:outerShdw>
                </a:effectLst>
                <a:cs typeface="Tahoma" pitchFamily="34" charset="0"/>
              </a:rPr>
              <a:t>DEMOGRAPHICS</a:t>
            </a:r>
            <a:endParaRPr lang="en-US" sz="3675" dirty="0">
              <a:solidFill>
                <a:srgbClr val="000000"/>
              </a:solidFill>
              <a:effectLst>
                <a:outerShdw blurRad="38100" dist="38100" dir="2700000" algn="tl">
                  <a:srgbClr val="000000">
                    <a:alpha val="43137"/>
                  </a:srgbClr>
                </a:outerShdw>
              </a:effectLst>
              <a:cs typeface="Tahoma" pitchFamily="34" charset="0"/>
            </a:endParaRPr>
          </a:p>
        </p:txBody>
      </p:sp>
      <p:sp>
        <p:nvSpPr>
          <p:cNvPr id="29" name="Text Box 20">
            <a:extLst>
              <a:ext uri="{FF2B5EF4-FFF2-40B4-BE49-F238E27FC236}">
                <a16:creationId xmlns:a16="http://schemas.microsoft.com/office/drawing/2014/main" id="{1B0A89D1-2DBD-4AF2-9260-2AA9704722C5}"/>
              </a:ext>
            </a:extLst>
          </p:cNvPr>
          <p:cNvSpPr txBox="1">
            <a:spLocks noChangeArrowheads="1"/>
          </p:cNvSpPr>
          <p:nvPr/>
        </p:nvSpPr>
        <p:spPr bwMode="auto">
          <a:xfrm>
            <a:off x="548640" y="16725631"/>
            <a:ext cx="6675120" cy="4889765"/>
          </a:xfrm>
          <a:prstGeom prst="rect">
            <a:avLst/>
          </a:prstGeom>
          <a:noFill/>
          <a:ln w="9525">
            <a:solidFill>
              <a:schemeClr val="accent1"/>
            </a:solidFill>
            <a:miter lim="800000"/>
            <a:headEnd/>
            <a:tailEnd/>
          </a:ln>
          <a:effectLst/>
        </p:spPr>
        <p:txBody>
          <a:bodyPr lIns="62223" tIns="31112" rIns="62223" bIns="31112"/>
          <a:lstStyle/>
          <a:p>
            <a:pPr marL="447292" indent="-447292" defTabSz="621239" eaLnBrk="0" hangingPunct="0">
              <a:spcBef>
                <a:spcPct val="25000"/>
              </a:spcBef>
              <a:buClr>
                <a:schemeClr val="bg1">
                  <a:lumMod val="50000"/>
                </a:schemeClr>
              </a:buClr>
              <a:buSzPct val="150000"/>
              <a:buFont typeface="Arial" panose="020B0604020202020204" pitchFamily="34" charset="0"/>
              <a:buChar char="•"/>
              <a:defRPr/>
            </a:pPr>
            <a:r>
              <a:rPr lang="en-US" sz="2400" dirty="0">
                <a:solidFill>
                  <a:srgbClr val="000000"/>
                </a:solidFill>
                <a:cs typeface="Tahoma" pitchFamily="34" charset="0"/>
              </a:rPr>
              <a:t>May also be called Characteristics, Unit Description, </a:t>
            </a:r>
            <a:r>
              <a:rPr lang="en-US" sz="2400" dirty="0" err="1">
                <a:solidFill>
                  <a:srgbClr val="000000"/>
                </a:solidFill>
                <a:cs typeface="Tahoma" pitchFamily="34" charset="0"/>
              </a:rPr>
              <a:t>etc</a:t>
            </a:r>
            <a:endParaRPr lang="en-US" sz="2400" dirty="0">
              <a:solidFill>
                <a:srgbClr val="000000"/>
              </a:solidFill>
              <a:cs typeface="Tahoma" pitchFamily="34" charset="0"/>
            </a:endParaRPr>
          </a:p>
          <a:p>
            <a:pPr marL="447292" indent="-447292" defTabSz="621239" eaLnBrk="0" hangingPunct="0">
              <a:spcBef>
                <a:spcPct val="25000"/>
              </a:spcBef>
              <a:buClr>
                <a:schemeClr val="bg1">
                  <a:lumMod val="50000"/>
                </a:schemeClr>
              </a:buClr>
              <a:buSzPct val="150000"/>
              <a:buFont typeface="Arial" panose="020B0604020202020204" pitchFamily="34" charset="0"/>
              <a:buChar char="•"/>
              <a:defRPr/>
            </a:pPr>
            <a:r>
              <a:rPr lang="en-US" sz="2400" dirty="0">
                <a:solidFill>
                  <a:srgbClr val="000000"/>
                </a:solidFill>
                <a:cs typeface="Tahoma" pitchFamily="34" charset="0"/>
              </a:rPr>
              <a:t>This is a section for your project/study setting to give the reader some context of your practice setting</a:t>
            </a:r>
          </a:p>
          <a:p>
            <a:pPr marL="447292" indent="-447292" defTabSz="621239" eaLnBrk="0" hangingPunct="0">
              <a:spcBef>
                <a:spcPct val="25000"/>
              </a:spcBef>
              <a:buClr>
                <a:schemeClr val="bg1">
                  <a:lumMod val="50000"/>
                </a:schemeClr>
              </a:buClr>
              <a:buSzPct val="150000"/>
              <a:buFont typeface="Arial" panose="020B0604020202020204" pitchFamily="34" charset="0"/>
              <a:buChar char="•"/>
              <a:defRPr/>
            </a:pPr>
            <a:r>
              <a:rPr lang="en-US" sz="2400" dirty="0">
                <a:solidFill>
                  <a:srgbClr val="000000"/>
                </a:solidFill>
                <a:cs typeface="Tahoma" pitchFamily="34" charset="0"/>
              </a:rPr>
              <a:t>This could include</a:t>
            </a:r>
          </a:p>
          <a:p>
            <a:pPr marL="1156363" lvl="1" indent="-447292" defTabSz="621239" eaLnBrk="0" hangingPunct="0">
              <a:spcBef>
                <a:spcPct val="25000"/>
              </a:spcBef>
              <a:buClr>
                <a:schemeClr val="bg1">
                  <a:lumMod val="50000"/>
                </a:schemeClr>
              </a:buClr>
              <a:buSzPct val="150000"/>
              <a:buFont typeface="Arial" panose="020B0604020202020204" pitchFamily="34" charset="0"/>
              <a:buChar char="•"/>
              <a:defRPr/>
            </a:pPr>
            <a:r>
              <a:rPr lang="en-US" sz="2400" dirty="0">
                <a:solidFill>
                  <a:srgbClr val="000000"/>
                </a:solidFill>
                <a:cs typeface="Tahoma" pitchFamily="34" charset="0"/>
              </a:rPr>
              <a:t>Staffing numbers</a:t>
            </a:r>
          </a:p>
          <a:p>
            <a:pPr marL="1156363" lvl="1" indent="-447292" defTabSz="621239" eaLnBrk="0" hangingPunct="0">
              <a:spcBef>
                <a:spcPct val="25000"/>
              </a:spcBef>
              <a:buClr>
                <a:schemeClr val="bg1">
                  <a:lumMod val="50000"/>
                </a:schemeClr>
              </a:buClr>
              <a:buSzPct val="150000"/>
              <a:buFont typeface="Arial" panose="020B0604020202020204" pitchFamily="34" charset="0"/>
              <a:buChar char="•"/>
              <a:defRPr/>
            </a:pPr>
            <a:r>
              <a:rPr lang="en-US" sz="2400" dirty="0">
                <a:solidFill>
                  <a:srgbClr val="000000"/>
                </a:solidFill>
                <a:cs typeface="Tahoma" pitchFamily="34" charset="0"/>
              </a:rPr>
              <a:t># patients seen per day</a:t>
            </a:r>
          </a:p>
          <a:p>
            <a:pPr marL="1156363" lvl="1" indent="-447292" defTabSz="621239" eaLnBrk="0" hangingPunct="0">
              <a:spcBef>
                <a:spcPct val="25000"/>
              </a:spcBef>
              <a:buClr>
                <a:schemeClr val="bg1">
                  <a:lumMod val="50000"/>
                </a:schemeClr>
              </a:buClr>
              <a:buSzPct val="150000"/>
              <a:buFont typeface="Arial" panose="020B0604020202020204" pitchFamily="34" charset="0"/>
              <a:buChar char="•"/>
              <a:defRPr/>
            </a:pPr>
            <a:r>
              <a:rPr lang="en-US" sz="2400" dirty="0">
                <a:solidFill>
                  <a:srgbClr val="000000"/>
                </a:solidFill>
                <a:cs typeface="Tahoma" pitchFamily="34" charset="0"/>
              </a:rPr>
              <a:t>Types of patients</a:t>
            </a:r>
          </a:p>
          <a:p>
            <a:pPr marL="1156363" lvl="1" indent="-447292" defTabSz="621239" eaLnBrk="0" hangingPunct="0">
              <a:spcBef>
                <a:spcPct val="25000"/>
              </a:spcBef>
              <a:buClr>
                <a:schemeClr val="bg1">
                  <a:lumMod val="50000"/>
                </a:schemeClr>
              </a:buClr>
              <a:buSzPct val="150000"/>
              <a:buFont typeface="Arial" panose="020B0604020202020204" pitchFamily="34" charset="0"/>
              <a:buChar char="•"/>
              <a:defRPr/>
            </a:pPr>
            <a:r>
              <a:rPr lang="en-US" sz="2400" dirty="0">
                <a:solidFill>
                  <a:srgbClr val="000000"/>
                </a:solidFill>
                <a:cs typeface="Tahoma" pitchFamily="34" charset="0"/>
              </a:rPr>
              <a:t>Types of care given</a:t>
            </a:r>
          </a:p>
        </p:txBody>
      </p:sp>
      <p:pic>
        <p:nvPicPr>
          <p:cNvPr id="3" name="Picture 2">
            <a:extLst>
              <a:ext uri="{FF2B5EF4-FFF2-40B4-BE49-F238E27FC236}">
                <a16:creationId xmlns:a16="http://schemas.microsoft.com/office/drawing/2014/main" id="{4D420465-6A73-437A-97B0-C501F3F20C07}"/>
              </a:ext>
            </a:extLst>
          </p:cNvPr>
          <p:cNvPicPr>
            <a:picLocks noChangeAspect="1"/>
          </p:cNvPicPr>
          <p:nvPr/>
        </p:nvPicPr>
        <p:blipFill>
          <a:blip r:embed="rId6"/>
          <a:stretch>
            <a:fillRect/>
          </a:stretch>
        </p:blipFill>
        <p:spPr>
          <a:xfrm>
            <a:off x="20786783" y="13599769"/>
            <a:ext cx="7396896" cy="3411155"/>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508250" rtl="0" eaLnBrk="1" fontAlgn="base" latinLnBrk="0" hangingPunct="1">
          <a:lnSpc>
            <a:spcPct val="100000"/>
          </a:lnSpc>
          <a:spcBef>
            <a:spcPct val="0"/>
          </a:spcBef>
          <a:spcAft>
            <a:spcPct val="0"/>
          </a:spcAft>
          <a:buClrTx/>
          <a:buSzTx/>
          <a:buFontTx/>
          <a:buNone/>
          <a:tabLst/>
          <a:defRPr kumimoji="0" lang="en-US" sz="23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508250" rtl="0" eaLnBrk="1" fontAlgn="base" latinLnBrk="0" hangingPunct="1">
          <a:lnSpc>
            <a:spcPct val="100000"/>
          </a:lnSpc>
          <a:spcBef>
            <a:spcPct val="0"/>
          </a:spcBef>
          <a:spcAft>
            <a:spcPct val="0"/>
          </a:spcAft>
          <a:buClrTx/>
          <a:buSzTx/>
          <a:buFontTx/>
          <a:buNone/>
          <a:tabLst/>
          <a:defRPr kumimoji="0" lang="en-US" sz="23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65F8037369C544296874DFD75449DEB" ma:contentTypeVersion="1" ma:contentTypeDescription="Create a new document." ma:contentTypeScope="" ma:versionID="8f62a1d35430b8991bab7e709d381a1b">
  <xsd:schema xmlns:xsd="http://www.w3.org/2001/XMLSchema" xmlns:xs="http://www.w3.org/2001/XMLSchema" xmlns:p="http://schemas.microsoft.com/office/2006/metadata/properties" targetNamespace="http://schemas.microsoft.com/office/2006/metadata/properties" ma:root="true" ma:fieldsID="4606014966f62809c3aa1590cf73b2e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1F288C2-7DE6-4DB3-A4CF-6E2F6A31D50C}">
  <ds:schemaRefs>
    <ds:schemaRef ds:uri="http://purl.org/dc/elements/1.1/"/>
    <ds:schemaRef ds:uri="http://schemas.microsoft.com/office/infopath/2007/PartnerControls"/>
    <ds:schemaRef ds:uri="http://schemas.microsoft.com/office/2006/metadata/properties"/>
    <ds:schemaRef ds:uri="http://purl.org/dc/terms/"/>
    <ds:schemaRef ds:uri="http://schemas.openxmlformats.org/package/2006/metadata/core-properties"/>
    <ds:schemaRef ds:uri="http://purl.org/dc/dcmitype/"/>
    <ds:schemaRef ds:uri="http://schemas.microsoft.com/office/2006/documentManagement/types"/>
    <ds:schemaRef ds:uri="http://www.w3.org/XML/1998/namespace"/>
  </ds:schemaRefs>
</ds:datastoreItem>
</file>

<file path=customXml/itemProps2.xml><?xml version="1.0" encoding="utf-8"?>
<ds:datastoreItem xmlns:ds="http://schemas.openxmlformats.org/officeDocument/2006/customXml" ds:itemID="{6B9F44D2-DA32-4124-966C-5D6B7274E8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E91CD302-6A07-4D09-A125-353B9209C2D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Civic</Template>
  <TotalTime>3922</TotalTime>
  <Words>369</Words>
  <Application>Microsoft Office PowerPoint</Application>
  <PresentationFormat>Custom</PresentationFormat>
  <Paragraphs>70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Tahoma</vt:lpstr>
      <vt:lpstr>Default Design</vt:lpstr>
      <vt:lpstr>PowerPoint Presentation</vt:lpstr>
    </vt:vector>
  </TitlesOfParts>
  <Company>Duke University Health 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Department of Pharmacy</dc:creator>
  <cp:lastModifiedBy>Deborah Allen</cp:lastModifiedBy>
  <cp:revision>406</cp:revision>
  <cp:lastPrinted>2015-10-08T12:48:50Z</cp:lastPrinted>
  <dcterms:created xsi:type="dcterms:W3CDTF">2005-05-30T14:47:09Z</dcterms:created>
  <dcterms:modified xsi:type="dcterms:W3CDTF">2024-08-22T18:18:53Z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0x010100065F8037369C544296874DFD75449DEB</vt:lpwstr>
  </property>
</Properties>
</file>