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8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4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3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1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8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27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ncur.duke.ed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0755-5D8E-4583-9824-9E445770B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12FBA-3B91-4D42-ABFA-58E15EBB4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Adding Expense Delegates</a:t>
            </a:r>
          </a:p>
        </p:txBody>
      </p:sp>
    </p:spTree>
    <p:extLst>
      <p:ext uri="{BB962C8B-B14F-4D97-AF65-F5344CB8AC3E}">
        <p14:creationId xmlns:p14="http://schemas.microsoft.com/office/powerpoint/2010/main" val="276997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EFAFC-BE03-4523-B8F6-DC7DC388D27B}"/>
              </a:ext>
            </a:extLst>
          </p:cNvPr>
          <p:cNvSpPr/>
          <p:nvPr/>
        </p:nvSpPr>
        <p:spPr>
          <a:xfrm>
            <a:off x="4146314" y="1510828"/>
            <a:ext cx="3731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https://concur.duke.edu/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7EBAA-111E-4C3D-8B4E-75305FB8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61" r="1410"/>
          <a:stretch/>
        </p:blipFill>
        <p:spPr>
          <a:xfrm>
            <a:off x="1752600" y="2363786"/>
            <a:ext cx="8686800" cy="381592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C1A37B09-3C3F-41AB-B1F2-052C878DEDEE}"/>
              </a:ext>
            </a:extLst>
          </p:cNvPr>
          <p:cNvSpPr/>
          <p:nvPr/>
        </p:nvSpPr>
        <p:spPr>
          <a:xfrm>
            <a:off x="10096092" y="2806820"/>
            <a:ext cx="914400" cy="27432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B4B92-F435-4386-90B1-E979095EC02E}"/>
              </a:ext>
            </a:extLst>
          </p:cNvPr>
          <p:cNvSpPr txBox="1"/>
          <p:nvPr/>
        </p:nvSpPr>
        <p:spPr>
          <a:xfrm>
            <a:off x="461108" y="820615"/>
            <a:ext cx="112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Log in to Concur</a:t>
            </a:r>
          </a:p>
        </p:txBody>
      </p:sp>
    </p:spTree>
    <p:extLst>
      <p:ext uri="{BB962C8B-B14F-4D97-AF65-F5344CB8AC3E}">
        <p14:creationId xmlns:p14="http://schemas.microsoft.com/office/powerpoint/2010/main" val="153726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4B716E-AF7A-4F05-A201-80C24C10D202}"/>
              </a:ext>
            </a:extLst>
          </p:cNvPr>
          <p:cNvGrpSpPr/>
          <p:nvPr/>
        </p:nvGrpSpPr>
        <p:grpSpPr>
          <a:xfrm>
            <a:off x="1752600" y="1923406"/>
            <a:ext cx="8686800" cy="4183497"/>
            <a:chOff x="1752600" y="2133601"/>
            <a:chExt cx="8686800" cy="4183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7105FF-7964-4355-970F-EC8C00DB5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64" t="15158" r="3846"/>
            <a:stretch/>
          </p:blipFill>
          <p:spPr>
            <a:xfrm>
              <a:off x="1752600" y="2133601"/>
              <a:ext cx="8686800" cy="4183497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9CA0233A-FB50-4D72-B40F-60DAEC6703FE}"/>
                </a:ext>
              </a:extLst>
            </p:cNvPr>
            <p:cNvSpPr/>
            <p:nvPr/>
          </p:nvSpPr>
          <p:spPr>
            <a:xfrm>
              <a:off x="7252673" y="2967891"/>
              <a:ext cx="914400" cy="27432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3DA28D-BC90-49B3-94B7-8FE89D774908}"/>
              </a:ext>
            </a:extLst>
          </p:cNvPr>
          <p:cNvSpPr txBox="1"/>
          <p:nvPr/>
        </p:nvSpPr>
        <p:spPr>
          <a:xfrm>
            <a:off x="461108" y="820615"/>
            <a:ext cx="112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Select </a:t>
            </a:r>
            <a:r>
              <a:rPr lang="en-US" sz="2400" i="1" dirty="0">
                <a:solidFill>
                  <a:schemeClr val="tx2"/>
                </a:solidFill>
              </a:rPr>
              <a:t>Profile</a:t>
            </a:r>
            <a:r>
              <a:rPr lang="en-US" sz="2400" dirty="0">
                <a:solidFill>
                  <a:schemeClr val="tx2"/>
                </a:solidFill>
              </a:rPr>
              <a:t> then </a:t>
            </a:r>
            <a:r>
              <a:rPr lang="en-US" sz="2400" i="1" dirty="0">
                <a:solidFill>
                  <a:schemeClr val="tx2"/>
                </a:solidFill>
              </a:rPr>
              <a:t>Profile Settings</a:t>
            </a:r>
          </a:p>
        </p:txBody>
      </p:sp>
    </p:spTree>
    <p:extLst>
      <p:ext uri="{BB962C8B-B14F-4D97-AF65-F5344CB8AC3E}">
        <p14:creationId xmlns:p14="http://schemas.microsoft.com/office/powerpoint/2010/main" val="242961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E9F33E-EB98-4271-AE10-CB256A266D30}"/>
              </a:ext>
            </a:extLst>
          </p:cNvPr>
          <p:cNvGrpSpPr/>
          <p:nvPr/>
        </p:nvGrpSpPr>
        <p:grpSpPr>
          <a:xfrm>
            <a:off x="1760415" y="2039631"/>
            <a:ext cx="8686800" cy="4180634"/>
            <a:chOff x="1760415" y="2039631"/>
            <a:chExt cx="8686800" cy="41806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7B402EA-591A-4192-ABB2-BC381D315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29" t="15158" r="3718"/>
            <a:stretch/>
          </p:blipFill>
          <p:spPr>
            <a:xfrm>
              <a:off x="1760415" y="2039631"/>
              <a:ext cx="8686800" cy="4180634"/>
            </a:xfrm>
            <a:prstGeom prst="rect">
              <a:avLst/>
            </a:prstGeom>
          </p:spPr>
        </p:pic>
        <p:sp>
          <p:nvSpPr>
            <p:cNvPr id="3" name="Arrow: Left 2">
              <a:extLst>
                <a:ext uri="{FF2B5EF4-FFF2-40B4-BE49-F238E27FC236}">
                  <a16:creationId xmlns:a16="http://schemas.microsoft.com/office/drawing/2014/main" id="{7DA75C62-0FE1-45B7-B3AC-67872D16D91E}"/>
                </a:ext>
              </a:extLst>
            </p:cNvPr>
            <p:cNvSpPr/>
            <p:nvPr/>
          </p:nvSpPr>
          <p:spPr>
            <a:xfrm>
              <a:off x="7326922" y="5080000"/>
              <a:ext cx="914400" cy="27432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37803E-8F88-4AC7-8EFD-51C45676893D}"/>
              </a:ext>
            </a:extLst>
          </p:cNvPr>
          <p:cNvSpPr txBox="1"/>
          <p:nvPr/>
        </p:nvSpPr>
        <p:spPr>
          <a:xfrm>
            <a:off x="461108" y="820615"/>
            <a:ext cx="112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Select </a:t>
            </a:r>
            <a:r>
              <a:rPr lang="en-US" sz="2400" i="1" dirty="0">
                <a:solidFill>
                  <a:schemeClr val="tx2"/>
                </a:solidFill>
              </a:rPr>
              <a:t>Expense Delegates</a:t>
            </a:r>
          </a:p>
        </p:txBody>
      </p:sp>
    </p:spTree>
    <p:extLst>
      <p:ext uri="{BB962C8B-B14F-4D97-AF65-F5344CB8AC3E}">
        <p14:creationId xmlns:p14="http://schemas.microsoft.com/office/powerpoint/2010/main" val="189470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7E484D-4901-4EAD-A224-F6C29F09B06E}"/>
              </a:ext>
            </a:extLst>
          </p:cNvPr>
          <p:cNvGrpSpPr/>
          <p:nvPr/>
        </p:nvGrpSpPr>
        <p:grpSpPr>
          <a:xfrm>
            <a:off x="1752600" y="2141415"/>
            <a:ext cx="8686800" cy="4177775"/>
            <a:chOff x="1752600" y="2141415"/>
            <a:chExt cx="8686800" cy="41777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8E52817-11AF-4576-888A-62DF20561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0" t="15158" r="3782"/>
            <a:stretch/>
          </p:blipFill>
          <p:spPr>
            <a:xfrm>
              <a:off x="1752600" y="2141415"/>
              <a:ext cx="8686800" cy="4177775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70406529-926E-48B7-95AA-8A7A2E937DE2}"/>
                </a:ext>
              </a:extLst>
            </p:cNvPr>
            <p:cNvSpPr/>
            <p:nvPr/>
          </p:nvSpPr>
          <p:spPr>
            <a:xfrm>
              <a:off x="2387913" y="3604061"/>
              <a:ext cx="914400" cy="27432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2F33ADE-BB5D-4991-B07C-473AF07EDEFD}"/>
              </a:ext>
            </a:extLst>
          </p:cNvPr>
          <p:cNvSpPr txBox="1"/>
          <p:nvPr/>
        </p:nvSpPr>
        <p:spPr>
          <a:xfrm>
            <a:off x="461108" y="820615"/>
            <a:ext cx="112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Select </a:t>
            </a:r>
            <a:r>
              <a:rPr lang="en-US" sz="2400" i="1" dirty="0">
                <a:solidFill>
                  <a:schemeClr val="tx2"/>
                </a:solidFill>
              </a:rPr>
              <a:t>Add</a:t>
            </a:r>
          </a:p>
        </p:txBody>
      </p:sp>
    </p:spTree>
    <p:extLst>
      <p:ext uri="{BB962C8B-B14F-4D97-AF65-F5344CB8AC3E}">
        <p14:creationId xmlns:p14="http://schemas.microsoft.com/office/powerpoint/2010/main" val="422280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ACF3C-1C24-4654-BFA0-5AA2AED23EF5}"/>
              </a:ext>
            </a:extLst>
          </p:cNvPr>
          <p:cNvSpPr txBox="1"/>
          <p:nvPr/>
        </p:nvSpPr>
        <p:spPr>
          <a:xfrm>
            <a:off x="461108" y="820615"/>
            <a:ext cx="1128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Search for your delegate by Name, Email, or Unique ID</a:t>
            </a:r>
          </a:p>
          <a:p>
            <a:r>
              <a:rPr lang="en-US" sz="2400" dirty="0">
                <a:solidFill>
                  <a:schemeClr val="tx2"/>
                </a:solidFill>
              </a:rPr>
              <a:t>Once you have found them, highlight them in the list and select </a:t>
            </a:r>
            <a:r>
              <a:rPr lang="en-US" sz="2400" i="1" dirty="0">
                <a:solidFill>
                  <a:schemeClr val="tx2"/>
                </a:solidFill>
              </a:rPr>
              <a:t>Add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265F32-3013-4DFD-8109-6DD41BF4C135}"/>
              </a:ext>
            </a:extLst>
          </p:cNvPr>
          <p:cNvGrpSpPr/>
          <p:nvPr/>
        </p:nvGrpSpPr>
        <p:grpSpPr>
          <a:xfrm>
            <a:off x="1752600" y="2157048"/>
            <a:ext cx="8686800" cy="4174918"/>
            <a:chOff x="1752600" y="2157048"/>
            <a:chExt cx="8686800" cy="41749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D77B90-3F13-4D83-8BE6-90A610785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64" t="15158" r="3653"/>
            <a:stretch/>
          </p:blipFill>
          <p:spPr>
            <a:xfrm>
              <a:off x="1752600" y="2157048"/>
              <a:ext cx="8686800" cy="4174918"/>
            </a:xfrm>
            <a:prstGeom prst="rect">
              <a:avLst/>
            </a:prstGeom>
          </p:spPr>
        </p:pic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96C48212-243F-4703-A764-D52D0DEDE08C}"/>
                </a:ext>
              </a:extLst>
            </p:cNvPr>
            <p:cNvSpPr/>
            <p:nvPr/>
          </p:nvSpPr>
          <p:spPr>
            <a:xfrm>
              <a:off x="5963138" y="4189799"/>
              <a:ext cx="914400" cy="27432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00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40354-CEBF-4465-9971-714827789AB9}"/>
              </a:ext>
            </a:extLst>
          </p:cNvPr>
          <p:cNvSpPr txBox="1"/>
          <p:nvPr/>
        </p:nvSpPr>
        <p:spPr>
          <a:xfrm>
            <a:off x="461108" y="820615"/>
            <a:ext cx="1128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After you have added them, select </a:t>
            </a:r>
            <a:r>
              <a:rPr lang="en-US" sz="2400" i="1" dirty="0">
                <a:solidFill>
                  <a:schemeClr val="tx2"/>
                </a:solidFill>
              </a:rPr>
              <a:t>Receives Emails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i="1" dirty="0">
                <a:solidFill>
                  <a:schemeClr val="tx2"/>
                </a:solidFill>
              </a:rPr>
              <a:t>Receives Approval Emails</a:t>
            </a:r>
            <a:br>
              <a:rPr lang="en-US" sz="2400" i="1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Select</a:t>
            </a:r>
            <a:r>
              <a:rPr lang="en-US" sz="2400" i="1" dirty="0">
                <a:solidFill>
                  <a:schemeClr val="tx2"/>
                </a:solidFill>
              </a:rPr>
              <a:t> Save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E8BB61-FFEF-40E2-8E6C-8124262C0A50}"/>
              </a:ext>
            </a:extLst>
          </p:cNvPr>
          <p:cNvGrpSpPr/>
          <p:nvPr/>
        </p:nvGrpSpPr>
        <p:grpSpPr>
          <a:xfrm>
            <a:off x="1752600" y="2266459"/>
            <a:ext cx="8686800" cy="4177547"/>
            <a:chOff x="1752600" y="2266459"/>
            <a:chExt cx="8686800" cy="41775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1CE089C-EFE6-4C69-8217-E24C9A2D7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36" t="15279" r="3975"/>
            <a:stretch/>
          </p:blipFill>
          <p:spPr>
            <a:xfrm>
              <a:off x="1752600" y="2266459"/>
              <a:ext cx="8686800" cy="4177547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258DF50F-E201-48CA-8F42-CF2A1E3CC26C}"/>
                </a:ext>
              </a:extLst>
            </p:cNvPr>
            <p:cNvSpPr/>
            <p:nvPr/>
          </p:nvSpPr>
          <p:spPr>
            <a:xfrm>
              <a:off x="2790091" y="3735755"/>
              <a:ext cx="914400" cy="27432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8111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</TotalTime>
  <Words>68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Wingdings 2</vt:lpstr>
      <vt:lpstr>Dividend</vt:lpstr>
      <vt:lpstr>Concur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</dc:title>
  <dc:creator>Tisha Quinn</dc:creator>
  <cp:lastModifiedBy>Tisha Quinn</cp:lastModifiedBy>
  <cp:revision>4</cp:revision>
  <dcterms:created xsi:type="dcterms:W3CDTF">2020-10-16T14:27:51Z</dcterms:created>
  <dcterms:modified xsi:type="dcterms:W3CDTF">2020-10-16T14:59:52Z</dcterms:modified>
</cp:coreProperties>
</file>