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4"/>
  </p:notesMasterIdLst>
  <p:sldIdLst>
    <p:sldId id="259" r:id="rId2"/>
    <p:sldId id="270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 Trammel" initials="MT" lastIdx="2" clrIdx="0"/>
  <p:cmAuthor id="2" name="Talal Dahhan, MD, MSEd" initials="TDMM" lastIdx="2" clrIdx="1">
    <p:extLst>
      <p:ext uri="{19B8F6BF-5375-455C-9EA6-DF929625EA0E}">
        <p15:presenceInfo xmlns:p15="http://schemas.microsoft.com/office/powerpoint/2012/main" userId="S::td56@duke.edu::756d27dc-e6db-4d39-ad15-a2f1df67a7c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673"/>
    <a:srgbClr val="FFFFFF"/>
    <a:srgbClr val="6E75A5"/>
    <a:srgbClr val="BABC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77"/>
    <p:restoredTop sz="94880"/>
  </p:normalViewPr>
  <p:slideViewPr>
    <p:cSldViewPr snapToGrid="0" snapToObjects="1">
      <p:cViewPr varScale="1">
        <p:scale>
          <a:sx n="83" d="100"/>
          <a:sy n="83" d="100"/>
        </p:scale>
        <p:origin x="216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77639-9383-5143-89FD-B06C96D2B109}" type="datetimeFigureOut">
              <a:rPr lang="en-US" smtClean="0"/>
              <a:t>3/25/20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033C8-380B-9C4F-B378-67BFE646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41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2FC61-F86C-0040-96A9-A5385ED016C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0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2FC61-F86C-0040-96A9-A5385ED016C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09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15BF3-7DD3-2D47-8D49-C58CB0C0F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303333-D6D1-1D43-B66D-86C1A6BC9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B3A8D-8068-AB4C-9841-0C1447F96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020B0-BB3C-7D4A-8F77-EFE885CC2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AF46E-0021-B441-AFB5-7EE4D31D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Talal Dahhan</a:t>
            </a:r>
          </a:p>
        </p:txBody>
      </p:sp>
    </p:spTree>
    <p:extLst>
      <p:ext uri="{BB962C8B-B14F-4D97-AF65-F5344CB8AC3E}">
        <p14:creationId xmlns:p14="http://schemas.microsoft.com/office/powerpoint/2010/main" val="340741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B2366-55ED-3041-B506-1DD32C1E0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37E50C-B33D-CA49-B2B5-6BDDFBE40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EA793-EB85-E243-BC12-B9ADAF23B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E113D-FA15-2C4D-A394-1563FAAF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BC587-04F7-FE41-926A-3233718E4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9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6DF7BF-5BA0-5D47-B482-908DE793E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EBCB30-26C1-A14F-B53E-190BCA8B6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1C939-F11B-6147-AA4F-692A82A19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65E2D-BBF3-244F-B179-1BFA8EA66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ED626-5351-644D-9384-7B7229A9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2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>
          <a:xfrm>
            <a:off x="406400" y="1371600"/>
            <a:ext cx="11379200" cy="5257800"/>
          </a:xfr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  <a:lvl5pPr>
              <a:lnSpc>
                <a:spcPct val="12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06400" y="304801"/>
            <a:ext cx="11176000" cy="85973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defRPr sz="4400"/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980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64C5E-5365-674E-AE1A-C334C05F9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15200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0F4673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57044-D8B5-6D4C-BC43-C962897D1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10132" cy="4351338"/>
          </a:xfr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5C3B7-1FE5-7948-ABA6-19944FCAC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F2F28-BB26-E842-8A44-1BB441955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EE25854-A853-8843-AC17-559963EA38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10602134" y="710406"/>
            <a:ext cx="914480" cy="111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20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85671-2B6F-7340-A4C1-92FB5EB7A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FC9A4-4C58-804D-8BA9-DC66D182B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E2714-5BDA-4C4B-8104-A344DBF67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06A29-5048-2147-8ADE-A08232BA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DFFD0-E6E7-E44A-9AD2-733FA2A99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1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1080B-1D16-054C-8194-C0D1FBFAB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290F4-BC8B-8447-853B-EBDFFA3325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0F5BC-95D9-774C-BF4B-DCE6574B0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B10CB-915B-6D44-AD67-5611D2526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3/25/20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B96A4-54B5-F14A-878F-174801B2A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5C3B3-778E-0F4E-A02A-4072BEFB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6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DB24B-5271-FF49-BD33-EE5683305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3799D-6084-3748-97C9-D0EF765F9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60F835-8211-3149-81ED-142B92524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A44ED4-7A85-F94B-AA0D-64F354EC68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78B809-1C11-D042-8F60-D2F3CC114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152362-AA8C-A442-A1AA-151F2277D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3/25/20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56790D-2F56-9145-804F-AA3710F5F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C5177A-44D8-A54B-96DB-8BE1424A1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98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148-F89F-874B-BB3A-0AA8CC043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F5B691-8FB2-C64D-9F05-4BC01521D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3/25/20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84E6C7-0AB8-0146-91DE-DF8DFC8CB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D6B82A-248B-4242-B76A-68DEE341F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1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ADE36F-4B60-5848-A5AE-9FE5F8B7F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3/25/20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CBD6F5-39C6-4646-8C47-0D8F53963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7EEC752-3BB7-5D42-8020-745860D264C0}"/>
              </a:ext>
            </a:extLst>
          </p:cNvPr>
          <p:cNvSpPr txBox="1">
            <a:spLocks/>
          </p:cNvSpPr>
          <p:nvPr userDrawn="1"/>
        </p:nvSpPr>
        <p:spPr>
          <a:xfrm>
            <a:off x="9165956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Talal Dahhan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3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1866-291A-754E-B16B-F31ECCC0B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C2861-68AA-9349-8738-245523BB2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13E8F1-23CE-8249-9834-200C3D8EE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89A07-99F9-D841-989C-5D37B0B56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3CFB47-5C50-9A45-A675-E4CDD45FF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06044C-1BBF-B940-8045-301359563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A00A-3CAB-784C-8F64-75A48EB14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272975-4110-D84D-AE0B-7ED8248A27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1AD152-CFAC-A34D-AD42-C69E97723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8A48B-B195-474C-B6A6-D73A3B98A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762FA-32A6-4A45-858A-EA4DBEC84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98DA5-9AFA-DE44-AFCA-56048A6F5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56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3ACEB6-0B04-944A-BD25-AA2F17EA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57C12-2EE3-984F-A8C8-6392225D1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32727-4ED7-5342-9C98-F9B30DC4D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3BBB0-138A-9943-AF07-686B6069C7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16616D68-6710-FD42-94FF-B0BE0823C807}"/>
              </a:ext>
            </a:extLst>
          </p:cNvPr>
          <p:cNvSpPr txBox="1">
            <a:spLocks/>
          </p:cNvSpPr>
          <p:nvPr userDrawn="1"/>
        </p:nvSpPr>
        <p:spPr>
          <a:xfrm>
            <a:off x="9165956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Talal Dahhan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57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YMd1ni3YyA?feature=oembe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uY8XJylarU?feature=oembe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GWz5O773jk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Kz_vNGsNhc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Uo5O1JmLH0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yh5UnC6G2k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FoobePTRSI?feature=oemb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8vPr7e1vUQ?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CKsk6sl5KU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AA8342-DE58-6444-B6E6-4169D6FE2C0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4434" y="3942724"/>
            <a:ext cx="10901362" cy="1350963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dirty="0">
                <a:solidFill>
                  <a:srgbClr val="0F4673"/>
                </a:solidFill>
                <a:latin typeface="+mn-lt"/>
              </a:rPr>
              <a:t>Infection Control PPE Videos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00E741-212F-E74B-844E-53CBBE06C8B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8770513" y="1007302"/>
            <a:ext cx="1728670" cy="2108133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25FEFB36-C8B5-4847-8D35-514943696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94" y="1522759"/>
            <a:ext cx="40450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375E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Duke University School of Medicine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375E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Department of Medicine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rgbClr val="17375E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17375E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Division of Pulmonary, Allergy and Critical Care Medicine</a:t>
            </a:r>
            <a:r>
              <a:rPr kumimoji="0" lang="en-CA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en-CA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32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D77264-C815-054D-A637-DA92EBDEF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MaxAir</a:t>
            </a:r>
            <a:r>
              <a:rPr lang="en-US" dirty="0"/>
              <a:t> Section 3</a:t>
            </a:r>
          </a:p>
        </p:txBody>
      </p:sp>
      <p:pic>
        <p:nvPicPr>
          <p:cNvPr id="8" name="Online Media 7" descr="MaxAir   Section 3">
            <a:hlinkClick r:id="" action="ppaction://media"/>
            <a:extLst>
              <a:ext uri="{FF2B5EF4-FFF2-40B4-BE49-F238E27FC236}">
                <a16:creationId xmlns:a16="http://schemas.microsoft.com/office/drawing/2014/main" id="{76090D37-F4E1-9048-B8ED-8E013392C81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25613" y="1825625"/>
            <a:ext cx="773588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65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0404B-1956-5A4F-BB0D-DB5B96DA7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MaxAir</a:t>
            </a:r>
            <a:r>
              <a:rPr lang="en-US" sz="3600" dirty="0"/>
              <a:t> Section 4</a:t>
            </a:r>
          </a:p>
        </p:txBody>
      </p:sp>
      <p:pic>
        <p:nvPicPr>
          <p:cNvPr id="5" name="Online Media 4" descr="MaxAir   Section 4">
            <a:hlinkClick r:id="" action="ppaction://media"/>
            <a:extLst>
              <a:ext uri="{FF2B5EF4-FFF2-40B4-BE49-F238E27FC236}">
                <a16:creationId xmlns:a16="http://schemas.microsoft.com/office/drawing/2014/main" id="{9A6AF926-334E-E54E-825C-D2EAB5741DF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25613" y="1825625"/>
            <a:ext cx="773588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23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AA8342-DE58-6444-B6E6-4169D6FE2C0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60312" y="4578155"/>
            <a:ext cx="10901362" cy="1350963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1" dirty="0">
                <a:solidFill>
                  <a:srgbClr val="0F4673"/>
                </a:solidFill>
                <a:latin typeface="+mn-lt"/>
              </a:rPr>
              <a:t>Stay Safe 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46B52A-2982-B64A-A4D5-DF5BDB86320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8770513" y="1007302"/>
            <a:ext cx="1728670" cy="2108133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C5B7DAC9-7896-0B46-9360-90024AAB7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94" y="1522759"/>
            <a:ext cx="40450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375E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Duke University School of Medicine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7375E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Department of Medicine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rgbClr val="17375E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17375E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Division of Pulmonary, Allergy and Critical Care Medicine</a:t>
            </a:r>
            <a:r>
              <a:rPr kumimoji="0" lang="en-CA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en-CA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77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AA2B6-63EA-2A4D-A413-CAB3ECB88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DC8CA-2DA3-3C49-A05D-F7427C092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951"/>
            <a:ext cx="9510132" cy="307183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dirty="0"/>
              <a:t> The following slides are collective of CDC and NHS recommended videos for application of PPE, removal of them, using </a:t>
            </a:r>
            <a:r>
              <a:rPr lang="en-US" sz="4000" dirty="0" err="1"/>
              <a:t>MaxAir</a:t>
            </a:r>
            <a:r>
              <a:rPr lang="en-US" sz="4000" dirty="0"/>
              <a:t> devices</a:t>
            </a:r>
          </a:p>
        </p:txBody>
      </p:sp>
    </p:spTree>
    <p:extLst>
      <p:ext uri="{BB962C8B-B14F-4D97-AF65-F5344CB8AC3E}">
        <p14:creationId xmlns:p14="http://schemas.microsoft.com/office/powerpoint/2010/main" val="369150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0404B-1956-5A4F-BB0D-DB5B96DA7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380" y="281042"/>
            <a:ext cx="9377854" cy="1325563"/>
          </a:xfrm>
        </p:spPr>
        <p:txBody>
          <a:bodyPr>
            <a:normAutofit/>
          </a:bodyPr>
          <a:lstStyle/>
          <a:p>
            <a:r>
              <a:rPr lang="en-US" sz="2800" dirty="0"/>
              <a:t>PPE for the Care of Patients Infected or Suspected COVID19</a:t>
            </a:r>
          </a:p>
        </p:txBody>
      </p:sp>
      <p:pic>
        <p:nvPicPr>
          <p:cNvPr id="4" name="Online Media 3" descr="PPE for the Care of Patients Infected or Suspected with COVID-19">
            <a:hlinkClick r:id="" action="ppaction://media"/>
            <a:extLst>
              <a:ext uri="{FF2B5EF4-FFF2-40B4-BE49-F238E27FC236}">
                <a16:creationId xmlns:a16="http://schemas.microsoft.com/office/drawing/2014/main" id="{6F0826C4-8F7A-C449-B994-9DA5092285F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25613" y="1690688"/>
            <a:ext cx="797578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03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0404B-1956-5A4F-BB0D-DB5B96DA7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Donning of Personal Protective </a:t>
            </a:r>
            <a:r>
              <a:rPr lang="en-US" sz="2400" dirty="0" err="1"/>
              <a:t>Equipments</a:t>
            </a:r>
            <a:r>
              <a:rPr lang="en-US" sz="2400" dirty="0"/>
              <a:t> (PPE)</a:t>
            </a:r>
          </a:p>
        </p:txBody>
      </p:sp>
      <p:pic>
        <p:nvPicPr>
          <p:cNvPr id="6" name="Online Media 5" descr="COVID-19: Donning of Personal Protective Equipment (PPE)">
            <a:hlinkClick r:id="" action="ppaction://media"/>
            <a:extLst>
              <a:ext uri="{FF2B5EF4-FFF2-40B4-BE49-F238E27FC236}">
                <a16:creationId xmlns:a16="http://schemas.microsoft.com/office/drawing/2014/main" id="{136C57C7-E1C4-9246-9281-BE4277425D9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25613" y="1571223"/>
            <a:ext cx="8188167" cy="460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97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0404B-1956-5A4F-BB0D-DB5B96DA7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Removal and Disposal of PPE</a:t>
            </a:r>
          </a:p>
        </p:txBody>
      </p:sp>
      <p:pic>
        <p:nvPicPr>
          <p:cNvPr id="3" name="Online Media 2" descr="COVID-19: Removal and disposal of Personal Protective Equipment (PPE)">
            <a:hlinkClick r:id="" action="ppaction://media"/>
            <a:extLst>
              <a:ext uri="{FF2B5EF4-FFF2-40B4-BE49-F238E27FC236}">
                <a16:creationId xmlns:a16="http://schemas.microsoft.com/office/drawing/2014/main" id="{8E7C87DF-CBC1-C548-A3C1-E052F5E345B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25613" y="1627516"/>
            <a:ext cx="8088088" cy="454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15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0404B-1956-5A4F-BB0D-DB5B96DA7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Donning and Duffing for Aerosol Generating Procedures</a:t>
            </a:r>
          </a:p>
        </p:txBody>
      </p:sp>
      <p:pic>
        <p:nvPicPr>
          <p:cNvPr id="3" name="Online Media 2" descr="Novel pathogens: donning &amp; doffing PPE for aerosol-generating procedures">
            <a:hlinkClick r:id="" action="ppaction://media"/>
            <a:extLst>
              <a:ext uri="{FF2B5EF4-FFF2-40B4-BE49-F238E27FC236}">
                <a16:creationId xmlns:a16="http://schemas.microsoft.com/office/drawing/2014/main" id="{05930737-F1BC-3949-8B22-FCA7DC61FE1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25613" y="1690688"/>
            <a:ext cx="797578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21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0404B-1956-5A4F-BB0D-DB5B96DA7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Flex Air</a:t>
            </a:r>
          </a:p>
        </p:txBody>
      </p:sp>
      <p:pic>
        <p:nvPicPr>
          <p:cNvPr id="3" name="Online Media 2" descr="FlexAir">
            <a:hlinkClick r:id="" action="ppaction://media"/>
            <a:extLst>
              <a:ext uri="{FF2B5EF4-FFF2-40B4-BE49-F238E27FC236}">
                <a16:creationId xmlns:a16="http://schemas.microsoft.com/office/drawing/2014/main" id="{31D3A5C5-B3FA-C342-B0A2-4487D6EA1EB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28056" y="1593805"/>
            <a:ext cx="773588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27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0404B-1956-5A4F-BB0D-DB5B96DA7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MaxAir</a:t>
            </a:r>
            <a:r>
              <a:rPr lang="en-US" dirty="0"/>
              <a:t> Intro</a:t>
            </a:r>
          </a:p>
        </p:txBody>
      </p:sp>
      <p:pic>
        <p:nvPicPr>
          <p:cNvPr id="10" name="Online Media 9" descr="MaxAir Intro">
            <a:hlinkClick r:id="" action="ppaction://media"/>
            <a:extLst>
              <a:ext uri="{FF2B5EF4-FFF2-40B4-BE49-F238E27FC236}">
                <a16:creationId xmlns:a16="http://schemas.microsoft.com/office/drawing/2014/main" id="{A8F063A7-167A-6648-A8AA-243017D8602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25613" y="1825625"/>
            <a:ext cx="773588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09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0404B-1956-5A4F-BB0D-DB5B96DA7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MaxAir</a:t>
            </a:r>
            <a:r>
              <a:rPr lang="en-US" sz="3600" dirty="0"/>
              <a:t> Section 2</a:t>
            </a:r>
          </a:p>
        </p:txBody>
      </p:sp>
      <p:pic>
        <p:nvPicPr>
          <p:cNvPr id="5" name="Online Media 4" descr="MaxAir   Section 2">
            <a:hlinkClick r:id="" action="ppaction://media"/>
            <a:extLst>
              <a:ext uri="{FF2B5EF4-FFF2-40B4-BE49-F238E27FC236}">
                <a16:creationId xmlns:a16="http://schemas.microsoft.com/office/drawing/2014/main" id="{4D23CCD2-F74B-DD46-9263-D901961FB1B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25613" y="1825625"/>
            <a:ext cx="773588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10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112</Words>
  <Application>Microsoft Macintosh PowerPoint</Application>
  <PresentationFormat>Widescreen</PresentationFormat>
  <Paragraphs>21</Paragraphs>
  <Slides>12</Slides>
  <Notes>2</Notes>
  <HiddenSlides>0</HiddenSlides>
  <MMClips>9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Office Theme</vt:lpstr>
      <vt:lpstr>Infection Control PPE Videos</vt:lpstr>
      <vt:lpstr>Slides …</vt:lpstr>
      <vt:lpstr>PPE for the Care of Patients Infected or Suspected COVID19</vt:lpstr>
      <vt:lpstr>Donning of Personal Protective Equipments (PPE)</vt:lpstr>
      <vt:lpstr>Removal and Disposal of PPE</vt:lpstr>
      <vt:lpstr>Donning and Duffing for Aerosol Generating Procedures</vt:lpstr>
      <vt:lpstr>Flex Air</vt:lpstr>
      <vt:lpstr>MaxAir Intro</vt:lpstr>
      <vt:lpstr>MaxAir Section 2</vt:lpstr>
      <vt:lpstr>MaxAir Section 3</vt:lpstr>
      <vt:lpstr>MaxAir Section 4</vt:lpstr>
      <vt:lpstr>Stay Safe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 Control PPE Videos</dc:title>
  <dc:creator>Talal Dahhan, MD, MSEd</dc:creator>
  <cp:lastModifiedBy>Talal Dahhan, MD, MSEd</cp:lastModifiedBy>
  <cp:revision>8</cp:revision>
  <dcterms:created xsi:type="dcterms:W3CDTF">2020-03-24T09:49:12Z</dcterms:created>
  <dcterms:modified xsi:type="dcterms:W3CDTF">2020-03-25T08:22:21Z</dcterms:modified>
</cp:coreProperties>
</file>