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time.oit.duke.edu/APIHC/TASS/WebPortal/WP1Live/Default.aspx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Infection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Reminders and Updates!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Signs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883" y="2750450"/>
            <a:ext cx="2106253" cy="1579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0428" y="3923025"/>
            <a:ext cx="2303647" cy="182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3081" y="2827470"/>
            <a:ext cx="2329762" cy="1747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2625" y="4325540"/>
            <a:ext cx="1907863" cy="1430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87752" y="248716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Airborne Precautions: Shingles, measles, TB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026" y="4794591"/>
            <a:ext cx="246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Precautions: MRSA, Herpes w/lesions, shingles, CRE, RSV, Rhino, TB, Lice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19172" y="2570798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Droplet Precautions: Flu, Mumps, RSV, Rhino, </a:t>
            </a:r>
            <a:r>
              <a:rPr lang="en-US" dirty="0" err="1" smtClean="0"/>
              <a:t>Pertusis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8780" y="4946904"/>
            <a:ext cx="325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Special Airborne/Contact Precautions: C. diff,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4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sign tells each person what is required. </a:t>
            </a:r>
          </a:p>
          <a:p>
            <a:pPr algn="ctr"/>
            <a:r>
              <a:rPr lang="en-US" dirty="0" smtClean="0"/>
              <a:t>We don’t want to over or under do the type of isolation we are following</a:t>
            </a:r>
          </a:p>
          <a:p>
            <a:pPr algn="ctr"/>
            <a:r>
              <a:rPr lang="en-US" dirty="0" smtClean="0"/>
              <a:t>Proper PPE keeps us and our patients safe.</a:t>
            </a:r>
          </a:p>
          <a:p>
            <a:pPr algn="ctr"/>
            <a:r>
              <a:rPr lang="en-US" dirty="0" smtClean="0"/>
              <a:t>Signs can be found in the Charge Nurse area in the filing cabinet.</a:t>
            </a:r>
          </a:p>
          <a:p>
            <a:pPr algn="ctr"/>
            <a:r>
              <a:rPr lang="en-US" dirty="0" smtClean="0"/>
              <a:t>If you need more the HUC can order </a:t>
            </a:r>
            <a:r>
              <a:rPr lang="en-US" smtClean="0"/>
              <a:t>them for you! 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4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Transporting Isolation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changes to how we transport patients on isolation</a:t>
            </a:r>
          </a:p>
          <a:p>
            <a:r>
              <a:rPr lang="en-US" dirty="0" smtClean="0"/>
              <a:t>We no longer need to place a yellow gown over our patients when transporting through the hall. </a:t>
            </a:r>
          </a:p>
          <a:p>
            <a:r>
              <a:rPr lang="en-US" dirty="0" smtClean="0"/>
              <a:t>Simply put a clean blanket over them/or the </a:t>
            </a:r>
            <a:r>
              <a:rPr lang="en-US" dirty="0" err="1" smtClean="0"/>
              <a:t>isolette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Bring a couple back up yellow gowns and gloves for yourself when interacting with the patient.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link below to find a table for any questions about isolation needs.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https://intranet.dh.duke.edu/hospitals/duh/infection/Lists/Policies/PublishedByTitle.aspx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21" y="1343114"/>
            <a:ext cx="3503611" cy="402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97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194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Infection Control</vt:lpstr>
      <vt:lpstr>Isolation Signs </vt:lpstr>
      <vt:lpstr>The Sign is Important</vt:lpstr>
      <vt:lpstr>Transporting Isolation Patients</vt:lpstr>
      <vt:lpstr>Use the link below to find a table for any questions about isolation needs.</vt:lpstr>
    </vt:vector>
  </TitlesOfParts>
  <Company>Duke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Control</dc:title>
  <dc:creator>Cari Helton</dc:creator>
  <cp:lastModifiedBy>Cari Helton</cp:lastModifiedBy>
  <cp:revision>7</cp:revision>
  <dcterms:created xsi:type="dcterms:W3CDTF">2020-01-30T15:30:19Z</dcterms:created>
  <dcterms:modified xsi:type="dcterms:W3CDTF">2020-01-30T18:34:51Z</dcterms:modified>
</cp:coreProperties>
</file>