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letter"/>
  <p:notesSz cx="7019925" cy="9305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6781"/>
    <a:srgbClr val="FED989"/>
    <a:srgbClr val="FDCD79"/>
    <a:srgbClr val="FFC571"/>
    <a:srgbClr val="FEDAAA"/>
    <a:srgbClr val="FCD19E"/>
    <a:srgbClr val="FEC590"/>
    <a:srgbClr val="F491AD"/>
    <a:srgbClr val="F586A1"/>
    <a:srgbClr val="F27C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1452" y="2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28F5B7-0230-4D8A-A924-F9CC3F7A9B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790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081F96-CB01-43D8-8344-2630315D1C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579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F20424-7543-4B32-B876-677568F3A6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403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CAC6E5-E3D4-438F-B4AB-6259F47F72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048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3BC20D-9B08-4428-AEF3-9724E5E968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992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4E37EC-EB12-4353-BB3A-54C997004A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420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1654EA-E4CD-4FA0-8D09-C203B2C3CE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309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718A36-1920-4512-B7EE-ECE09C35C1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394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528EBF-4032-4ABC-A34E-644D972216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66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C7A75F-70DC-4A97-9FF8-1CA2FA6B4C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787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404D0A-03A2-4991-8EDA-2EB195227C3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240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8759B6C-9B75-4242-B9B7-D520D1B218B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647418" y="5667129"/>
            <a:ext cx="2829868" cy="557459"/>
          </a:xfrm>
          <a:prstGeom prst="rect">
            <a:avLst/>
          </a:prstGeom>
          <a:solidFill>
            <a:srgbClr val="8BAB79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5647418" y="5204209"/>
            <a:ext cx="2829868" cy="462919"/>
          </a:xfrm>
          <a:prstGeom prst="rect">
            <a:avLst/>
          </a:prstGeom>
          <a:solidFill>
            <a:srgbClr val="00A88E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5647418" y="4922220"/>
            <a:ext cx="2829868" cy="283620"/>
          </a:xfrm>
          <a:prstGeom prst="rect">
            <a:avLst/>
          </a:prstGeom>
          <a:solidFill>
            <a:srgbClr val="B2DDCA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5647418" y="4335420"/>
            <a:ext cx="2829868" cy="586799"/>
          </a:xfrm>
          <a:prstGeom prst="rect">
            <a:avLst/>
          </a:prstGeom>
          <a:solidFill>
            <a:srgbClr val="CF9C5A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5647418" y="3711131"/>
            <a:ext cx="2829868" cy="624289"/>
          </a:xfrm>
          <a:prstGeom prst="rect">
            <a:avLst/>
          </a:prstGeom>
          <a:solidFill>
            <a:srgbClr val="67AEB0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5647418" y="3212352"/>
            <a:ext cx="2829868" cy="500409"/>
          </a:xfrm>
          <a:prstGeom prst="rect">
            <a:avLst/>
          </a:prstGeom>
          <a:solidFill>
            <a:srgbClr val="E76649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5647418" y="2684232"/>
            <a:ext cx="2829868" cy="528119"/>
          </a:xfrm>
          <a:prstGeom prst="rect">
            <a:avLst/>
          </a:prstGeom>
          <a:solidFill>
            <a:srgbClr val="9051A0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5647418" y="2125143"/>
            <a:ext cx="2829868" cy="559089"/>
          </a:xfrm>
          <a:prstGeom prst="rect">
            <a:avLst/>
          </a:prstGeom>
          <a:solidFill>
            <a:srgbClr val="00B9E7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5647418" y="1293844"/>
            <a:ext cx="2829868" cy="832929"/>
          </a:xfrm>
          <a:prstGeom prst="rect">
            <a:avLst/>
          </a:prstGeom>
          <a:solidFill>
            <a:srgbClr val="89C86F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5647418" y="848855"/>
            <a:ext cx="2829868" cy="444989"/>
          </a:xfrm>
          <a:prstGeom prst="rect">
            <a:avLst/>
          </a:prstGeom>
          <a:solidFill>
            <a:srgbClr val="F9A870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5647418" y="641845"/>
            <a:ext cx="2829868" cy="208640"/>
          </a:xfrm>
          <a:prstGeom prst="rect">
            <a:avLst/>
          </a:prstGeom>
          <a:solidFill>
            <a:srgbClr val="FFDE2D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5647418" y="615766"/>
            <a:ext cx="2829868" cy="124795"/>
          </a:xfrm>
          <a:custGeom>
            <a:avLst/>
            <a:gdLst>
              <a:gd name="connsiteX0" fmla="*/ 0 w 2829868"/>
              <a:gd name="connsiteY0" fmla="*/ 0 h 27710"/>
              <a:gd name="connsiteX1" fmla="*/ 2829868 w 2829868"/>
              <a:gd name="connsiteY1" fmla="*/ 0 h 27710"/>
              <a:gd name="connsiteX2" fmla="*/ 2829868 w 2829868"/>
              <a:gd name="connsiteY2" fmla="*/ 27710 h 27710"/>
              <a:gd name="connsiteX3" fmla="*/ 0 w 2829868"/>
              <a:gd name="connsiteY3" fmla="*/ 27710 h 27710"/>
              <a:gd name="connsiteX4" fmla="*/ 0 w 2829868"/>
              <a:gd name="connsiteY4" fmla="*/ 0 h 27710"/>
              <a:gd name="connsiteX0" fmla="*/ 0 w 2829868"/>
              <a:gd name="connsiteY0" fmla="*/ 0 h 27710"/>
              <a:gd name="connsiteX1" fmla="*/ 2829868 w 2829868"/>
              <a:gd name="connsiteY1" fmla="*/ 0 h 27710"/>
              <a:gd name="connsiteX2" fmla="*/ 2829868 w 2829868"/>
              <a:gd name="connsiteY2" fmla="*/ 27710 h 27710"/>
              <a:gd name="connsiteX3" fmla="*/ 2064968 w 2829868"/>
              <a:gd name="connsiteY3" fmla="*/ 25706 h 27710"/>
              <a:gd name="connsiteX4" fmla="*/ 0 w 2829868"/>
              <a:gd name="connsiteY4" fmla="*/ 27710 h 27710"/>
              <a:gd name="connsiteX5" fmla="*/ 0 w 2829868"/>
              <a:gd name="connsiteY5" fmla="*/ 0 h 27710"/>
              <a:gd name="connsiteX0" fmla="*/ 0 w 2829868"/>
              <a:gd name="connsiteY0" fmla="*/ 0 h 27710"/>
              <a:gd name="connsiteX1" fmla="*/ 2829868 w 2829868"/>
              <a:gd name="connsiteY1" fmla="*/ 0 h 27710"/>
              <a:gd name="connsiteX2" fmla="*/ 2829868 w 2829868"/>
              <a:gd name="connsiteY2" fmla="*/ 27710 h 27710"/>
              <a:gd name="connsiteX3" fmla="*/ 2064968 w 2829868"/>
              <a:gd name="connsiteY3" fmla="*/ 25706 h 27710"/>
              <a:gd name="connsiteX4" fmla="*/ 0 w 2829868"/>
              <a:gd name="connsiteY4" fmla="*/ 27710 h 27710"/>
              <a:gd name="connsiteX5" fmla="*/ 0 w 2829868"/>
              <a:gd name="connsiteY5" fmla="*/ 0 h 27710"/>
              <a:gd name="connsiteX0" fmla="*/ 0 w 2829868"/>
              <a:gd name="connsiteY0" fmla="*/ 0 h 27710"/>
              <a:gd name="connsiteX1" fmla="*/ 2829868 w 2829868"/>
              <a:gd name="connsiteY1" fmla="*/ 0 h 27710"/>
              <a:gd name="connsiteX2" fmla="*/ 2829868 w 2829868"/>
              <a:gd name="connsiteY2" fmla="*/ 27710 h 27710"/>
              <a:gd name="connsiteX3" fmla="*/ 2702962 w 2829868"/>
              <a:gd name="connsiteY3" fmla="*/ 25706 h 27710"/>
              <a:gd name="connsiteX4" fmla="*/ 2064968 w 2829868"/>
              <a:gd name="connsiteY4" fmla="*/ 25706 h 27710"/>
              <a:gd name="connsiteX5" fmla="*/ 0 w 2829868"/>
              <a:gd name="connsiteY5" fmla="*/ 27710 h 27710"/>
              <a:gd name="connsiteX6" fmla="*/ 0 w 2829868"/>
              <a:gd name="connsiteY6" fmla="*/ 0 h 27710"/>
              <a:gd name="connsiteX0" fmla="*/ 0 w 2829868"/>
              <a:gd name="connsiteY0" fmla="*/ 0 h 102195"/>
              <a:gd name="connsiteX1" fmla="*/ 2829868 w 2829868"/>
              <a:gd name="connsiteY1" fmla="*/ 0 h 102195"/>
              <a:gd name="connsiteX2" fmla="*/ 2829868 w 2829868"/>
              <a:gd name="connsiteY2" fmla="*/ 27710 h 102195"/>
              <a:gd name="connsiteX3" fmla="*/ 2702962 w 2829868"/>
              <a:gd name="connsiteY3" fmla="*/ 25706 h 102195"/>
              <a:gd name="connsiteX4" fmla="*/ 2066707 w 2829868"/>
              <a:gd name="connsiteY4" fmla="*/ 102195 h 102195"/>
              <a:gd name="connsiteX5" fmla="*/ 2064968 w 2829868"/>
              <a:gd name="connsiteY5" fmla="*/ 25706 h 102195"/>
              <a:gd name="connsiteX6" fmla="*/ 0 w 2829868"/>
              <a:gd name="connsiteY6" fmla="*/ 27710 h 102195"/>
              <a:gd name="connsiteX7" fmla="*/ 0 w 2829868"/>
              <a:gd name="connsiteY7" fmla="*/ 0 h 102195"/>
              <a:gd name="connsiteX0" fmla="*/ 0 w 2829868"/>
              <a:gd name="connsiteY0" fmla="*/ 0 h 104504"/>
              <a:gd name="connsiteX1" fmla="*/ 2829868 w 2829868"/>
              <a:gd name="connsiteY1" fmla="*/ 0 h 104504"/>
              <a:gd name="connsiteX2" fmla="*/ 2829868 w 2829868"/>
              <a:gd name="connsiteY2" fmla="*/ 27710 h 104504"/>
              <a:gd name="connsiteX3" fmla="*/ 2702962 w 2829868"/>
              <a:gd name="connsiteY3" fmla="*/ 25706 h 104504"/>
              <a:gd name="connsiteX4" fmla="*/ 2704701 w 2829868"/>
              <a:gd name="connsiteY4" fmla="*/ 96980 h 104504"/>
              <a:gd name="connsiteX5" fmla="*/ 2066707 w 2829868"/>
              <a:gd name="connsiteY5" fmla="*/ 102195 h 104504"/>
              <a:gd name="connsiteX6" fmla="*/ 2064968 w 2829868"/>
              <a:gd name="connsiteY6" fmla="*/ 25706 h 104504"/>
              <a:gd name="connsiteX7" fmla="*/ 0 w 2829868"/>
              <a:gd name="connsiteY7" fmla="*/ 27710 h 104504"/>
              <a:gd name="connsiteX8" fmla="*/ 0 w 2829868"/>
              <a:gd name="connsiteY8" fmla="*/ 0 h 104504"/>
              <a:gd name="connsiteX0" fmla="*/ 0 w 2829868"/>
              <a:gd name="connsiteY0" fmla="*/ 0 h 104504"/>
              <a:gd name="connsiteX1" fmla="*/ 2829868 w 2829868"/>
              <a:gd name="connsiteY1" fmla="*/ 0 h 104504"/>
              <a:gd name="connsiteX2" fmla="*/ 2829868 w 2829868"/>
              <a:gd name="connsiteY2" fmla="*/ 27710 h 104504"/>
              <a:gd name="connsiteX3" fmla="*/ 2702962 w 2829868"/>
              <a:gd name="connsiteY3" fmla="*/ 25706 h 104504"/>
              <a:gd name="connsiteX4" fmla="*/ 2704701 w 2829868"/>
              <a:gd name="connsiteY4" fmla="*/ 96980 h 104504"/>
              <a:gd name="connsiteX5" fmla="*/ 2066707 w 2829868"/>
              <a:gd name="connsiteY5" fmla="*/ 102195 h 104504"/>
              <a:gd name="connsiteX6" fmla="*/ 2064968 w 2829868"/>
              <a:gd name="connsiteY6" fmla="*/ 25706 h 104504"/>
              <a:gd name="connsiteX7" fmla="*/ 0 w 2829868"/>
              <a:gd name="connsiteY7" fmla="*/ 27710 h 104504"/>
              <a:gd name="connsiteX8" fmla="*/ 0 w 2829868"/>
              <a:gd name="connsiteY8" fmla="*/ 0 h 104504"/>
              <a:gd name="connsiteX0" fmla="*/ 0 w 2829868"/>
              <a:gd name="connsiteY0" fmla="*/ 0 h 102195"/>
              <a:gd name="connsiteX1" fmla="*/ 2829868 w 2829868"/>
              <a:gd name="connsiteY1" fmla="*/ 0 h 102195"/>
              <a:gd name="connsiteX2" fmla="*/ 2829868 w 2829868"/>
              <a:gd name="connsiteY2" fmla="*/ 27710 h 102195"/>
              <a:gd name="connsiteX3" fmla="*/ 2702962 w 2829868"/>
              <a:gd name="connsiteY3" fmla="*/ 25706 h 102195"/>
              <a:gd name="connsiteX4" fmla="*/ 2704701 w 2829868"/>
              <a:gd name="connsiteY4" fmla="*/ 96980 h 102195"/>
              <a:gd name="connsiteX5" fmla="*/ 2066707 w 2829868"/>
              <a:gd name="connsiteY5" fmla="*/ 102195 h 102195"/>
              <a:gd name="connsiteX6" fmla="*/ 2064968 w 2829868"/>
              <a:gd name="connsiteY6" fmla="*/ 25706 h 102195"/>
              <a:gd name="connsiteX7" fmla="*/ 0 w 2829868"/>
              <a:gd name="connsiteY7" fmla="*/ 27710 h 102195"/>
              <a:gd name="connsiteX8" fmla="*/ 0 w 2829868"/>
              <a:gd name="connsiteY8" fmla="*/ 0 h 102195"/>
              <a:gd name="connsiteX0" fmla="*/ 0 w 2829868"/>
              <a:gd name="connsiteY0" fmla="*/ 0 h 102196"/>
              <a:gd name="connsiteX1" fmla="*/ 2829868 w 2829868"/>
              <a:gd name="connsiteY1" fmla="*/ 0 h 102196"/>
              <a:gd name="connsiteX2" fmla="*/ 2829868 w 2829868"/>
              <a:gd name="connsiteY2" fmla="*/ 27710 h 102196"/>
              <a:gd name="connsiteX3" fmla="*/ 2702962 w 2829868"/>
              <a:gd name="connsiteY3" fmla="*/ 25706 h 102196"/>
              <a:gd name="connsiteX4" fmla="*/ 2704701 w 2829868"/>
              <a:gd name="connsiteY4" fmla="*/ 102196 h 102196"/>
              <a:gd name="connsiteX5" fmla="*/ 2066707 w 2829868"/>
              <a:gd name="connsiteY5" fmla="*/ 102195 h 102196"/>
              <a:gd name="connsiteX6" fmla="*/ 2064968 w 2829868"/>
              <a:gd name="connsiteY6" fmla="*/ 25706 h 102196"/>
              <a:gd name="connsiteX7" fmla="*/ 0 w 2829868"/>
              <a:gd name="connsiteY7" fmla="*/ 27710 h 102196"/>
              <a:gd name="connsiteX8" fmla="*/ 0 w 2829868"/>
              <a:gd name="connsiteY8" fmla="*/ 0 h 102196"/>
              <a:gd name="connsiteX0" fmla="*/ 0 w 2829868"/>
              <a:gd name="connsiteY0" fmla="*/ 0 h 112625"/>
              <a:gd name="connsiteX1" fmla="*/ 2829868 w 2829868"/>
              <a:gd name="connsiteY1" fmla="*/ 0 h 112625"/>
              <a:gd name="connsiteX2" fmla="*/ 2829868 w 2829868"/>
              <a:gd name="connsiteY2" fmla="*/ 27710 h 112625"/>
              <a:gd name="connsiteX3" fmla="*/ 2702962 w 2829868"/>
              <a:gd name="connsiteY3" fmla="*/ 25706 h 112625"/>
              <a:gd name="connsiteX4" fmla="*/ 2704701 w 2829868"/>
              <a:gd name="connsiteY4" fmla="*/ 102196 h 112625"/>
              <a:gd name="connsiteX5" fmla="*/ 2066707 w 2829868"/>
              <a:gd name="connsiteY5" fmla="*/ 112625 h 112625"/>
              <a:gd name="connsiteX6" fmla="*/ 2064968 w 2829868"/>
              <a:gd name="connsiteY6" fmla="*/ 25706 h 112625"/>
              <a:gd name="connsiteX7" fmla="*/ 0 w 2829868"/>
              <a:gd name="connsiteY7" fmla="*/ 27710 h 112625"/>
              <a:gd name="connsiteX8" fmla="*/ 0 w 2829868"/>
              <a:gd name="connsiteY8" fmla="*/ 0 h 112625"/>
              <a:gd name="connsiteX0" fmla="*/ 0 w 2829868"/>
              <a:gd name="connsiteY0" fmla="*/ 0 h 124795"/>
              <a:gd name="connsiteX1" fmla="*/ 2829868 w 2829868"/>
              <a:gd name="connsiteY1" fmla="*/ 0 h 124795"/>
              <a:gd name="connsiteX2" fmla="*/ 2829868 w 2829868"/>
              <a:gd name="connsiteY2" fmla="*/ 27710 h 124795"/>
              <a:gd name="connsiteX3" fmla="*/ 2702962 w 2829868"/>
              <a:gd name="connsiteY3" fmla="*/ 25706 h 124795"/>
              <a:gd name="connsiteX4" fmla="*/ 2702963 w 2829868"/>
              <a:gd name="connsiteY4" fmla="*/ 124795 h 124795"/>
              <a:gd name="connsiteX5" fmla="*/ 2066707 w 2829868"/>
              <a:gd name="connsiteY5" fmla="*/ 112625 h 124795"/>
              <a:gd name="connsiteX6" fmla="*/ 2064968 w 2829868"/>
              <a:gd name="connsiteY6" fmla="*/ 25706 h 124795"/>
              <a:gd name="connsiteX7" fmla="*/ 0 w 2829868"/>
              <a:gd name="connsiteY7" fmla="*/ 27710 h 124795"/>
              <a:gd name="connsiteX8" fmla="*/ 0 w 2829868"/>
              <a:gd name="connsiteY8" fmla="*/ 0 h 124795"/>
              <a:gd name="connsiteX0" fmla="*/ 0 w 2829868"/>
              <a:gd name="connsiteY0" fmla="*/ 0 h 126533"/>
              <a:gd name="connsiteX1" fmla="*/ 2829868 w 2829868"/>
              <a:gd name="connsiteY1" fmla="*/ 0 h 126533"/>
              <a:gd name="connsiteX2" fmla="*/ 2829868 w 2829868"/>
              <a:gd name="connsiteY2" fmla="*/ 27710 h 126533"/>
              <a:gd name="connsiteX3" fmla="*/ 2702962 w 2829868"/>
              <a:gd name="connsiteY3" fmla="*/ 25706 h 126533"/>
              <a:gd name="connsiteX4" fmla="*/ 2702963 w 2829868"/>
              <a:gd name="connsiteY4" fmla="*/ 124795 h 126533"/>
              <a:gd name="connsiteX5" fmla="*/ 2064969 w 2829868"/>
              <a:gd name="connsiteY5" fmla="*/ 126533 h 126533"/>
              <a:gd name="connsiteX6" fmla="*/ 2064968 w 2829868"/>
              <a:gd name="connsiteY6" fmla="*/ 25706 h 126533"/>
              <a:gd name="connsiteX7" fmla="*/ 0 w 2829868"/>
              <a:gd name="connsiteY7" fmla="*/ 27710 h 126533"/>
              <a:gd name="connsiteX8" fmla="*/ 0 w 2829868"/>
              <a:gd name="connsiteY8" fmla="*/ 0 h 126533"/>
              <a:gd name="connsiteX0" fmla="*/ 0 w 2829868"/>
              <a:gd name="connsiteY0" fmla="*/ 0 h 124795"/>
              <a:gd name="connsiteX1" fmla="*/ 2829868 w 2829868"/>
              <a:gd name="connsiteY1" fmla="*/ 0 h 124795"/>
              <a:gd name="connsiteX2" fmla="*/ 2829868 w 2829868"/>
              <a:gd name="connsiteY2" fmla="*/ 27710 h 124795"/>
              <a:gd name="connsiteX3" fmla="*/ 2702962 w 2829868"/>
              <a:gd name="connsiteY3" fmla="*/ 25706 h 124795"/>
              <a:gd name="connsiteX4" fmla="*/ 2702963 w 2829868"/>
              <a:gd name="connsiteY4" fmla="*/ 124795 h 124795"/>
              <a:gd name="connsiteX5" fmla="*/ 2064969 w 2829868"/>
              <a:gd name="connsiteY5" fmla="*/ 123056 h 124795"/>
              <a:gd name="connsiteX6" fmla="*/ 2064968 w 2829868"/>
              <a:gd name="connsiteY6" fmla="*/ 25706 h 124795"/>
              <a:gd name="connsiteX7" fmla="*/ 0 w 2829868"/>
              <a:gd name="connsiteY7" fmla="*/ 27710 h 124795"/>
              <a:gd name="connsiteX8" fmla="*/ 0 w 2829868"/>
              <a:gd name="connsiteY8" fmla="*/ 0 h 124795"/>
              <a:gd name="connsiteX0" fmla="*/ 0 w 2829868"/>
              <a:gd name="connsiteY0" fmla="*/ 0 h 124795"/>
              <a:gd name="connsiteX1" fmla="*/ 2829868 w 2829868"/>
              <a:gd name="connsiteY1" fmla="*/ 0 h 124795"/>
              <a:gd name="connsiteX2" fmla="*/ 2829868 w 2829868"/>
              <a:gd name="connsiteY2" fmla="*/ 27710 h 124795"/>
              <a:gd name="connsiteX3" fmla="*/ 2702962 w 2829868"/>
              <a:gd name="connsiteY3" fmla="*/ 25706 h 124795"/>
              <a:gd name="connsiteX4" fmla="*/ 2702963 w 2829868"/>
              <a:gd name="connsiteY4" fmla="*/ 124795 h 124795"/>
              <a:gd name="connsiteX5" fmla="*/ 2064969 w 2829868"/>
              <a:gd name="connsiteY5" fmla="*/ 124794 h 124795"/>
              <a:gd name="connsiteX6" fmla="*/ 2064968 w 2829868"/>
              <a:gd name="connsiteY6" fmla="*/ 25706 h 124795"/>
              <a:gd name="connsiteX7" fmla="*/ 0 w 2829868"/>
              <a:gd name="connsiteY7" fmla="*/ 27710 h 124795"/>
              <a:gd name="connsiteX8" fmla="*/ 0 w 2829868"/>
              <a:gd name="connsiteY8" fmla="*/ 0 h 124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29868" h="124795">
                <a:moveTo>
                  <a:pt x="0" y="0"/>
                </a:moveTo>
                <a:lnTo>
                  <a:pt x="2829868" y="0"/>
                </a:lnTo>
                <a:lnTo>
                  <a:pt x="2829868" y="27710"/>
                </a:lnTo>
                <a:lnTo>
                  <a:pt x="2702962" y="25706"/>
                </a:lnTo>
                <a:cubicBezTo>
                  <a:pt x="2703542" y="49464"/>
                  <a:pt x="2702383" y="101037"/>
                  <a:pt x="2702963" y="124795"/>
                </a:cubicBezTo>
                <a:lnTo>
                  <a:pt x="2064969" y="124794"/>
                </a:lnTo>
                <a:cubicBezTo>
                  <a:pt x="2064389" y="99298"/>
                  <a:pt x="2065548" y="51202"/>
                  <a:pt x="2064968" y="25706"/>
                </a:cubicBezTo>
                <a:lnTo>
                  <a:pt x="0" y="27710"/>
                </a:lnTo>
                <a:lnTo>
                  <a:pt x="0" y="0"/>
                </a:lnTo>
                <a:close/>
              </a:path>
            </a:pathLst>
          </a:custGeom>
          <a:solidFill>
            <a:srgbClr val="FEF898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64" name="Group 16"/>
          <p:cNvGrpSpPr>
            <a:grpSpLocks/>
          </p:cNvGrpSpPr>
          <p:nvPr/>
        </p:nvGrpSpPr>
        <p:grpSpPr bwMode="auto">
          <a:xfrm>
            <a:off x="7086804" y="3714391"/>
            <a:ext cx="1390482" cy="621029"/>
            <a:chOff x="821" y="2500"/>
            <a:chExt cx="1187" cy="381"/>
          </a:xfrm>
        </p:grpSpPr>
        <p:sp>
          <p:nvSpPr>
            <p:cNvPr id="2065" name="Rectangle 17"/>
            <p:cNvSpPr>
              <a:spLocks noChangeArrowheads="1"/>
            </p:cNvSpPr>
            <p:nvPr/>
          </p:nvSpPr>
          <p:spPr bwMode="auto">
            <a:xfrm>
              <a:off x="821" y="2620"/>
              <a:ext cx="1187" cy="261"/>
            </a:xfrm>
            <a:prstGeom prst="rect">
              <a:avLst/>
            </a:prstGeom>
            <a:solidFill>
              <a:srgbClr val="729E86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6" name="Rectangle 18"/>
            <p:cNvSpPr>
              <a:spLocks noChangeArrowheads="1"/>
            </p:cNvSpPr>
            <p:nvPr/>
          </p:nvSpPr>
          <p:spPr bwMode="auto">
            <a:xfrm>
              <a:off x="821" y="2500"/>
              <a:ext cx="1187" cy="122"/>
            </a:xfrm>
            <a:prstGeom prst="rect">
              <a:avLst/>
            </a:prstGeom>
            <a:solidFill>
              <a:srgbClr val="9BC8C7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6566799" y="5769819"/>
            <a:ext cx="1002517" cy="304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400" b="1" dirty="0"/>
              <a:t>Cambrian</a:t>
            </a:r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6514636" y="5272669"/>
            <a:ext cx="1108474" cy="304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400" b="1"/>
              <a:t>Ordovician</a:t>
            </a:r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6651565" y="4912440"/>
            <a:ext cx="834615" cy="304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400" b="1"/>
              <a:t>Silurian</a:t>
            </a:r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6576580" y="4470710"/>
            <a:ext cx="981325" cy="304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400" b="1"/>
              <a:t>Devonian</a:t>
            </a:r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7104735" y="3986601"/>
            <a:ext cx="1344839" cy="304810"/>
          </a:xfrm>
          <a:prstGeom prst="rect">
            <a:avLst/>
          </a:prstGeom>
          <a:solidFill>
            <a:srgbClr val="739D88"/>
          </a:solidFill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algn="ctr"/>
            <a:r>
              <a:rPr lang="en-US" sz="1400" b="1"/>
              <a:t>Mississippian</a:t>
            </a:r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7090326" y="3662319"/>
            <a:ext cx="1423084" cy="304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400" b="1" dirty="0"/>
              <a:t>Pennsylvanian</a:t>
            </a:r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6625483" y="3292222"/>
            <a:ext cx="885149" cy="304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400" b="1"/>
              <a:t>Permian</a:t>
            </a:r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6641784" y="2782032"/>
            <a:ext cx="854177" cy="304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400" b="1"/>
              <a:t>Triassic</a:t>
            </a:r>
          </a:p>
        </p:txBody>
      </p:sp>
      <p:sp>
        <p:nvSpPr>
          <p:cNvPr id="2075" name="Text Box 27"/>
          <p:cNvSpPr txBox="1">
            <a:spLocks noChangeArrowheads="1"/>
          </p:cNvSpPr>
          <p:nvPr/>
        </p:nvSpPr>
        <p:spPr bwMode="auto">
          <a:xfrm>
            <a:off x="6617333" y="2242503"/>
            <a:ext cx="903080" cy="304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400" b="1"/>
              <a:t>Jurassic</a:t>
            </a:r>
          </a:p>
        </p:txBody>
      </p:sp>
      <p:sp>
        <p:nvSpPr>
          <p:cNvPr id="2076" name="Text Box 28"/>
          <p:cNvSpPr txBox="1">
            <a:spLocks noChangeArrowheads="1"/>
          </p:cNvSpPr>
          <p:nvPr/>
        </p:nvSpPr>
        <p:spPr bwMode="auto">
          <a:xfrm>
            <a:off x="6493445" y="1541604"/>
            <a:ext cx="1149226" cy="304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400" b="1"/>
              <a:t>Cretaceous</a:t>
            </a:r>
          </a:p>
        </p:txBody>
      </p:sp>
      <p:sp>
        <p:nvSpPr>
          <p:cNvPr id="2077" name="Text Box 29"/>
          <p:cNvSpPr txBox="1">
            <a:spLocks noChangeArrowheads="1"/>
          </p:cNvSpPr>
          <p:nvPr/>
        </p:nvSpPr>
        <p:spPr bwMode="auto">
          <a:xfrm>
            <a:off x="6532567" y="923835"/>
            <a:ext cx="1070981" cy="304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400" b="1" dirty="0"/>
              <a:t>Paleogene</a:t>
            </a:r>
          </a:p>
        </p:txBody>
      </p:sp>
      <p:sp>
        <p:nvSpPr>
          <p:cNvPr id="2078" name="Text Box 30"/>
          <p:cNvSpPr txBox="1">
            <a:spLocks noChangeArrowheads="1"/>
          </p:cNvSpPr>
          <p:nvPr/>
        </p:nvSpPr>
        <p:spPr bwMode="auto">
          <a:xfrm>
            <a:off x="6601032" y="589685"/>
            <a:ext cx="932422" cy="304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400" b="1"/>
              <a:t>Neogene</a:t>
            </a:r>
          </a:p>
        </p:txBody>
      </p:sp>
      <p:sp>
        <p:nvSpPr>
          <p:cNvPr id="2079" name="Text Box 31"/>
          <p:cNvSpPr txBox="1">
            <a:spLocks noChangeArrowheads="1"/>
          </p:cNvSpPr>
          <p:nvPr/>
        </p:nvSpPr>
        <p:spPr bwMode="auto">
          <a:xfrm>
            <a:off x="5671870" y="3862721"/>
            <a:ext cx="1397003" cy="304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400" b="1"/>
              <a:t>Carboniferous</a:t>
            </a:r>
          </a:p>
        </p:txBody>
      </p:sp>
      <p:sp>
        <p:nvSpPr>
          <p:cNvPr id="2080" name="Rectangle 32"/>
          <p:cNvSpPr>
            <a:spLocks noChangeArrowheads="1"/>
          </p:cNvSpPr>
          <p:nvPr/>
        </p:nvSpPr>
        <p:spPr bwMode="auto">
          <a:xfrm>
            <a:off x="5186098" y="1293844"/>
            <a:ext cx="461321" cy="1920138"/>
          </a:xfrm>
          <a:prstGeom prst="rect">
            <a:avLst/>
          </a:prstGeom>
          <a:solidFill>
            <a:srgbClr val="47C7EA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1" name="Rectangle 33"/>
          <p:cNvSpPr>
            <a:spLocks noChangeArrowheads="1"/>
          </p:cNvSpPr>
          <p:nvPr/>
        </p:nvSpPr>
        <p:spPr bwMode="auto">
          <a:xfrm>
            <a:off x="5186098" y="615765"/>
            <a:ext cx="461321" cy="678079"/>
          </a:xfrm>
          <a:prstGeom prst="rect">
            <a:avLst/>
          </a:prstGeom>
          <a:solidFill>
            <a:srgbClr val="F6EE33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2" name="Text Box 34"/>
          <p:cNvSpPr txBox="1">
            <a:spLocks noChangeArrowheads="1"/>
          </p:cNvSpPr>
          <p:nvPr/>
        </p:nvSpPr>
        <p:spPr bwMode="auto">
          <a:xfrm rot="16200000">
            <a:off x="4848704" y="2086013"/>
            <a:ext cx="1131219" cy="30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400" b="1" dirty="0"/>
              <a:t>MESOZOIC</a:t>
            </a:r>
          </a:p>
        </p:txBody>
      </p:sp>
      <p:sp>
        <p:nvSpPr>
          <p:cNvPr id="2083" name="Text Box 35"/>
          <p:cNvSpPr txBox="1">
            <a:spLocks noChangeArrowheads="1"/>
          </p:cNvSpPr>
          <p:nvPr/>
        </p:nvSpPr>
        <p:spPr bwMode="auto">
          <a:xfrm rot="16200000">
            <a:off x="5041132" y="713899"/>
            <a:ext cx="756319" cy="518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400" b="1" dirty="0"/>
              <a:t>CENO-</a:t>
            </a:r>
          </a:p>
          <a:p>
            <a:pPr algn="ctr"/>
            <a:r>
              <a:rPr lang="en-US" sz="1400" b="1" dirty="0"/>
              <a:t>ZOIC</a:t>
            </a:r>
          </a:p>
        </p:txBody>
      </p:sp>
      <p:sp>
        <p:nvSpPr>
          <p:cNvPr id="2084" name="Rectangle 36"/>
          <p:cNvSpPr>
            <a:spLocks noChangeArrowheads="1"/>
          </p:cNvSpPr>
          <p:nvPr/>
        </p:nvSpPr>
        <p:spPr bwMode="auto">
          <a:xfrm>
            <a:off x="4723147" y="615765"/>
            <a:ext cx="461321" cy="5608823"/>
          </a:xfrm>
          <a:prstGeom prst="rect">
            <a:avLst/>
          </a:prstGeom>
          <a:solidFill>
            <a:srgbClr val="AEE2D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5" name="Text Box 37"/>
          <p:cNvSpPr txBox="1">
            <a:spLocks noChangeArrowheads="1"/>
          </p:cNvSpPr>
          <p:nvPr/>
        </p:nvSpPr>
        <p:spPr bwMode="auto">
          <a:xfrm rot="16200000">
            <a:off x="3221935" y="3218861"/>
            <a:ext cx="3467006" cy="30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400" b="1" dirty="0"/>
              <a:t>P    H    A    N    E    R    O    Z    O    I    C</a:t>
            </a:r>
          </a:p>
        </p:txBody>
      </p:sp>
      <p:sp>
        <p:nvSpPr>
          <p:cNvPr id="2086" name="Rectangle 38"/>
          <p:cNvSpPr>
            <a:spLocks noChangeArrowheads="1"/>
          </p:cNvSpPr>
          <p:nvPr/>
        </p:nvSpPr>
        <p:spPr bwMode="auto">
          <a:xfrm>
            <a:off x="5186098" y="3212352"/>
            <a:ext cx="461321" cy="3012236"/>
          </a:xfrm>
          <a:prstGeom prst="rect">
            <a:avLst/>
          </a:prstGeom>
          <a:solidFill>
            <a:srgbClr val="9EC2A6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7" name="Text Box 39"/>
          <p:cNvSpPr txBox="1">
            <a:spLocks noChangeArrowheads="1"/>
          </p:cNvSpPr>
          <p:nvPr/>
        </p:nvSpPr>
        <p:spPr bwMode="auto">
          <a:xfrm rot="16200000">
            <a:off x="4803064" y="4576650"/>
            <a:ext cx="1220868" cy="30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400" b="1"/>
              <a:t>PALEOZOIC</a:t>
            </a:r>
          </a:p>
        </p:txBody>
      </p:sp>
      <p:sp>
        <p:nvSpPr>
          <p:cNvPr id="2116" name="Text Box 68"/>
          <p:cNvSpPr txBox="1">
            <a:spLocks noChangeArrowheads="1"/>
          </p:cNvSpPr>
          <p:nvPr/>
        </p:nvSpPr>
        <p:spPr bwMode="auto">
          <a:xfrm>
            <a:off x="8485522" y="6064250"/>
            <a:ext cx="69602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dirty="0" smtClean="0"/>
              <a:t>541 </a:t>
            </a:r>
            <a:r>
              <a:rPr lang="en-US" sz="1200" dirty="0"/>
              <a:t>Ma</a:t>
            </a:r>
          </a:p>
        </p:txBody>
      </p:sp>
      <p:sp>
        <p:nvSpPr>
          <p:cNvPr id="2117" name="Text Box 69"/>
          <p:cNvSpPr txBox="1">
            <a:spLocks noChangeArrowheads="1"/>
          </p:cNvSpPr>
          <p:nvPr/>
        </p:nvSpPr>
        <p:spPr bwMode="auto">
          <a:xfrm>
            <a:off x="8485522" y="3065463"/>
            <a:ext cx="69602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dirty="0" smtClean="0"/>
              <a:t>252 </a:t>
            </a:r>
            <a:r>
              <a:rPr lang="en-US" sz="1200" dirty="0"/>
              <a:t>Ma</a:t>
            </a:r>
          </a:p>
        </p:txBody>
      </p:sp>
      <p:sp>
        <p:nvSpPr>
          <p:cNvPr id="2118" name="Text Box 70"/>
          <p:cNvSpPr txBox="1">
            <a:spLocks noChangeArrowheads="1"/>
          </p:cNvSpPr>
          <p:nvPr/>
        </p:nvSpPr>
        <p:spPr bwMode="auto">
          <a:xfrm>
            <a:off x="8485522" y="1135063"/>
            <a:ext cx="61106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dirty="0" smtClean="0"/>
              <a:t>66 </a:t>
            </a:r>
            <a:r>
              <a:rPr lang="en-US" sz="1200" dirty="0"/>
              <a:t>Ma</a:t>
            </a:r>
          </a:p>
        </p:txBody>
      </p:sp>
      <p:sp>
        <p:nvSpPr>
          <p:cNvPr id="2120" name="Text Box 72"/>
          <p:cNvSpPr txBox="1">
            <a:spLocks noChangeArrowheads="1"/>
          </p:cNvSpPr>
          <p:nvPr/>
        </p:nvSpPr>
        <p:spPr bwMode="auto">
          <a:xfrm>
            <a:off x="7638666" y="551776"/>
            <a:ext cx="800219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900" b="1" dirty="0"/>
              <a:t>Quaternary</a:t>
            </a:r>
          </a:p>
        </p:txBody>
      </p:sp>
      <p:sp>
        <p:nvSpPr>
          <p:cNvPr id="78" name="Rectangle 32"/>
          <p:cNvSpPr>
            <a:spLocks noChangeArrowheads="1"/>
          </p:cNvSpPr>
          <p:nvPr/>
        </p:nvSpPr>
        <p:spPr bwMode="auto">
          <a:xfrm>
            <a:off x="627573" y="619088"/>
            <a:ext cx="461321" cy="2716959"/>
          </a:xfrm>
          <a:prstGeom prst="rect">
            <a:avLst/>
          </a:prstGeom>
          <a:solidFill>
            <a:srgbClr val="F15A79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" name="Rectangle 5"/>
          <p:cNvSpPr>
            <a:spLocks noChangeArrowheads="1"/>
          </p:cNvSpPr>
          <p:nvPr/>
        </p:nvSpPr>
        <p:spPr bwMode="auto">
          <a:xfrm>
            <a:off x="622413" y="5396818"/>
            <a:ext cx="456748" cy="832104"/>
          </a:xfrm>
          <a:prstGeom prst="rect">
            <a:avLst/>
          </a:prstGeom>
          <a:solidFill>
            <a:srgbClr val="B51C8E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" name="Rectangle 32"/>
          <p:cNvSpPr>
            <a:spLocks noChangeArrowheads="1"/>
          </p:cNvSpPr>
          <p:nvPr/>
        </p:nvSpPr>
        <p:spPr bwMode="auto">
          <a:xfrm>
            <a:off x="627351" y="3334466"/>
            <a:ext cx="451809" cy="2061552"/>
          </a:xfrm>
          <a:prstGeom prst="rect">
            <a:avLst/>
          </a:prstGeom>
          <a:solidFill>
            <a:srgbClr val="ED008C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" name="Text Box 34"/>
          <p:cNvSpPr txBox="1">
            <a:spLocks noChangeArrowheads="1"/>
          </p:cNvSpPr>
          <p:nvPr/>
        </p:nvSpPr>
        <p:spPr bwMode="auto">
          <a:xfrm rot="16200000">
            <a:off x="104765" y="1854998"/>
            <a:ext cx="150073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/>
              <a:t>PROTEROZOIC</a:t>
            </a:r>
            <a:endParaRPr lang="en-US" sz="1400" b="1" dirty="0"/>
          </a:p>
        </p:txBody>
      </p:sp>
      <p:sp>
        <p:nvSpPr>
          <p:cNvPr id="83" name="Text Box 34"/>
          <p:cNvSpPr txBox="1">
            <a:spLocks noChangeArrowheads="1"/>
          </p:cNvSpPr>
          <p:nvPr/>
        </p:nvSpPr>
        <p:spPr bwMode="auto">
          <a:xfrm rot="16200000">
            <a:off x="320110" y="4280812"/>
            <a:ext cx="108395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/>
              <a:t>ARCHEAN</a:t>
            </a:r>
            <a:endParaRPr lang="en-US" sz="1400" b="1" dirty="0"/>
          </a:p>
        </p:txBody>
      </p:sp>
      <p:sp>
        <p:nvSpPr>
          <p:cNvPr id="84" name="Text Box 34"/>
          <p:cNvSpPr txBox="1">
            <a:spLocks noChangeArrowheads="1"/>
          </p:cNvSpPr>
          <p:nvPr/>
        </p:nvSpPr>
        <p:spPr bwMode="auto">
          <a:xfrm rot="16200000">
            <a:off x="447205" y="5674300"/>
            <a:ext cx="83067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400" b="1" i="1" dirty="0" smtClean="0">
                <a:solidFill>
                  <a:schemeClr val="bg1"/>
                </a:solidFill>
              </a:rPr>
              <a:t>Hadean</a:t>
            </a:r>
            <a:endParaRPr lang="en-US" sz="1400" b="1" i="1" dirty="0">
              <a:solidFill>
                <a:schemeClr val="bg1"/>
              </a:solidFill>
            </a:endParaRPr>
          </a:p>
        </p:txBody>
      </p:sp>
      <p:sp>
        <p:nvSpPr>
          <p:cNvPr id="87" name="Rectangle 13"/>
          <p:cNvSpPr>
            <a:spLocks noChangeArrowheads="1"/>
          </p:cNvSpPr>
          <p:nvPr/>
        </p:nvSpPr>
        <p:spPr bwMode="auto">
          <a:xfrm>
            <a:off x="1077442" y="1260982"/>
            <a:ext cx="1417320" cy="832104"/>
          </a:xfrm>
          <a:prstGeom prst="rect">
            <a:avLst/>
          </a:prstGeom>
          <a:solidFill>
            <a:srgbClr val="FCBB7D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" name="Rectangle 13"/>
          <p:cNvSpPr>
            <a:spLocks noChangeArrowheads="1"/>
          </p:cNvSpPr>
          <p:nvPr/>
        </p:nvSpPr>
        <p:spPr bwMode="auto">
          <a:xfrm>
            <a:off x="1077442" y="2092064"/>
            <a:ext cx="1417320" cy="1243584"/>
          </a:xfrm>
          <a:prstGeom prst="rect">
            <a:avLst/>
          </a:prstGeom>
          <a:solidFill>
            <a:srgbClr val="F1678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Text Box 66"/>
          <p:cNvSpPr txBox="1">
            <a:spLocks noChangeArrowheads="1"/>
          </p:cNvSpPr>
          <p:nvPr/>
        </p:nvSpPr>
        <p:spPr bwMode="auto">
          <a:xfrm>
            <a:off x="1063539" y="6096798"/>
            <a:ext cx="87075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dirty="0" smtClean="0"/>
              <a:t>~4600 </a:t>
            </a:r>
            <a:r>
              <a:rPr lang="en-US" sz="1200" dirty="0"/>
              <a:t>Ma</a:t>
            </a:r>
          </a:p>
        </p:txBody>
      </p:sp>
      <p:sp>
        <p:nvSpPr>
          <p:cNvPr id="2114" name="Text Box 66"/>
          <p:cNvSpPr txBox="1">
            <a:spLocks noChangeArrowheads="1"/>
          </p:cNvSpPr>
          <p:nvPr/>
        </p:nvSpPr>
        <p:spPr bwMode="auto">
          <a:xfrm>
            <a:off x="1070925" y="5260541"/>
            <a:ext cx="78098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dirty="0" smtClean="0"/>
              <a:t>4000 </a:t>
            </a:r>
            <a:r>
              <a:rPr lang="en-US" sz="1200" dirty="0"/>
              <a:t>Ma</a:t>
            </a:r>
          </a:p>
        </p:txBody>
      </p:sp>
      <p:sp>
        <p:nvSpPr>
          <p:cNvPr id="2115" name="Text Box 67"/>
          <p:cNvSpPr txBox="1">
            <a:spLocks noChangeArrowheads="1"/>
          </p:cNvSpPr>
          <p:nvPr/>
        </p:nvSpPr>
        <p:spPr bwMode="auto">
          <a:xfrm>
            <a:off x="2477638" y="3195360"/>
            <a:ext cx="7747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dirty="0"/>
              <a:t>2500 Ma</a:t>
            </a:r>
          </a:p>
        </p:txBody>
      </p:sp>
      <p:sp>
        <p:nvSpPr>
          <p:cNvPr id="80" name="Rectangle 13"/>
          <p:cNvSpPr>
            <a:spLocks noChangeArrowheads="1"/>
          </p:cNvSpPr>
          <p:nvPr/>
        </p:nvSpPr>
        <p:spPr bwMode="auto">
          <a:xfrm>
            <a:off x="1077442" y="620112"/>
            <a:ext cx="1417320" cy="641492"/>
          </a:xfrm>
          <a:prstGeom prst="rect">
            <a:avLst/>
          </a:prstGeom>
          <a:solidFill>
            <a:srgbClr val="FCBA64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0" name="Rectangle 13"/>
          <p:cNvSpPr>
            <a:spLocks noChangeArrowheads="1"/>
          </p:cNvSpPr>
          <p:nvPr/>
        </p:nvSpPr>
        <p:spPr bwMode="auto">
          <a:xfrm>
            <a:off x="2496703" y="619823"/>
            <a:ext cx="1417320" cy="128016"/>
          </a:xfrm>
          <a:prstGeom prst="rect">
            <a:avLst/>
          </a:prstGeom>
          <a:solidFill>
            <a:srgbClr val="FED989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" name="Text Box 67"/>
          <p:cNvSpPr txBox="1">
            <a:spLocks noChangeArrowheads="1"/>
          </p:cNvSpPr>
          <p:nvPr/>
        </p:nvSpPr>
        <p:spPr bwMode="auto">
          <a:xfrm>
            <a:off x="3916407" y="610410"/>
            <a:ext cx="78579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dirty="0" smtClean="0"/>
              <a:t>~635 </a:t>
            </a:r>
            <a:r>
              <a:rPr lang="en-US" sz="1200" dirty="0"/>
              <a:t>Ma</a:t>
            </a:r>
          </a:p>
        </p:txBody>
      </p:sp>
      <p:sp>
        <p:nvSpPr>
          <p:cNvPr id="131" name="Text Box 34"/>
          <p:cNvSpPr txBox="1">
            <a:spLocks noChangeArrowheads="1"/>
          </p:cNvSpPr>
          <p:nvPr/>
        </p:nvSpPr>
        <p:spPr bwMode="auto">
          <a:xfrm>
            <a:off x="1047470" y="2468956"/>
            <a:ext cx="150073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/>
              <a:t>PALEO-</a:t>
            </a:r>
          </a:p>
          <a:p>
            <a:pPr algn="ctr"/>
            <a:r>
              <a:rPr lang="en-US" sz="1400" b="1" dirty="0" smtClean="0"/>
              <a:t>PROTEROZOIC</a:t>
            </a:r>
            <a:endParaRPr lang="en-US" sz="1400" b="1" dirty="0"/>
          </a:p>
        </p:txBody>
      </p:sp>
      <p:sp>
        <p:nvSpPr>
          <p:cNvPr id="132" name="Text Box 34"/>
          <p:cNvSpPr txBox="1">
            <a:spLocks noChangeArrowheads="1"/>
          </p:cNvSpPr>
          <p:nvPr/>
        </p:nvSpPr>
        <p:spPr bwMode="auto">
          <a:xfrm>
            <a:off x="1047470" y="1410863"/>
            <a:ext cx="150073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/>
              <a:t>MESO-</a:t>
            </a:r>
          </a:p>
          <a:p>
            <a:pPr algn="ctr"/>
            <a:r>
              <a:rPr lang="en-US" sz="1400" b="1" dirty="0" smtClean="0"/>
              <a:t>PROTEROZOIC</a:t>
            </a:r>
            <a:endParaRPr lang="en-US" sz="1400" b="1" dirty="0"/>
          </a:p>
        </p:txBody>
      </p:sp>
      <p:sp>
        <p:nvSpPr>
          <p:cNvPr id="133" name="Text Box 34"/>
          <p:cNvSpPr txBox="1">
            <a:spLocks noChangeArrowheads="1"/>
          </p:cNvSpPr>
          <p:nvPr/>
        </p:nvSpPr>
        <p:spPr bwMode="auto">
          <a:xfrm>
            <a:off x="1047470" y="692406"/>
            <a:ext cx="150073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/>
              <a:t>NEO-</a:t>
            </a:r>
          </a:p>
          <a:p>
            <a:pPr algn="ctr"/>
            <a:r>
              <a:rPr lang="en-US" sz="1400" b="1" dirty="0" smtClean="0"/>
              <a:t>PROTEROZOIC</a:t>
            </a:r>
            <a:endParaRPr lang="en-US" sz="1400" b="1" dirty="0"/>
          </a:p>
        </p:txBody>
      </p:sp>
      <p:sp>
        <p:nvSpPr>
          <p:cNvPr id="79" name="Rectangle 36"/>
          <p:cNvSpPr>
            <a:spLocks noChangeArrowheads="1"/>
          </p:cNvSpPr>
          <p:nvPr/>
        </p:nvSpPr>
        <p:spPr bwMode="auto">
          <a:xfrm>
            <a:off x="166227" y="619884"/>
            <a:ext cx="461321" cy="5608823"/>
          </a:xfrm>
          <a:prstGeom prst="rect">
            <a:avLst/>
          </a:prstGeom>
          <a:solidFill>
            <a:srgbClr val="F1678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Text Box 37"/>
          <p:cNvSpPr txBox="1">
            <a:spLocks noChangeArrowheads="1"/>
          </p:cNvSpPr>
          <p:nvPr/>
        </p:nvSpPr>
        <p:spPr bwMode="auto">
          <a:xfrm rot="16200000">
            <a:off x="-1354429" y="3239455"/>
            <a:ext cx="350230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/>
              <a:t>P    R    E    C    A    M    B    R    I    A   N</a:t>
            </a:r>
            <a:endParaRPr lang="en-US" sz="1400" b="1" dirty="0"/>
          </a:p>
        </p:txBody>
      </p:sp>
      <p:sp>
        <p:nvSpPr>
          <p:cNvPr id="147" name="Text Box 29"/>
          <p:cNvSpPr txBox="1">
            <a:spLocks noChangeArrowheads="1"/>
          </p:cNvSpPr>
          <p:nvPr/>
        </p:nvSpPr>
        <p:spPr bwMode="auto">
          <a:xfrm>
            <a:off x="2831478" y="566174"/>
            <a:ext cx="736099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900" b="1" dirty="0" smtClean="0"/>
              <a:t>Ediacaran</a:t>
            </a:r>
            <a:endParaRPr lang="en-US" sz="900" b="1" dirty="0"/>
          </a:p>
        </p:txBody>
      </p:sp>
      <p:sp>
        <p:nvSpPr>
          <p:cNvPr id="150" name="Rectangle 85"/>
          <p:cNvSpPr>
            <a:spLocks noChangeArrowheads="1"/>
          </p:cNvSpPr>
          <p:nvPr/>
        </p:nvSpPr>
        <p:spPr bwMode="auto">
          <a:xfrm>
            <a:off x="4722560" y="352775"/>
            <a:ext cx="3747339" cy="2254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1" name="Text Box 86"/>
          <p:cNvSpPr txBox="1">
            <a:spLocks noChangeArrowheads="1"/>
          </p:cNvSpPr>
          <p:nvPr/>
        </p:nvSpPr>
        <p:spPr bwMode="auto">
          <a:xfrm>
            <a:off x="4668585" y="309912"/>
            <a:ext cx="5000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/>
              <a:t>Eon</a:t>
            </a:r>
          </a:p>
        </p:txBody>
      </p:sp>
      <p:sp>
        <p:nvSpPr>
          <p:cNvPr id="152" name="Text Box 87"/>
          <p:cNvSpPr txBox="1">
            <a:spLocks noChangeArrowheads="1"/>
          </p:cNvSpPr>
          <p:nvPr/>
        </p:nvSpPr>
        <p:spPr bwMode="auto">
          <a:xfrm>
            <a:off x="5184522" y="309912"/>
            <a:ext cx="4603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/>
              <a:t>Era</a:t>
            </a:r>
          </a:p>
        </p:txBody>
      </p:sp>
      <p:sp>
        <p:nvSpPr>
          <p:cNvPr id="153" name="Text Box 88"/>
          <p:cNvSpPr txBox="1">
            <a:spLocks noChangeArrowheads="1"/>
          </p:cNvSpPr>
          <p:nvPr/>
        </p:nvSpPr>
        <p:spPr bwMode="auto">
          <a:xfrm>
            <a:off x="6611685" y="308325"/>
            <a:ext cx="6969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/>
              <a:t>Period</a:t>
            </a:r>
          </a:p>
        </p:txBody>
      </p:sp>
      <p:sp>
        <p:nvSpPr>
          <p:cNvPr id="154" name="Line 89"/>
          <p:cNvSpPr>
            <a:spLocks noChangeShapeType="1"/>
          </p:cNvSpPr>
          <p:nvPr/>
        </p:nvSpPr>
        <p:spPr bwMode="auto">
          <a:xfrm>
            <a:off x="5185887" y="348012"/>
            <a:ext cx="0" cy="2270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Line 90"/>
          <p:cNvSpPr>
            <a:spLocks noChangeShapeType="1"/>
          </p:cNvSpPr>
          <p:nvPr/>
        </p:nvSpPr>
        <p:spPr bwMode="auto">
          <a:xfrm>
            <a:off x="5645817" y="348012"/>
            <a:ext cx="0" cy="2270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Rectangle 85"/>
          <p:cNvSpPr>
            <a:spLocks noChangeArrowheads="1"/>
          </p:cNvSpPr>
          <p:nvPr/>
        </p:nvSpPr>
        <p:spPr bwMode="auto">
          <a:xfrm>
            <a:off x="164286" y="353798"/>
            <a:ext cx="3747339" cy="2254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7" name="Text Box 86"/>
          <p:cNvSpPr txBox="1">
            <a:spLocks noChangeArrowheads="1"/>
          </p:cNvSpPr>
          <p:nvPr/>
        </p:nvSpPr>
        <p:spPr bwMode="auto">
          <a:xfrm>
            <a:off x="379398" y="310935"/>
            <a:ext cx="5000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/>
              <a:t>Eon</a:t>
            </a:r>
          </a:p>
        </p:txBody>
      </p:sp>
      <p:sp>
        <p:nvSpPr>
          <p:cNvPr id="158" name="Text Box 87"/>
          <p:cNvSpPr txBox="1">
            <a:spLocks noChangeArrowheads="1"/>
          </p:cNvSpPr>
          <p:nvPr/>
        </p:nvSpPr>
        <p:spPr bwMode="auto">
          <a:xfrm>
            <a:off x="1534391" y="310935"/>
            <a:ext cx="4603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/>
              <a:t>Era</a:t>
            </a:r>
          </a:p>
        </p:txBody>
      </p:sp>
      <p:sp>
        <p:nvSpPr>
          <p:cNvPr id="159" name="Text Box 88"/>
          <p:cNvSpPr txBox="1">
            <a:spLocks noChangeArrowheads="1"/>
          </p:cNvSpPr>
          <p:nvPr/>
        </p:nvSpPr>
        <p:spPr bwMode="auto">
          <a:xfrm>
            <a:off x="2851399" y="309348"/>
            <a:ext cx="6969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/>
              <a:t>Period</a:t>
            </a:r>
          </a:p>
        </p:txBody>
      </p:sp>
      <p:sp>
        <p:nvSpPr>
          <p:cNvPr id="160" name="Line 89"/>
          <p:cNvSpPr>
            <a:spLocks noChangeShapeType="1"/>
          </p:cNvSpPr>
          <p:nvPr/>
        </p:nvSpPr>
        <p:spPr bwMode="auto">
          <a:xfrm>
            <a:off x="1078078" y="349035"/>
            <a:ext cx="0" cy="2270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Line 90"/>
          <p:cNvSpPr>
            <a:spLocks noChangeShapeType="1"/>
          </p:cNvSpPr>
          <p:nvPr/>
        </p:nvSpPr>
        <p:spPr bwMode="auto">
          <a:xfrm>
            <a:off x="2493399" y="349035"/>
            <a:ext cx="0" cy="2270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72</Words>
  <Application>Microsoft Office PowerPoint</Application>
  <PresentationFormat>Letter Paper (8.5x11 in)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Presentation</vt:lpstr>
    </vt:vector>
  </TitlesOfParts>
  <Company>Duke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Alexander Glass</dc:creator>
  <cp:lastModifiedBy>Alexander Glass</cp:lastModifiedBy>
  <cp:revision>43</cp:revision>
  <cp:lastPrinted>2013-01-16T15:02:05Z</cp:lastPrinted>
  <dcterms:created xsi:type="dcterms:W3CDTF">2009-09-07T18:38:13Z</dcterms:created>
  <dcterms:modified xsi:type="dcterms:W3CDTF">2020-01-15T13:59:36Z</dcterms:modified>
</cp:coreProperties>
</file>