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EF16-2768-45EA-8060-B8C85733EB37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C448-2689-4D5F-AE34-5AB38277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607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EF16-2768-45EA-8060-B8C85733EB37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C448-2689-4D5F-AE34-5AB38277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166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EF16-2768-45EA-8060-B8C85733EB37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C448-2689-4D5F-AE34-5AB38277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48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EF16-2768-45EA-8060-B8C85733EB37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C448-2689-4D5F-AE34-5AB38277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16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EF16-2768-45EA-8060-B8C85733EB37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C448-2689-4D5F-AE34-5AB38277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70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EF16-2768-45EA-8060-B8C85733EB37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C448-2689-4D5F-AE34-5AB38277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603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EF16-2768-45EA-8060-B8C85733EB37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C448-2689-4D5F-AE34-5AB38277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3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EF16-2768-45EA-8060-B8C85733EB37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C448-2689-4D5F-AE34-5AB38277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554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EF16-2768-45EA-8060-B8C85733EB37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C448-2689-4D5F-AE34-5AB38277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4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EF16-2768-45EA-8060-B8C85733EB37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C448-2689-4D5F-AE34-5AB38277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914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EF16-2768-45EA-8060-B8C85733EB37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C448-2689-4D5F-AE34-5AB38277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716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7EF16-2768-45EA-8060-B8C85733EB37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AC448-2689-4D5F-AE34-5AB38277C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186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FE"/>
              </a:clrFrom>
              <a:clrTo>
                <a:srgbClr val="0000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286" y="2438400"/>
            <a:ext cx="665229" cy="16700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90900" y="4114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Welcome to EOS </a:t>
            </a:r>
            <a:r>
              <a:rPr lang="en-US" dirty="0" smtClean="0"/>
              <a:t>101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0000"/>
              </a:clrFrom>
              <a:clrTo>
                <a:srgbClr val="FF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7" r="8392"/>
          <a:stretch/>
        </p:blipFill>
        <p:spPr bwMode="auto">
          <a:xfrm>
            <a:off x="-20371" y="0"/>
            <a:ext cx="916437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86000" y="5029200"/>
            <a:ext cx="4495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If you see a red square on a blue background, your version of PPT (Mac) has issues with converting transparency colors from a PC to a Mac.  Look up “How to set transparency color” in your PPT help menu.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21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51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Glass, Ph.D.</dc:creator>
  <cp:lastModifiedBy>Alex Glass</cp:lastModifiedBy>
  <cp:revision>6</cp:revision>
  <dcterms:created xsi:type="dcterms:W3CDTF">2014-08-26T18:39:53Z</dcterms:created>
  <dcterms:modified xsi:type="dcterms:W3CDTF">2016-01-16T22:07:53Z</dcterms:modified>
</cp:coreProperties>
</file>