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8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45" autoAdjust="0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9858" y="2130425"/>
            <a:ext cx="7886327" cy="1470025"/>
          </a:xfrm>
        </p:spPr>
        <p:txBody>
          <a:bodyPr/>
          <a:lstStyle>
            <a:lvl1pPr algn="ctr">
              <a:defRPr>
                <a:solidFill>
                  <a:srgbClr val="02387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9859" y="3886200"/>
            <a:ext cx="788632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6486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8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1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0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9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4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2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2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3911F4-044D-364F-8240-39C399C5B457}" type="datetimeFigureOut">
              <a:rPr lang="en-US" smtClean="0"/>
              <a:t>9/14/20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5647B-BC85-824D-9C8C-28FD31ED6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6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26" y="274638"/>
            <a:ext cx="790097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26" y="1600200"/>
            <a:ext cx="790097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006" y="63765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3C95647B-BC85-824D-9C8C-28FD31ED64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02387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0" i="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nit-support@duke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516" y="960386"/>
            <a:ext cx="7886327" cy="1470025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 </a:t>
            </a:r>
            <a:r>
              <a:rPr lang="en-US" dirty="0"/>
              <a:t>Student Class Guidelines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0529" y="2430411"/>
            <a:ext cx="7911522" cy="367480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Please keep your microphone muted at all times.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Please do not turn on your camera.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Open the </a:t>
            </a:r>
            <a:r>
              <a:rPr lang="en-US" b="1" dirty="0"/>
              <a:t>Zoom Chat </a:t>
            </a:r>
            <a:r>
              <a:rPr lang="en-US" dirty="0"/>
              <a:t>window (press the Chat button to open the window.  You’ll receive any updated instructions in this window.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you have a question, please enter it into Chat.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you have a technical problem during class, call SON-IT Service Desk at (919) 684-9200 or email </a:t>
            </a:r>
            <a:r>
              <a:rPr lang="en-US" u="sng" dirty="0">
                <a:hlinkClick r:id="rId2" tooltip="mailto:sonit-support@duke.edu"/>
              </a:rPr>
              <a:t>sonit-support@duke.edu</a:t>
            </a:r>
            <a:r>
              <a:rPr lang="en-US" dirty="0"/>
              <a:t> with your name and brief description of the problem.</a:t>
            </a:r>
          </a:p>
        </p:txBody>
      </p:sp>
    </p:spTree>
    <p:extLst>
      <p:ext uri="{BB962C8B-B14F-4D97-AF65-F5344CB8AC3E}">
        <p14:creationId xmlns:p14="http://schemas.microsoft.com/office/powerpoint/2010/main" val="333749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92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Student Class Guidelines</vt:lpstr>
    </vt:vector>
  </TitlesOfParts>
  <Company>Cassell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Cassell</dc:creator>
  <cp:lastModifiedBy>Tina L Johnson</cp:lastModifiedBy>
  <cp:revision>9</cp:revision>
  <dcterms:created xsi:type="dcterms:W3CDTF">2016-09-20T18:27:44Z</dcterms:created>
  <dcterms:modified xsi:type="dcterms:W3CDTF">2020-09-14T12:36:30Z</dcterms:modified>
</cp:coreProperties>
</file>