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6" r:id="rId8"/>
    <p:sldId id="267" r:id="rId9"/>
    <p:sldId id="268" r:id="rId10"/>
    <p:sldId id="262" r:id="rId11"/>
    <p:sldId id="264" r:id="rId12"/>
    <p:sldId id="265"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Krall" initials="HK" lastIdx="1" clrIdx="0">
    <p:extLst>
      <p:ext uri="{19B8F6BF-5375-455C-9EA6-DF929625EA0E}">
        <p15:presenceInfo xmlns:p15="http://schemas.microsoft.com/office/powerpoint/2012/main" userId="1522e899e81251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p:restoredTop sz="94570"/>
  </p:normalViewPr>
  <p:slideViewPr>
    <p:cSldViewPr snapToGrid="0" snapToObjects="1">
      <p:cViewPr varScale="1">
        <p:scale>
          <a:sx n="108" d="100"/>
          <a:sy n="108" d="100"/>
        </p:scale>
        <p:origin x="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5T14:12:29.018"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87B72-55CD-4571-A706-5A0F86264A07}"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BBA5790D-3980-4F3C-8B5B-DADAF86FDB24}">
      <dgm:prSet/>
      <dgm:spPr/>
      <dgm:t>
        <a:bodyPr/>
        <a:lstStyle/>
        <a:p>
          <a:pPr>
            <a:defRPr b="1"/>
          </a:pPr>
          <a:r>
            <a:rPr lang="en-US"/>
            <a:t>1699</a:t>
          </a:r>
        </a:p>
      </dgm:t>
    </dgm:pt>
    <dgm:pt modelId="{3461250D-7CB0-4ECB-B92B-9BD77348402F}" type="parTrans" cxnId="{641EDC29-EABB-43A2-B7C5-EC20262AE29E}">
      <dgm:prSet/>
      <dgm:spPr/>
      <dgm:t>
        <a:bodyPr/>
        <a:lstStyle/>
        <a:p>
          <a:endParaRPr lang="en-US"/>
        </a:p>
      </dgm:t>
    </dgm:pt>
    <dgm:pt modelId="{1F5E96F7-E8D8-4B67-8C32-DDB01E923C2B}" type="sibTrans" cxnId="{641EDC29-EABB-43A2-B7C5-EC20262AE29E}">
      <dgm:prSet/>
      <dgm:spPr/>
      <dgm:t>
        <a:bodyPr/>
        <a:lstStyle/>
        <a:p>
          <a:endParaRPr lang="en-US"/>
        </a:p>
      </dgm:t>
    </dgm:pt>
    <dgm:pt modelId="{935756E8-B83B-48FA-9482-17860B4E049F}">
      <dgm:prSet/>
      <dgm:spPr/>
      <dgm:t>
        <a:bodyPr/>
        <a:lstStyle/>
        <a:p>
          <a:r>
            <a:rPr lang="en-US"/>
            <a:t>Louisiana Settled by French</a:t>
          </a:r>
        </a:p>
      </dgm:t>
    </dgm:pt>
    <dgm:pt modelId="{ED96B995-13CD-4763-BD0F-7C5B6EEABA4F}" type="parTrans" cxnId="{7F83BBEC-3B28-4EFC-9A5E-7E3BB93D8649}">
      <dgm:prSet/>
      <dgm:spPr/>
      <dgm:t>
        <a:bodyPr/>
        <a:lstStyle/>
        <a:p>
          <a:endParaRPr lang="en-US"/>
        </a:p>
      </dgm:t>
    </dgm:pt>
    <dgm:pt modelId="{E6B8404E-F3F5-4237-ADC8-8CDB2A712481}" type="sibTrans" cxnId="{7F83BBEC-3B28-4EFC-9A5E-7E3BB93D8649}">
      <dgm:prSet/>
      <dgm:spPr/>
      <dgm:t>
        <a:bodyPr/>
        <a:lstStyle/>
        <a:p>
          <a:endParaRPr lang="en-US"/>
        </a:p>
      </dgm:t>
    </dgm:pt>
    <dgm:pt modelId="{482BD17D-0028-48F1-B3ED-6A67121CDCD9}">
      <dgm:prSet/>
      <dgm:spPr/>
      <dgm:t>
        <a:bodyPr/>
        <a:lstStyle/>
        <a:p>
          <a:pPr>
            <a:defRPr b="1"/>
          </a:pPr>
          <a:r>
            <a:rPr lang="en-US"/>
            <a:t>1719</a:t>
          </a:r>
        </a:p>
      </dgm:t>
    </dgm:pt>
    <dgm:pt modelId="{AEEC6070-B7AB-4D82-AD2A-CDFDE03E597B}" type="parTrans" cxnId="{99EA4C24-7BA5-4027-BF63-DB2A4820BB36}">
      <dgm:prSet/>
      <dgm:spPr/>
      <dgm:t>
        <a:bodyPr/>
        <a:lstStyle/>
        <a:p>
          <a:endParaRPr lang="en-US"/>
        </a:p>
      </dgm:t>
    </dgm:pt>
    <dgm:pt modelId="{9074B2DD-9602-44FD-AF58-31A4D1F60D43}" type="sibTrans" cxnId="{99EA4C24-7BA5-4027-BF63-DB2A4820BB36}">
      <dgm:prSet/>
      <dgm:spPr/>
      <dgm:t>
        <a:bodyPr/>
        <a:lstStyle/>
        <a:p>
          <a:endParaRPr lang="en-US"/>
        </a:p>
      </dgm:t>
    </dgm:pt>
    <dgm:pt modelId="{FB920A42-32E5-42A6-830D-E8FADF22A330}">
      <dgm:prSet/>
      <dgm:spPr/>
      <dgm:t>
        <a:bodyPr/>
        <a:lstStyle/>
        <a:p>
          <a:r>
            <a:rPr lang="en-US"/>
            <a:t>First Slave Ships from Africa Arrive in New Orleans</a:t>
          </a:r>
        </a:p>
      </dgm:t>
    </dgm:pt>
    <dgm:pt modelId="{5269F323-A30F-47C5-BA01-D10744633351}" type="parTrans" cxnId="{3B6C4C14-DFC4-4CF9-A897-6482E2DBB00F}">
      <dgm:prSet/>
      <dgm:spPr/>
      <dgm:t>
        <a:bodyPr/>
        <a:lstStyle/>
        <a:p>
          <a:endParaRPr lang="en-US"/>
        </a:p>
      </dgm:t>
    </dgm:pt>
    <dgm:pt modelId="{77664768-933A-4975-99B8-D05DB00B8FC6}" type="sibTrans" cxnId="{3B6C4C14-DFC4-4CF9-A897-6482E2DBB00F}">
      <dgm:prSet/>
      <dgm:spPr/>
      <dgm:t>
        <a:bodyPr/>
        <a:lstStyle/>
        <a:p>
          <a:endParaRPr lang="en-US"/>
        </a:p>
      </dgm:t>
    </dgm:pt>
    <dgm:pt modelId="{01777F7E-84D5-434E-993D-0073E2A12F8E}">
      <dgm:prSet/>
      <dgm:spPr/>
      <dgm:t>
        <a:bodyPr/>
        <a:lstStyle/>
        <a:p>
          <a:pPr>
            <a:defRPr b="1"/>
          </a:pPr>
          <a:r>
            <a:rPr lang="en-US"/>
            <a:t>1724</a:t>
          </a:r>
        </a:p>
      </dgm:t>
    </dgm:pt>
    <dgm:pt modelId="{5E35E4DD-1CCA-4CD1-B731-EDE72931CBFE}" type="parTrans" cxnId="{E759DC76-78C6-4DBB-858D-166D060BF641}">
      <dgm:prSet/>
      <dgm:spPr/>
      <dgm:t>
        <a:bodyPr/>
        <a:lstStyle/>
        <a:p>
          <a:endParaRPr lang="en-US"/>
        </a:p>
      </dgm:t>
    </dgm:pt>
    <dgm:pt modelId="{55E2352F-699D-40D3-96D0-C2E66F45658C}" type="sibTrans" cxnId="{E759DC76-78C6-4DBB-858D-166D060BF641}">
      <dgm:prSet/>
      <dgm:spPr/>
      <dgm:t>
        <a:bodyPr/>
        <a:lstStyle/>
        <a:p>
          <a:endParaRPr lang="en-US"/>
        </a:p>
      </dgm:t>
    </dgm:pt>
    <dgm:pt modelId="{9378BE8E-BBC4-4E2D-A63A-EB8D993A66A2}">
      <dgm:prSet/>
      <dgm:spPr/>
      <dgm:t>
        <a:bodyPr/>
        <a:lstStyle/>
        <a:p>
          <a:r>
            <a:rPr lang="en-US"/>
            <a:t>France issues the Code Noir</a:t>
          </a:r>
        </a:p>
      </dgm:t>
    </dgm:pt>
    <dgm:pt modelId="{806E9320-F50C-4940-9590-E316CCC1DE21}" type="parTrans" cxnId="{1B26EC5A-69F0-47A7-A361-9D950787FA5D}">
      <dgm:prSet/>
      <dgm:spPr/>
      <dgm:t>
        <a:bodyPr/>
        <a:lstStyle/>
        <a:p>
          <a:endParaRPr lang="en-US"/>
        </a:p>
      </dgm:t>
    </dgm:pt>
    <dgm:pt modelId="{7577E927-40EB-489B-AEE9-06170B7EBE6E}" type="sibTrans" cxnId="{1B26EC5A-69F0-47A7-A361-9D950787FA5D}">
      <dgm:prSet/>
      <dgm:spPr/>
      <dgm:t>
        <a:bodyPr/>
        <a:lstStyle/>
        <a:p>
          <a:endParaRPr lang="en-US"/>
        </a:p>
      </dgm:t>
    </dgm:pt>
    <dgm:pt modelId="{DD927F28-F632-4A0C-B05D-A696696D115D}">
      <dgm:prSet/>
      <dgm:spPr/>
      <dgm:t>
        <a:bodyPr/>
        <a:lstStyle/>
        <a:p>
          <a:pPr>
            <a:defRPr b="1"/>
          </a:pPr>
          <a:r>
            <a:rPr lang="en-US"/>
            <a:t>1743</a:t>
          </a:r>
        </a:p>
      </dgm:t>
    </dgm:pt>
    <dgm:pt modelId="{447DF376-CBB3-40BA-9E15-3B844F317A48}" type="parTrans" cxnId="{2A244577-042B-4801-84D4-0C3B696AFBCD}">
      <dgm:prSet/>
      <dgm:spPr/>
      <dgm:t>
        <a:bodyPr/>
        <a:lstStyle/>
        <a:p>
          <a:endParaRPr lang="en-US"/>
        </a:p>
      </dgm:t>
    </dgm:pt>
    <dgm:pt modelId="{EAD789CB-8F2B-414F-8AAD-AE9A6355EC8A}" type="sibTrans" cxnId="{2A244577-042B-4801-84D4-0C3B696AFBCD}">
      <dgm:prSet/>
      <dgm:spPr/>
      <dgm:t>
        <a:bodyPr/>
        <a:lstStyle/>
        <a:p>
          <a:endParaRPr lang="en-US"/>
        </a:p>
      </dgm:t>
    </dgm:pt>
    <dgm:pt modelId="{77BFCF76-51E0-415C-9CA3-E546EDB03C11}">
      <dgm:prSet/>
      <dgm:spPr/>
      <dgm:t>
        <a:bodyPr/>
        <a:lstStyle/>
        <a:p>
          <a:r>
            <a:rPr lang="en-US"/>
            <a:t>Last Slave Ship Arrives under French Rule</a:t>
          </a:r>
        </a:p>
      </dgm:t>
    </dgm:pt>
    <dgm:pt modelId="{8C80EE26-7A5F-47E9-A16C-F08864E43333}" type="parTrans" cxnId="{BEE1526C-D10B-4ABF-8906-2ACC236B5246}">
      <dgm:prSet/>
      <dgm:spPr/>
      <dgm:t>
        <a:bodyPr/>
        <a:lstStyle/>
        <a:p>
          <a:endParaRPr lang="en-US"/>
        </a:p>
      </dgm:t>
    </dgm:pt>
    <dgm:pt modelId="{DC524BD9-598A-4FAB-89B7-C6533D2DED44}" type="sibTrans" cxnId="{BEE1526C-D10B-4ABF-8906-2ACC236B5246}">
      <dgm:prSet/>
      <dgm:spPr/>
      <dgm:t>
        <a:bodyPr/>
        <a:lstStyle/>
        <a:p>
          <a:endParaRPr lang="en-US"/>
        </a:p>
      </dgm:t>
    </dgm:pt>
    <dgm:pt modelId="{5403B79C-D9DF-48AD-B967-BD01416A1123}">
      <dgm:prSet/>
      <dgm:spPr/>
      <dgm:t>
        <a:bodyPr/>
        <a:lstStyle/>
        <a:p>
          <a:pPr>
            <a:defRPr b="1"/>
          </a:pPr>
          <a:r>
            <a:rPr lang="en-US"/>
            <a:t>1763</a:t>
          </a:r>
        </a:p>
      </dgm:t>
    </dgm:pt>
    <dgm:pt modelId="{43E55301-ED0C-4E8C-B183-26350AA792E3}" type="parTrans" cxnId="{D48E304B-648B-41DB-A314-D55A54095289}">
      <dgm:prSet/>
      <dgm:spPr/>
      <dgm:t>
        <a:bodyPr/>
        <a:lstStyle/>
        <a:p>
          <a:endParaRPr lang="en-US"/>
        </a:p>
      </dgm:t>
    </dgm:pt>
    <dgm:pt modelId="{BCE5C8FE-64AD-404A-83F0-1BAF9A967D04}" type="sibTrans" cxnId="{D48E304B-648B-41DB-A314-D55A54095289}">
      <dgm:prSet/>
      <dgm:spPr/>
      <dgm:t>
        <a:bodyPr/>
        <a:lstStyle/>
        <a:p>
          <a:endParaRPr lang="en-US"/>
        </a:p>
      </dgm:t>
    </dgm:pt>
    <dgm:pt modelId="{507C2247-C5AE-43AC-9B9A-CD943C9C2004}">
      <dgm:prSet/>
      <dgm:spPr/>
      <dgm:t>
        <a:bodyPr/>
        <a:lstStyle/>
        <a:p>
          <a:r>
            <a:rPr lang="en-US"/>
            <a:t>Spanish Take Control of Louisiana</a:t>
          </a:r>
        </a:p>
      </dgm:t>
    </dgm:pt>
    <dgm:pt modelId="{AB726680-F9A6-4667-A75F-672E87C67963}" type="parTrans" cxnId="{302CCDE7-6CDD-4473-92CE-64B0BD2F36EA}">
      <dgm:prSet/>
      <dgm:spPr/>
      <dgm:t>
        <a:bodyPr/>
        <a:lstStyle/>
        <a:p>
          <a:endParaRPr lang="en-US"/>
        </a:p>
      </dgm:t>
    </dgm:pt>
    <dgm:pt modelId="{48CB92C5-ED8D-406D-AC83-CEC4D0B4292C}" type="sibTrans" cxnId="{302CCDE7-6CDD-4473-92CE-64B0BD2F36EA}">
      <dgm:prSet/>
      <dgm:spPr/>
      <dgm:t>
        <a:bodyPr/>
        <a:lstStyle/>
        <a:p>
          <a:endParaRPr lang="en-US"/>
        </a:p>
      </dgm:t>
    </dgm:pt>
    <dgm:pt modelId="{9E0401E3-DC59-48B1-88A7-91D5D003BF65}">
      <dgm:prSet/>
      <dgm:spPr/>
      <dgm:t>
        <a:bodyPr/>
        <a:lstStyle/>
        <a:p>
          <a:pPr>
            <a:defRPr b="1"/>
          </a:pPr>
          <a:r>
            <a:rPr lang="en-US"/>
            <a:t>1800</a:t>
          </a:r>
        </a:p>
      </dgm:t>
    </dgm:pt>
    <dgm:pt modelId="{639AB09D-7645-4C63-8792-941743D960AD}" type="parTrans" cxnId="{C5339E76-676D-4BBB-8246-A3C66186857C}">
      <dgm:prSet/>
      <dgm:spPr/>
      <dgm:t>
        <a:bodyPr/>
        <a:lstStyle/>
        <a:p>
          <a:endParaRPr lang="en-US"/>
        </a:p>
      </dgm:t>
    </dgm:pt>
    <dgm:pt modelId="{6A0DCE9A-7F40-40A1-A94F-8417D129187B}" type="sibTrans" cxnId="{C5339E76-676D-4BBB-8246-A3C66186857C}">
      <dgm:prSet/>
      <dgm:spPr/>
      <dgm:t>
        <a:bodyPr/>
        <a:lstStyle/>
        <a:p>
          <a:endParaRPr lang="en-US"/>
        </a:p>
      </dgm:t>
    </dgm:pt>
    <dgm:pt modelId="{74519ED4-62C6-4E4D-8D52-4A0E3DE00D7D}">
      <dgm:prSet/>
      <dgm:spPr/>
      <dgm:t>
        <a:bodyPr/>
        <a:lstStyle/>
        <a:p>
          <a:r>
            <a:rPr lang="en-US"/>
            <a:t>Return of French Control</a:t>
          </a:r>
        </a:p>
      </dgm:t>
    </dgm:pt>
    <dgm:pt modelId="{A0D2F44C-18B7-41D1-AB7A-2BD308CCDBC3}" type="parTrans" cxnId="{E4DACAD8-CF6C-4A99-9E0A-E4D907CD96A7}">
      <dgm:prSet/>
      <dgm:spPr/>
      <dgm:t>
        <a:bodyPr/>
        <a:lstStyle/>
        <a:p>
          <a:endParaRPr lang="en-US"/>
        </a:p>
      </dgm:t>
    </dgm:pt>
    <dgm:pt modelId="{17068E0A-99CE-451C-86B7-340CE90D36C5}" type="sibTrans" cxnId="{E4DACAD8-CF6C-4A99-9E0A-E4D907CD96A7}">
      <dgm:prSet/>
      <dgm:spPr/>
      <dgm:t>
        <a:bodyPr/>
        <a:lstStyle/>
        <a:p>
          <a:endParaRPr lang="en-US"/>
        </a:p>
      </dgm:t>
    </dgm:pt>
    <dgm:pt modelId="{A59DD289-25B1-4BD2-A8AE-AB9060B0C589}">
      <dgm:prSet/>
      <dgm:spPr/>
      <dgm:t>
        <a:bodyPr/>
        <a:lstStyle/>
        <a:p>
          <a:pPr>
            <a:defRPr b="1"/>
          </a:pPr>
          <a:r>
            <a:rPr lang="en-US"/>
            <a:t>1803</a:t>
          </a:r>
        </a:p>
      </dgm:t>
    </dgm:pt>
    <dgm:pt modelId="{FFFC1372-278C-4D16-B881-DC1C331B28AA}" type="parTrans" cxnId="{746D4C7E-7738-4C37-9C70-3C8BF311E2E9}">
      <dgm:prSet/>
      <dgm:spPr/>
      <dgm:t>
        <a:bodyPr/>
        <a:lstStyle/>
        <a:p>
          <a:endParaRPr lang="en-US"/>
        </a:p>
      </dgm:t>
    </dgm:pt>
    <dgm:pt modelId="{64C56D86-A246-47CD-B133-DC1B4C250CC6}" type="sibTrans" cxnId="{746D4C7E-7738-4C37-9C70-3C8BF311E2E9}">
      <dgm:prSet/>
      <dgm:spPr/>
      <dgm:t>
        <a:bodyPr/>
        <a:lstStyle/>
        <a:p>
          <a:endParaRPr lang="en-US"/>
        </a:p>
      </dgm:t>
    </dgm:pt>
    <dgm:pt modelId="{A6D4B543-46D1-4266-AAA4-E34D5503120F}">
      <dgm:prSet/>
      <dgm:spPr/>
      <dgm:t>
        <a:bodyPr/>
        <a:lstStyle/>
        <a:p>
          <a:r>
            <a:rPr lang="en-US"/>
            <a:t>Louisiana Purchase: Americanization of New Orleans; Haitian Revolution</a:t>
          </a:r>
        </a:p>
      </dgm:t>
    </dgm:pt>
    <dgm:pt modelId="{02EADDC0-BD65-42DD-B968-651852BECEEC}" type="parTrans" cxnId="{64882B54-0DED-455B-A932-FDF0FA9EC3B8}">
      <dgm:prSet/>
      <dgm:spPr/>
      <dgm:t>
        <a:bodyPr/>
        <a:lstStyle/>
        <a:p>
          <a:endParaRPr lang="en-US"/>
        </a:p>
      </dgm:t>
    </dgm:pt>
    <dgm:pt modelId="{3981191E-81A7-4578-BBB6-80DD9AAE1F1E}" type="sibTrans" cxnId="{64882B54-0DED-455B-A932-FDF0FA9EC3B8}">
      <dgm:prSet/>
      <dgm:spPr/>
      <dgm:t>
        <a:bodyPr/>
        <a:lstStyle/>
        <a:p>
          <a:endParaRPr lang="en-US"/>
        </a:p>
      </dgm:t>
    </dgm:pt>
    <dgm:pt modelId="{08784DA1-211E-4CB0-A790-095F2C2F9692}">
      <dgm:prSet/>
      <dgm:spPr/>
      <dgm:t>
        <a:bodyPr/>
        <a:lstStyle/>
        <a:p>
          <a:pPr>
            <a:defRPr b="1"/>
          </a:pPr>
          <a:r>
            <a:rPr lang="en-US"/>
            <a:t>1809</a:t>
          </a:r>
        </a:p>
      </dgm:t>
    </dgm:pt>
    <dgm:pt modelId="{373EEFC6-6E3C-43F9-A4AF-83B7FB0AD29E}" type="parTrans" cxnId="{16B5A6AF-7FAF-430E-B324-37A7479BA1BA}">
      <dgm:prSet/>
      <dgm:spPr/>
      <dgm:t>
        <a:bodyPr/>
        <a:lstStyle/>
        <a:p>
          <a:endParaRPr lang="en-US"/>
        </a:p>
      </dgm:t>
    </dgm:pt>
    <dgm:pt modelId="{87171176-F1CB-4901-9689-489B509858A9}" type="sibTrans" cxnId="{16B5A6AF-7FAF-430E-B324-37A7479BA1BA}">
      <dgm:prSet/>
      <dgm:spPr/>
      <dgm:t>
        <a:bodyPr/>
        <a:lstStyle/>
        <a:p>
          <a:endParaRPr lang="en-US"/>
        </a:p>
      </dgm:t>
    </dgm:pt>
    <dgm:pt modelId="{D0A4ADCA-B702-41F0-AF19-3349A863A71D}">
      <dgm:prSet/>
      <dgm:spPr/>
      <dgm:t>
        <a:bodyPr/>
        <a:lstStyle/>
        <a:p>
          <a:r>
            <a:rPr lang="en-US"/>
            <a:t>Migration of Immigrants from Saint-Dominigue</a:t>
          </a:r>
        </a:p>
      </dgm:t>
    </dgm:pt>
    <dgm:pt modelId="{5A5D255F-7BEE-4D06-889C-959300D89BD7}" type="parTrans" cxnId="{96F90BF9-4BB4-4DF9-B93B-366946721439}">
      <dgm:prSet/>
      <dgm:spPr/>
      <dgm:t>
        <a:bodyPr/>
        <a:lstStyle/>
        <a:p>
          <a:endParaRPr lang="en-US"/>
        </a:p>
      </dgm:t>
    </dgm:pt>
    <dgm:pt modelId="{1134CF17-6438-4830-8D56-4B05E5B054A5}" type="sibTrans" cxnId="{96F90BF9-4BB4-4DF9-B93B-366946721439}">
      <dgm:prSet/>
      <dgm:spPr/>
      <dgm:t>
        <a:bodyPr/>
        <a:lstStyle/>
        <a:p>
          <a:endParaRPr lang="en-US"/>
        </a:p>
      </dgm:t>
    </dgm:pt>
    <dgm:pt modelId="{5EAB4F6F-D4EB-4FFF-A0B2-AABB22FA796D}">
      <dgm:prSet/>
      <dgm:spPr/>
      <dgm:t>
        <a:bodyPr/>
        <a:lstStyle/>
        <a:p>
          <a:pPr>
            <a:defRPr b="1"/>
          </a:pPr>
          <a:r>
            <a:rPr lang="en-US"/>
            <a:t>1860–1865</a:t>
          </a:r>
        </a:p>
      </dgm:t>
    </dgm:pt>
    <dgm:pt modelId="{12A85624-C3D1-464F-9E71-613364D6FE9D}" type="parTrans" cxnId="{BAB8F353-5D72-4AFB-BB81-0115EF10994C}">
      <dgm:prSet/>
      <dgm:spPr/>
      <dgm:t>
        <a:bodyPr/>
        <a:lstStyle/>
        <a:p>
          <a:endParaRPr lang="en-US"/>
        </a:p>
      </dgm:t>
    </dgm:pt>
    <dgm:pt modelId="{AA8E38A6-30F5-44C5-A181-538C0955004E}" type="sibTrans" cxnId="{BAB8F353-5D72-4AFB-BB81-0115EF10994C}">
      <dgm:prSet/>
      <dgm:spPr/>
      <dgm:t>
        <a:bodyPr/>
        <a:lstStyle/>
        <a:p>
          <a:endParaRPr lang="en-US"/>
        </a:p>
      </dgm:t>
    </dgm:pt>
    <dgm:pt modelId="{CFE24E39-9A26-4AF8-942C-ADCC43E8EBB6}">
      <dgm:prSet/>
      <dgm:spPr/>
      <dgm:t>
        <a:bodyPr/>
        <a:lstStyle/>
        <a:p>
          <a:r>
            <a:rPr lang="en-US"/>
            <a:t>Civil War</a:t>
          </a:r>
        </a:p>
      </dgm:t>
    </dgm:pt>
    <dgm:pt modelId="{F8A1A8DB-4D63-458B-B13A-5B37060422DC}" type="parTrans" cxnId="{EB9EFC86-8302-40BC-A074-BD92D92BC33B}">
      <dgm:prSet/>
      <dgm:spPr/>
      <dgm:t>
        <a:bodyPr/>
        <a:lstStyle/>
        <a:p>
          <a:endParaRPr lang="en-US"/>
        </a:p>
      </dgm:t>
    </dgm:pt>
    <dgm:pt modelId="{50FC36C8-359E-4941-B633-C2F5B95A95A8}" type="sibTrans" cxnId="{EB9EFC86-8302-40BC-A074-BD92D92BC33B}">
      <dgm:prSet/>
      <dgm:spPr/>
      <dgm:t>
        <a:bodyPr/>
        <a:lstStyle/>
        <a:p>
          <a:endParaRPr lang="en-US"/>
        </a:p>
      </dgm:t>
    </dgm:pt>
    <dgm:pt modelId="{7905D508-E073-49FB-B51A-92B30FABBD43}">
      <dgm:prSet/>
      <dgm:spPr/>
      <dgm:t>
        <a:bodyPr/>
        <a:lstStyle/>
        <a:p>
          <a:pPr>
            <a:defRPr b="1"/>
          </a:pPr>
          <a:r>
            <a:rPr lang="en-US"/>
            <a:t>1890</a:t>
          </a:r>
        </a:p>
      </dgm:t>
    </dgm:pt>
    <dgm:pt modelId="{A1FAC8DB-0468-41D3-992D-58AF09DA57D8}" type="parTrans" cxnId="{13197BFD-078B-40EF-BEE3-FC7F7A4E1FB7}">
      <dgm:prSet/>
      <dgm:spPr/>
      <dgm:t>
        <a:bodyPr/>
        <a:lstStyle/>
        <a:p>
          <a:endParaRPr lang="en-US"/>
        </a:p>
      </dgm:t>
    </dgm:pt>
    <dgm:pt modelId="{1F9CD760-C4F5-4A5D-84E1-E5A31C684CFD}" type="sibTrans" cxnId="{13197BFD-078B-40EF-BEE3-FC7F7A4E1FB7}">
      <dgm:prSet/>
      <dgm:spPr/>
      <dgm:t>
        <a:bodyPr/>
        <a:lstStyle/>
        <a:p>
          <a:endParaRPr lang="en-US"/>
        </a:p>
      </dgm:t>
    </dgm:pt>
    <dgm:pt modelId="{D35FCDCC-65D1-4DE6-AF17-969E51B23F59}">
      <dgm:prSet/>
      <dgm:spPr/>
      <dgm:t>
        <a:bodyPr/>
        <a:lstStyle/>
        <a:p>
          <a:r>
            <a:rPr lang="en-US"/>
            <a:t>Louisiana Legislative Code No. III</a:t>
          </a:r>
        </a:p>
      </dgm:t>
    </dgm:pt>
    <dgm:pt modelId="{494524D5-8269-47D8-9EC0-066FA9FEB2D2}" type="parTrans" cxnId="{C3CAE046-5810-4C11-9F93-D06267430FD7}">
      <dgm:prSet/>
      <dgm:spPr/>
      <dgm:t>
        <a:bodyPr/>
        <a:lstStyle/>
        <a:p>
          <a:endParaRPr lang="en-US"/>
        </a:p>
      </dgm:t>
    </dgm:pt>
    <dgm:pt modelId="{2CDEC4FC-025B-4216-893A-4AEAF4544976}" type="sibTrans" cxnId="{C3CAE046-5810-4C11-9F93-D06267430FD7}">
      <dgm:prSet/>
      <dgm:spPr/>
      <dgm:t>
        <a:bodyPr/>
        <a:lstStyle/>
        <a:p>
          <a:endParaRPr lang="en-US"/>
        </a:p>
      </dgm:t>
    </dgm:pt>
    <dgm:pt modelId="{28F79D1A-1B3E-194C-AC81-DAFEF10FD95B}" type="pres">
      <dgm:prSet presAssocID="{E4F87B72-55CD-4571-A706-5A0F86264A07}" presName="root" presStyleCnt="0">
        <dgm:presLayoutVars>
          <dgm:chMax/>
          <dgm:chPref/>
          <dgm:animLvl val="lvl"/>
        </dgm:presLayoutVars>
      </dgm:prSet>
      <dgm:spPr/>
    </dgm:pt>
    <dgm:pt modelId="{D7309445-AB79-B84C-84D1-2BC7D003FB32}" type="pres">
      <dgm:prSet presAssocID="{E4F87B72-55CD-4571-A706-5A0F86264A07}" presName="divider" presStyleLbl="node1" presStyleIdx="0" presStyleCnt="1"/>
      <dgm:spPr/>
    </dgm:pt>
    <dgm:pt modelId="{381E355D-5F14-8946-89FB-5C3890F8BBF8}" type="pres">
      <dgm:prSet presAssocID="{E4F87B72-55CD-4571-A706-5A0F86264A07}" presName="nodes" presStyleCnt="0">
        <dgm:presLayoutVars>
          <dgm:chMax/>
          <dgm:chPref/>
          <dgm:animLvl val="lvl"/>
        </dgm:presLayoutVars>
      </dgm:prSet>
      <dgm:spPr/>
    </dgm:pt>
    <dgm:pt modelId="{2E1ED97D-2CB9-F444-B103-1501967BE5BD}" type="pres">
      <dgm:prSet presAssocID="{BBA5790D-3980-4F3C-8B5B-DADAF86FDB24}" presName="composite" presStyleCnt="0"/>
      <dgm:spPr/>
    </dgm:pt>
    <dgm:pt modelId="{868A8263-7736-2148-B310-4C3552D0B58F}" type="pres">
      <dgm:prSet presAssocID="{BBA5790D-3980-4F3C-8B5B-DADAF86FDB24}" presName="L1TextContainer" presStyleLbl="revTx" presStyleIdx="0" presStyleCnt="10">
        <dgm:presLayoutVars>
          <dgm:chMax val="1"/>
          <dgm:chPref val="1"/>
          <dgm:bulletEnabled val="1"/>
        </dgm:presLayoutVars>
      </dgm:prSet>
      <dgm:spPr/>
    </dgm:pt>
    <dgm:pt modelId="{11230B0F-DEEE-9546-81D1-DEF1D3D07E05}" type="pres">
      <dgm:prSet presAssocID="{BBA5790D-3980-4F3C-8B5B-DADAF86FDB24}" presName="L2TextContainerWrapper" presStyleCnt="0">
        <dgm:presLayoutVars>
          <dgm:chMax val="0"/>
          <dgm:chPref val="0"/>
          <dgm:bulletEnabled val="1"/>
        </dgm:presLayoutVars>
      </dgm:prSet>
      <dgm:spPr/>
    </dgm:pt>
    <dgm:pt modelId="{2A250F03-9B57-8F45-8956-DCAECB9B11C1}" type="pres">
      <dgm:prSet presAssocID="{BBA5790D-3980-4F3C-8B5B-DADAF86FDB24}" presName="L2TextContainer" presStyleLbl="bgAccFollowNode1" presStyleIdx="0" presStyleCnt="10"/>
      <dgm:spPr/>
    </dgm:pt>
    <dgm:pt modelId="{04906729-205C-DE4A-8356-07064D0A29FE}" type="pres">
      <dgm:prSet presAssocID="{BBA5790D-3980-4F3C-8B5B-DADAF86FDB24}" presName="FlexibleEmptyPlaceHolder" presStyleCnt="0"/>
      <dgm:spPr/>
    </dgm:pt>
    <dgm:pt modelId="{3C8F9731-0BF1-C046-A81A-280EF885CC00}" type="pres">
      <dgm:prSet presAssocID="{BBA5790D-3980-4F3C-8B5B-DADAF86FDB24}" presName="ConnectLine" presStyleLbl="alignNode1" presStyleIdx="0"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B840E766-F46F-A441-8309-1021062699AF}" type="pres">
      <dgm:prSet presAssocID="{BBA5790D-3980-4F3C-8B5B-DADAF86FDB24}" presName="ConnectorPoint" presStyleLbl="fgAcc1" presStyleIdx="0" presStyleCnt="10"/>
      <dgm:spPr>
        <a:solidFill>
          <a:schemeClr val="lt1">
            <a:alpha val="90000"/>
            <a:hueOff val="0"/>
            <a:satOff val="0"/>
            <a:lumOff val="0"/>
            <a:alphaOff val="0"/>
          </a:schemeClr>
        </a:solidFill>
        <a:ln w="19050" cap="rnd" cmpd="sng" algn="ctr">
          <a:noFill/>
          <a:prstDash val="solid"/>
        </a:ln>
        <a:effectLst/>
      </dgm:spPr>
    </dgm:pt>
    <dgm:pt modelId="{D8B2B26A-A698-C846-9054-EF377A5AD295}" type="pres">
      <dgm:prSet presAssocID="{BBA5790D-3980-4F3C-8B5B-DADAF86FDB24}" presName="EmptyPlaceHolder" presStyleCnt="0"/>
      <dgm:spPr/>
    </dgm:pt>
    <dgm:pt modelId="{05236F4E-B7E5-6B4E-B5F7-5AC0B71B1D48}" type="pres">
      <dgm:prSet presAssocID="{1F5E96F7-E8D8-4B67-8C32-DDB01E923C2B}" presName="spaceBetweenRectangles" presStyleCnt="0"/>
      <dgm:spPr/>
    </dgm:pt>
    <dgm:pt modelId="{45DCE4D7-42C7-D742-97E3-171C42B6B513}" type="pres">
      <dgm:prSet presAssocID="{482BD17D-0028-48F1-B3ED-6A67121CDCD9}" presName="composite" presStyleCnt="0"/>
      <dgm:spPr/>
    </dgm:pt>
    <dgm:pt modelId="{E8BE75BC-6B4F-724E-BA66-9FC6B65AC672}" type="pres">
      <dgm:prSet presAssocID="{482BD17D-0028-48F1-B3ED-6A67121CDCD9}" presName="L1TextContainer" presStyleLbl="revTx" presStyleIdx="1" presStyleCnt="10">
        <dgm:presLayoutVars>
          <dgm:chMax val="1"/>
          <dgm:chPref val="1"/>
          <dgm:bulletEnabled val="1"/>
        </dgm:presLayoutVars>
      </dgm:prSet>
      <dgm:spPr/>
    </dgm:pt>
    <dgm:pt modelId="{E87D28E0-BC81-BF46-8AD9-1CA2210EB025}" type="pres">
      <dgm:prSet presAssocID="{482BD17D-0028-48F1-B3ED-6A67121CDCD9}" presName="L2TextContainerWrapper" presStyleCnt="0">
        <dgm:presLayoutVars>
          <dgm:chMax val="0"/>
          <dgm:chPref val="0"/>
          <dgm:bulletEnabled val="1"/>
        </dgm:presLayoutVars>
      </dgm:prSet>
      <dgm:spPr/>
    </dgm:pt>
    <dgm:pt modelId="{7D6B89C9-DBD1-6C44-94CB-E79FCAEE7559}" type="pres">
      <dgm:prSet presAssocID="{482BD17D-0028-48F1-B3ED-6A67121CDCD9}" presName="L2TextContainer" presStyleLbl="bgAccFollowNode1" presStyleIdx="1" presStyleCnt="10"/>
      <dgm:spPr/>
    </dgm:pt>
    <dgm:pt modelId="{E90501BF-DAB5-6D4B-AE15-F74611E2AC4E}" type="pres">
      <dgm:prSet presAssocID="{482BD17D-0028-48F1-B3ED-6A67121CDCD9}" presName="FlexibleEmptyPlaceHolder" presStyleCnt="0"/>
      <dgm:spPr/>
    </dgm:pt>
    <dgm:pt modelId="{1E7D23CB-AB29-E142-BDDB-2327874A2FBB}" type="pres">
      <dgm:prSet presAssocID="{482BD17D-0028-48F1-B3ED-6A67121CDCD9}" presName="ConnectLine" presStyleLbl="alignNode1" presStyleIdx="1"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23E19141-67F6-B840-8CDA-4A38DD6FFCC7}" type="pres">
      <dgm:prSet presAssocID="{482BD17D-0028-48F1-B3ED-6A67121CDCD9}" presName="ConnectorPoint" presStyleLbl="fgAcc1" presStyleIdx="1" presStyleCnt="10"/>
      <dgm:spPr>
        <a:solidFill>
          <a:schemeClr val="lt1">
            <a:alpha val="90000"/>
            <a:hueOff val="0"/>
            <a:satOff val="0"/>
            <a:lumOff val="0"/>
            <a:alphaOff val="0"/>
          </a:schemeClr>
        </a:solidFill>
        <a:ln w="19050" cap="rnd" cmpd="sng" algn="ctr">
          <a:noFill/>
          <a:prstDash val="solid"/>
        </a:ln>
        <a:effectLst/>
      </dgm:spPr>
    </dgm:pt>
    <dgm:pt modelId="{44A1FC9B-CA5D-3F4B-966C-3235F0D7670A}" type="pres">
      <dgm:prSet presAssocID="{482BD17D-0028-48F1-B3ED-6A67121CDCD9}" presName="EmptyPlaceHolder" presStyleCnt="0"/>
      <dgm:spPr/>
    </dgm:pt>
    <dgm:pt modelId="{899F2814-05AC-7A46-AAA4-8F279D532FED}" type="pres">
      <dgm:prSet presAssocID="{9074B2DD-9602-44FD-AF58-31A4D1F60D43}" presName="spaceBetweenRectangles" presStyleCnt="0"/>
      <dgm:spPr/>
    </dgm:pt>
    <dgm:pt modelId="{F3F8576D-E18E-CA46-9382-EE640AF92488}" type="pres">
      <dgm:prSet presAssocID="{01777F7E-84D5-434E-993D-0073E2A12F8E}" presName="composite" presStyleCnt="0"/>
      <dgm:spPr/>
    </dgm:pt>
    <dgm:pt modelId="{A68B2074-E176-1548-AE04-2A4D890061CA}" type="pres">
      <dgm:prSet presAssocID="{01777F7E-84D5-434E-993D-0073E2A12F8E}" presName="L1TextContainer" presStyleLbl="revTx" presStyleIdx="2" presStyleCnt="10">
        <dgm:presLayoutVars>
          <dgm:chMax val="1"/>
          <dgm:chPref val="1"/>
          <dgm:bulletEnabled val="1"/>
        </dgm:presLayoutVars>
      </dgm:prSet>
      <dgm:spPr/>
    </dgm:pt>
    <dgm:pt modelId="{60B32787-9F4B-3243-9BD2-7AEE0EBE4520}" type="pres">
      <dgm:prSet presAssocID="{01777F7E-84D5-434E-993D-0073E2A12F8E}" presName="L2TextContainerWrapper" presStyleCnt="0">
        <dgm:presLayoutVars>
          <dgm:chMax val="0"/>
          <dgm:chPref val="0"/>
          <dgm:bulletEnabled val="1"/>
        </dgm:presLayoutVars>
      </dgm:prSet>
      <dgm:spPr/>
    </dgm:pt>
    <dgm:pt modelId="{52E354AB-E144-7644-B8CC-666C76FA6DCF}" type="pres">
      <dgm:prSet presAssocID="{01777F7E-84D5-434E-993D-0073E2A12F8E}" presName="L2TextContainer" presStyleLbl="bgAccFollowNode1" presStyleIdx="2" presStyleCnt="10"/>
      <dgm:spPr/>
    </dgm:pt>
    <dgm:pt modelId="{EC7E31A2-D7B2-F047-B5B5-94873FB39DBB}" type="pres">
      <dgm:prSet presAssocID="{01777F7E-84D5-434E-993D-0073E2A12F8E}" presName="FlexibleEmptyPlaceHolder" presStyleCnt="0"/>
      <dgm:spPr/>
    </dgm:pt>
    <dgm:pt modelId="{47FE03F9-323B-2F42-AF0A-C602E442E160}" type="pres">
      <dgm:prSet presAssocID="{01777F7E-84D5-434E-993D-0073E2A12F8E}" presName="ConnectLine" presStyleLbl="alignNode1" presStyleIdx="2"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62C5802E-8F03-7648-B446-53EE8E36E768}" type="pres">
      <dgm:prSet presAssocID="{01777F7E-84D5-434E-993D-0073E2A12F8E}" presName="ConnectorPoint" presStyleLbl="fgAcc1" presStyleIdx="2" presStyleCnt="10"/>
      <dgm:spPr>
        <a:solidFill>
          <a:schemeClr val="lt1">
            <a:alpha val="90000"/>
            <a:hueOff val="0"/>
            <a:satOff val="0"/>
            <a:lumOff val="0"/>
            <a:alphaOff val="0"/>
          </a:schemeClr>
        </a:solidFill>
        <a:ln w="19050" cap="rnd" cmpd="sng" algn="ctr">
          <a:noFill/>
          <a:prstDash val="solid"/>
        </a:ln>
        <a:effectLst/>
      </dgm:spPr>
    </dgm:pt>
    <dgm:pt modelId="{29B76336-7991-EE49-B4D6-60BA002A418C}" type="pres">
      <dgm:prSet presAssocID="{01777F7E-84D5-434E-993D-0073E2A12F8E}" presName="EmptyPlaceHolder" presStyleCnt="0"/>
      <dgm:spPr/>
    </dgm:pt>
    <dgm:pt modelId="{C0D72D56-EA88-C247-B571-8E9D2D7EC727}" type="pres">
      <dgm:prSet presAssocID="{55E2352F-699D-40D3-96D0-C2E66F45658C}" presName="spaceBetweenRectangles" presStyleCnt="0"/>
      <dgm:spPr/>
    </dgm:pt>
    <dgm:pt modelId="{128A260A-BC0B-1F48-96AF-399EE5A7CCC5}" type="pres">
      <dgm:prSet presAssocID="{DD927F28-F632-4A0C-B05D-A696696D115D}" presName="composite" presStyleCnt="0"/>
      <dgm:spPr/>
    </dgm:pt>
    <dgm:pt modelId="{088AB626-64B9-F24D-99ED-A2611B078772}" type="pres">
      <dgm:prSet presAssocID="{DD927F28-F632-4A0C-B05D-A696696D115D}" presName="L1TextContainer" presStyleLbl="revTx" presStyleIdx="3" presStyleCnt="10">
        <dgm:presLayoutVars>
          <dgm:chMax val="1"/>
          <dgm:chPref val="1"/>
          <dgm:bulletEnabled val="1"/>
        </dgm:presLayoutVars>
      </dgm:prSet>
      <dgm:spPr/>
    </dgm:pt>
    <dgm:pt modelId="{58126D03-669C-2C4D-8E42-E2A00B3E81E9}" type="pres">
      <dgm:prSet presAssocID="{DD927F28-F632-4A0C-B05D-A696696D115D}" presName="L2TextContainerWrapper" presStyleCnt="0">
        <dgm:presLayoutVars>
          <dgm:chMax val="0"/>
          <dgm:chPref val="0"/>
          <dgm:bulletEnabled val="1"/>
        </dgm:presLayoutVars>
      </dgm:prSet>
      <dgm:spPr/>
    </dgm:pt>
    <dgm:pt modelId="{B927F56C-FD87-6B45-9659-241FB74C876E}" type="pres">
      <dgm:prSet presAssocID="{DD927F28-F632-4A0C-B05D-A696696D115D}" presName="L2TextContainer" presStyleLbl="bgAccFollowNode1" presStyleIdx="3" presStyleCnt="10"/>
      <dgm:spPr/>
    </dgm:pt>
    <dgm:pt modelId="{4E05B4A7-6E43-4D4F-946B-B381841833E7}" type="pres">
      <dgm:prSet presAssocID="{DD927F28-F632-4A0C-B05D-A696696D115D}" presName="FlexibleEmptyPlaceHolder" presStyleCnt="0"/>
      <dgm:spPr/>
    </dgm:pt>
    <dgm:pt modelId="{6377D059-0FB8-FA45-B25F-808088392B45}" type="pres">
      <dgm:prSet presAssocID="{DD927F28-F632-4A0C-B05D-A696696D115D}" presName="ConnectLine" presStyleLbl="alignNode1" presStyleIdx="3"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9ADEE5C1-DD45-7242-87CA-87CF987D8E4E}" type="pres">
      <dgm:prSet presAssocID="{DD927F28-F632-4A0C-B05D-A696696D115D}" presName="ConnectorPoint" presStyleLbl="fgAcc1" presStyleIdx="3" presStyleCnt="10"/>
      <dgm:spPr>
        <a:solidFill>
          <a:schemeClr val="lt1">
            <a:alpha val="90000"/>
            <a:hueOff val="0"/>
            <a:satOff val="0"/>
            <a:lumOff val="0"/>
            <a:alphaOff val="0"/>
          </a:schemeClr>
        </a:solidFill>
        <a:ln w="19050" cap="rnd" cmpd="sng" algn="ctr">
          <a:noFill/>
          <a:prstDash val="solid"/>
        </a:ln>
        <a:effectLst/>
      </dgm:spPr>
    </dgm:pt>
    <dgm:pt modelId="{962B28E0-C51A-7F41-A56A-E586A3DD5C8D}" type="pres">
      <dgm:prSet presAssocID="{DD927F28-F632-4A0C-B05D-A696696D115D}" presName="EmptyPlaceHolder" presStyleCnt="0"/>
      <dgm:spPr/>
    </dgm:pt>
    <dgm:pt modelId="{6935C096-CCD8-B241-99BC-4546A35CAD62}" type="pres">
      <dgm:prSet presAssocID="{EAD789CB-8F2B-414F-8AAD-AE9A6355EC8A}" presName="spaceBetweenRectangles" presStyleCnt="0"/>
      <dgm:spPr/>
    </dgm:pt>
    <dgm:pt modelId="{E21B45E7-6362-E443-B5D9-3EED30E5FE61}" type="pres">
      <dgm:prSet presAssocID="{5403B79C-D9DF-48AD-B967-BD01416A1123}" presName="composite" presStyleCnt="0"/>
      <dgm:spPr/>
    </dgm:pt>
    <dgm:pt modelId="{F286174D-D77F-F340-97AB-CF551599FD33}" type="pres">
      <dgm:prSet presAssocID="{5403B79C-D9DF-48AD-B967-BD01416A1123}" presName="L1TextContainer" presStyleLbl="revTx" presStyleIdx="4" presStyleCnt="10">
        <dgm:presLayoutVars>
          <dgm:chMax val="1"/>
          <dgm:chPref val="1"/>
          <dgm:bulletEnabled val="1"/>
        </dgm:presLayoutVars>
      </dgm:prSet>
      <dgm:spPr/>
    </dgm:pt>
    <dgm:pt modelId="{1746C6CF-3F04-5841-80F0-33AE5C339F75}" type="pres">
      <dgm:prSet presAssocID="{5403B79C-D9DF-48AD-B967-BD01416A1123}" presName="L2TextContainerWrapper" presStyleCnt="0">
        <dgm:presLayoutVars>
          <dgm:chMax val="0"/>
          <dgm:chPref val="0"/>
          <dgm:bulletEnabled val="1"/>
        </dgm:presLayoutVars>
      </dgm:prSet>
      <dgm:spPr/>
    </dgm:pt>
    <dgm:pt modelId="{371292EF-E096-DD43-B656-5F80969A19FE}" type="pres">
      <dgm:prSet presAssocID="{5403B79C-D9DF-48AD-B967-BD01416A1123}" presName="L2TextContainer" presStyleLbl="bgAccFollowNode1" presStyleIdx="4" presStyleCnt="10"/>
      <dgm:spPr/>
    </dgm:pt>
    <dgm:pt modelId="{362890F0-B306-154D-A392-E018C0115140}" type="pres">
      <dgm:prSet presAssocID="{5403B79C-D9DF-48AD-B967-BD01416A1123}" presName="FlexibleEmptyPlaceHolder" presStyleCnt="0"/>
      <dgm:spPr/>
    </dgm:pt>
    <dgm:pt modelId="{48A01CC9-6F95-6144-B705-C63392A93B10}" type="pres">
      <dgm:prSet presAssocID="{5403B79C-D9DF-48AD-B967-BD01416A1123}" presName="ConnectLine" presStyleLbl="alignNode1" presStyleIdx="4"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819769C0-4334-E24F-9E84-CCA3343E4EAF}" type="pres">
      <dgm:prSet presAssocID="{5403B79C-D9DF-48AD-B967-BD01416A1123}" presName="ConnectorPoint" presStyleLbl="fgAcc1" presStyleIdx="4" presStyleCnt="10"/>
      <dgm:spPr>
        <a:solidFill>
          <a:schemeClr val="lt1">
            <a:alpha val="90000"/>
            <a:hueOff val="0"/>
            <a:satOff val="0"/>
            <a:lumOff val="0"/>
            <a:alphaOff val="0"/>
          </a:schemeClr>
        </a:solidFill>
        <a:ln w="19050" cap="rnd" cmpd="sng" algn="ctr">
          <a:noFill/>
          <a:prstDash val="solid"/>
        </a:ln>
        <a:effectLst/>
      </dgm:spPr>
    </dgm:pt>
    <dgm:pt modelId="{7D7A0FC2-68D3-7743-A081-3DC9E6A92C39}" type="pres">
      <dgm:prSet presAssocID="{5403B79C-D9DF-48AD-B967-BD01416A1123}" presName="EmptyPlaceHolder" presStyleCnt="0"/>
      <dgm:spPr/>
    </dgm:pt>
    <dgm:pt modelId="{5E4DBCE6-BCDF-9F49-BD56-2745A61819A9}" type="pres">
      <dgm:prSet presAssocID="{BCE5C8FE-64AD-404A-83F0-1BAF9A967D04}" presName="spaceBetweenRectangles" presStyleCnt="0"/>
      <dgm:spPr/>
    </dgm:pt>
    <dgm:pt modelId="{ED2A2616-07DB-EC4F-BFCA-BDF70DB2002C}" type="pres">
      <dgm:prSet presAssocID="{9E0401E3-DC59-48B1-88A7-91D5D003BF65}" presName="composite" presStyleCnt="0"/>
      <dgm:spPr/>
    </dgm:pt>
    <dgm:pt modelId="{31D2FADA-5AF3-794D-85BF-36909BF00284}" type="pres">
      <dgm:prSet presAssocID="{9E0401E3-DC59-48B1-88A7-91D5D003BF65}" presName="L1TextContainer" presStyleLbl="revTx" presStyleIdx="5" presStyleCnt="10">
        <dgm:presLayoutVars>
          <dgm:chMax val="1"/>
          <dgm:chPref val="1"/>
          <dgm:bulletEnabled val="1"/>
        </dgm:presLayoutVars>
      </dgm:prSet>
      <dgm:spPr/>
    </dgm:pt>
    <dgm:pt modelId="{53C8D863-9AE6-4047-A693-710ADCC56308}" type="pres">
      <dgm:prSet presAssocID="{9E0401E3-DC59-48B1-88A7-91D5D003BF65}" presName="L2TextContainerWrapper" presStyleCnt="0">
        <dgm:presLayoutVars>
          <dgm:chMax val="0"/>
          <dgm:chPref val="0"/>
          <dgm:bulletEnabled val="1"/>
        </dgm:presLayoutVars>
      </dgm:prSet>
      <dgm:spPr/>
    </dgm:pt>
    <dgm:pt modelId="{F2BA2E02-0ED1-0E4E-B270-E169CA1EDA1A}" type="pres">
      <dgm:prSet presAssocID="{9E0401E3-DC59-48B1-88A7-91D5D003BF65}" presName="L2TextContainer" presStyleLbl="bgAccFollowNode1" presStyleIdx="5" presStyleCnt="10"/>
      <dgm:spPr/>
    </dgm:pt>
    <dgm:pt modelId="{4B33FD14-9085-EC47-83F4-99763F446D53}" type="pres">
      <dgm:prSet presAssocID="{9E0401E3-DC59-48B1-88A7-91D5D003BF65}" presName="FlexibleEmptyPlaceHolder" presStyleCnt="0"/>
      <dgm:spPr/>
    </dgm:pt>
    <dgm:pt modelId="{8E3489A9-CF33-F44C-9E38-1AE11D8F7D84}" type="pres">
      <dgm:prSet presAssocID="{9E0401E3-DC59-48B1-88A7-91D5D003BF65}" presName="ConnectLine" presStyleLbl="alignNode1" presStyleIdx="5"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60650807-7073-FD44-8D1E-20377C37DCFB}" type="pres">
      <dgm:prSet presAssocID="{9E0401E3-DC59-48B1-88A7-91D5D003BF65}" presName="ConnectorPoint" presStyleLbl="fgAcc1" presStyleIdx="5" presStyleCnt="10"/>
      <dgm:spPr>
        <a:solidFill>
          <a:schemeClr val="lt1">
            <a:alpha val="90000"/>
            <a:hueOff val="0"/>
            <a:satOff val="0"/>
            <a:lumOff val="0"/>
            <a:alphaOff val="0"/>
          </a:schemeClr>
        </a:solidFill>
        <a:ln w="19050" cap="rnd" cmpd="sng" algn="ctr">
          <a:noFill/>
          <a:prstDash val="solid"/>
        </a:ln>
        <a:effectLst/>
      </dgm:spPr>
    </dgm:pt>
    <dgm:pt modelId="{F917CA27-EE71-A84D-B33D-943F5C4D685C}" type="pres">
      <dgm:prSet presAssocID="{9E0401E3-DC59-48B1-88A7-91D5D003BF65}" presName="EmptyPlaceHolder" presStyleCnt="0"/>
      <dgm:spPr/>
    </dgm:pt>
    <dgm:pt modelId="{E30CD896-0D7E-FA41-84F4-B22F53E70781}" type="pres">
      <dgm:prSet presAssocID="{6A0DCE9A-7F40-40A1-A94F-8417D129187B}" presName="spaceBetweenRectangles" presStyleCnt="0"/>
      <dgm:spPr/>
    </dgm:pt>
    <dgm:pt modelId="{C3FB3673-D3D1-974C-9A93-B2AB9DC707A5}" type="pres">
      <dgm:prSet presAssocID="{A59DD289-25B1-4BD2-A8AE-AB9060B0C589}" presName="composite" presStyleCnt="0"/>
      <dgm:spPr/>
    </dgm:pt>
    <dgm:pt modelId="{19D9A2EC-1512-CC41-919B-01615D7EDED2}" type="pres">
      <dgm:prSet presAssocID="{A59DD289-25B1-4BD2-A8AE-AB9060B0C589}" presName="L1TextContainer" presStyleLbl="revTx" presStyleIdx="6" presStyleCnt="10">
        <dgm:presLayoutVars>
          <dgm:chMax val="1"/>
          <dgm:chPref val="1"/>
          <dgm:bulletEnabled val="1"/>
        </dgm:presLayoutVars>
      </dgm:prSet>
      <dgm:spPr/>
    </dgm:pt>
    <dgm:pt modelId="{E1AB76C7-FC14-3945-975E-FB4C65F1D540}" type="pres">
      <dgm:prSet presAssocID="{A59DD289-25B1-4BD2-A8AE-AB9060B0C589}" presName="L2TextContainerWrapper" presStyleCnt="0">
        <dgm:presLayoutVars>
          <dgm:chMax val="0"/>
          <dgm:chPref val="0"/>
          <dgm:bulletEnabled val="1"/>
        </dgm:presLayoutVars>
      </dgm:prSet>
      <dgm:spPr/>
    </dgm:pt>
    <dgm:pt modelId="{80EE2693-0684-A443-B16B-7B582B70F938}" type="pres">
      <dgm:prSet presAssocID="{A59DD289-25B1-4BD2-A8AE-AB9060B0C589}" presName="L2TextContainer" presStyleLbl="bgAccFollowNode1" presStyleIdx="6" presStyleCnt="10"/>
      <dgm:spPr/>
    </dgm:pt>
    <dgm:pt modelId="{7FF4692F-2BD5-004B-BB0F-C8AE1EC3AB12}" type="pres">
      <dgm:prSet presAssocID="{A59DD289-25B1-4BD2-A8AE-AB9060B0C589}" presName="FlexibleEmptyPlaceHolder" presStyleCnt="0"/>
      <dgm:spPr/>
    </dgm:pt>
    <dgm:pt modelId="{76C21275-1D98-674D-83C4-4D659C342B8E}" type="pres">
      <dgm:prSet presAssocID="{A59DD289-25B1-4BD2-A8AE-AB9060B0C589}" presName="ConnectLine" presStyleLbl="alignNode1" presStyleIdx="6"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25FA2897-2F51-954C-8880-539087955465}" type="pres">
      <dgm:prSet presAssocID="{A59DD289-25B1-4BD2-A8AE-AB9060B0C589}" presName="ConnectorPoint" presStyleLbl="fgAcc1" presStyleIdx="6" presStyleCnt="10"/>
      <dgm:spPr>
        <a:solidFill>
          <a:schemeClr val="lt1">
            <a:alpha val="90000"/>
            <a:hueOff val="0"/>
            <a:satOff val="0"/>
            <a:lumOff val="0"/>
            <a:alphaOff val="0"/>
          </a:schemeClr>
        </a:solidFill>
        <a:ln w="19050" cap="rnd" cmpd="sng" algn="ctr">
          <a:noFill/>
          <a:prstDash val="solid"/>
        </a:ln>
        <a:effectLst/>
      </dgm:spPr>
    </dgm:pt>
    <dgm:pt modelId="{284FFB7A-F071-DD4E-9606-F47A1776BE0F}" type="pres">
      <dgm:prSet presAssocID="{A59DD289-25B1-4BD2-A8AE-AB9060B0C589}" presName="EmptyPlaceHolder" presStyleCnt="0"/>
      <dgm:spPr/>
    </dgm:pt>
    <dgm:pt modelId="{1A94F598-9EC2-E14F-B76A-D8D6C184EC42}" type="pres">
      <dgm:prSet presAssocID="{64C56D86-A246-47CD-B133-DC1B4C250CC6}" presName="spaceBetweenRectangles" presStyleCnt="0"/>
      <dgm:spPr/>
    </dgm:pt>
    <dgm:pt modelId="{F0605B5B-2A21-8148-9BE9-24E4A83BFE30}" type="pres">
      <dgm:prSet presAssocID="{08784DA1-211E-4CB0-A790-095F2C2F9692}" presName="composite" presStyleCnt="0"/>
      <dgm:spPr/>
    </dgm:pt>
    <dgm:pt modelId="{3DBE73D6-D900-4A44-9FB6-02010C13979F}" type="pres">
      <dgm:prSet presAssocID="{08784DA1-211E-4CB0-A790-095F2C2F9692}" presName="L1TextContainer" presStyleLbl="revTx" presStyleIdx="7" presStyleCnt="10">
        <dgm:presLayoutVars>
          <dgm:chMax val="1"/>
          <dgm:chPref val="1"/>
          <dgm:bulletEnabled val="1"/>
        </dgm:presLayoutVars>
      </dgm:prSet>
      <dgm:spPr/>
    </dgm:pt>
    <dgm:pt modelId="{EC9E5458-62CE-7947-A3B1-76C29BB52304}" type="pres">
      <dgm:prSet presAssocID="{08784DA1-211E-4CB0-A790-095F2C2F9692}" presName="L2TextContainerWrapper" presStyleCnt="0">
        <dgm:presLayoutVars>
          <dgm:chMax val="0"/>
          <dgm:chPref val="0"/>
          <dgm:bulletEnabled val="1"/>
        </dgm:presLayoutVars>
      </dgm:prSet>
      <dgm:spPr/>
    </dgm:pt>
    <dgm:pt modelId="{9D5E4184-0B94-B44E-8BF0-836BE91EA7B0}" type="pres">
      <dgm:prSet presAssocID="{08784DA1-211E-4CB0-A790-095F2C2F9692}" presName="L2TextContainer" presStyleLbl="bgAccFollowNode1" presStyleIdx="7" presStyleCnt="10"/>
      <dgm:spPr/>
    </dgm:pt>
    <dgm:pt modelId="{F9F1C0A6-C536-CB43-AC95-AE2BC8A87FC2}" type="pres">
      <dgm:prSet presAssocID="{08784DA1-211E-4CB0-A790-095F2C2F9692}" presName="FlexibleEmptyPlaceHolder" presStyleCnt="0"/>
      <dgm:spPr/>
    </dgm:pt>
    <dgm:pt modelId="{4ACFE7C6-2E89-8D42-B41F-ED83F722013F}" type="pres">
      <dgm:prSet presAssocID="{08784DA1-211E-4CB0-A790-095F2C2F9692}" presName="ConnectLine" presStyleLbl="alignNode1" presStyleIdx="7"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2B4E70CF-F063-EE42-A563-DB4F99E0866A}" type="pres">
      <dgm:prSet presAssocID="{08784DA1-211E-4CB0-A790-095F2C2F9692}" presName="ConnectorPoint" presStyleLbl="fgAcc1" presStyleIdx="7" presStyleCnt="10"/>
      <dgm:spPr>
        <a:solidFill>
          <a:schemeClr val="lt1">
            <a:alpha val="90000"/>
            <a:hueOff val="0"/>
            <a:satOff val="0"/>
            <a:lumOff val="0"/>
            <a:alphaOff val="0"/>
          </a:schemeClr>
        </a:solidFill>
        <a:ln w="19050" cap="rnd" cmpd="sng" algn="ctr">
          <a:noFill/>
          <a:prstDash val="solid"/>
        </a:ln>
        <a:effectLst/>
      </dgm:spPr>
    </dgm:pt>
    <dgm:pt modelId="{A312BEAB-EA67-4C44-A62E-891606169FC5}" type="pres">
      <dgm:prSet presAssocID="{08784DA1-211E-4CB0-A790-095F2C2F9692}" presName="EmptyPlaceHolder" presStyleCnt="0"/>
      <dgm:spPr/>
    </dgm:pt>
    <dgm:pt modelId="{12456E23-9EF9-AE41-AD93-4A2A8B6A6A71}" type="pres">
      <dgm:prSet presAssocID="{87171176-F1CB-4901-9689-489B509858A9}" presName="spaceBetweenRectangles" presStyleCnt="0"/>
      <dgm:spPr/>
    </dgm:pt>
    <dgm:pt modelId="{7E3474CD-1BC1-0740-9B1B-5BBBE1E66EEE}" type="pres">
      <dgm:prSet presAssocID="{5EAB4F6F-D4EB-4FFF-A0B2-AABB22FA796D}" presName="composite" presStyleCnt="0"/>
      <dgm:spPr/>
    </dgm:pt>
    <dgm:pt modelId="{8BE7A559-2A5D-DF4A-A3E8-5CED56559F20}" type="pres">
      <dgm:prSet presAssocID="{5EAB4F6F-D4EB-4FFF-A0B2-AABB22FA796D}" presName="L1TextContainer" presStyleLbl="revTx" presStyleIdx="8" presStyleCnt="10">
        <dgm:presLayoutVars>
          <dgm:chMax val="1"/>
          <dgm:chPref val="1"/>
          <dgm:bulletEnabled val="1"/>
        </dgm:presLayoutVars>
      </dgm:prSet>
      <dgm:spPr/>
    </dgm:pt>
    <dgm:pt modelId="{9B7D944A-5AEA-2C4E-AE64-F943275E1BA9}" type="pres">
      <dgm:prSet presAssocID="{5EAB4F6F-D4EB-4FFF-A0B2-AABB22FA796D}" presName="L2TextContainerWrapper" presStyleCnt="0">
        <dgm:presLayoutVars>
          <dgm:chMax val="0"/>
          <dgm:chPref val="0"/>
          <dgm:bulletEnabled val="1"/>
        </dgm:presLayoutVars>
      </dgm:prSet>
      <dgm:spPr/>
    </dgm:pt>
    <dgm:pt modelId="{EB510424-D128-6240-9C11-906251F3D010}" type="pres">
      <dgm:prSet presAssocID="{5EAB4F6F-D4EB-4FFF-A0B2-AABB22FA796D}" presName="L2TextContainer" presStyleLbl="bgAccFollowNode1" presStyleIdx="8" presStyleCnt="10"/>
      <dgm:spPr/>
    </dgm:pt>
    <dgm:pt modelId="{EE651030-B14C-A848-BBC3-B2E4FC83BF5A}" type="pres">
      <dgm:prSet presAssocID="{5EAB4F6F-D4EB-4FFF-A0B2-AABB22FA796D}" presName="FlexibleEmptyPlaceHolder" presStyleCnt="0"/>
      <dgm:spPr/>
    </dgm:pt>
    <dgm:pt modelId="{8305EBBD-CB0B-F449-B26A-C4F24D9D82C8}" type="pres">
      <dgm:prSet presAssocID="{5EAB4F6F-D4EB-4FFF-A0B2-AABB22FA796D}" presName="ConnectLine" presStyleLbl="alignNode1" presStyleIdx="8"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16053877-227B-E84B-A69E-B1CB42D47431}" type="pres">
      <dgm:prSet presAssocID="{5EAB4F6F-D4EB-4FFF-A0B2-AABB22FA796D}" presName="ConnectorPoint" presStyleLbl="fgAcc1" presStyleIdx="8" presStyleCnt="10"/>
      <dgm:spPr>
        <a:solidFill>
          <a:schemeClr val="lt1">
            <a:alpha val="90000"/>
            <a:hueOff val="0"/>
            <a:satOff val="0"/>
            <a:lumOff val="0"/>
            <a:alphaOff val="0"/>
          </a:schemeClr>
        </a:solidFill>
        <a:ln w="19050" cap="rnd" cmpd="sng" algn="ctr">
          <a:noFill/>
          <a:prstDash val="solid"/>
        </a:ln>
        <a:effectLst/>
      </dgm:spPr>
    </dgm:pt>
    <dgm:pt modelId="{F9A75B24-0BDC-2549-B9E3-17E715F9AA41}" type="pres">
      <dgm:prSet presAssocID="{5EAB4F6F-D4EB-4FFF-A0B2-AABB22FA796D}" presName="EmptyPlaceHolder" presStyleCnt="0"/>
      <dgm:spPr/>
    </dgm:pt>
    <dgm:pt modelId="{895FC99A-B863-1E40-960E-A04816CB9C3C}" type="pres">
      <dgm:prSet presAssocID="{AA8E38A6-30F5-44C5-A181-538C0955004E}" presName="spaceBetweenRectangles" presStyleCnt="0"/>
      <dgm:spPr/>
    </dgm:pt>
    <dgm:pt modelId="{CADC0F12-73B8-554A-8E30-3CF7B46CF19C}" type="pres">
      <dgm:prSet presAssocID="{7905D508-E073-49FB-B51A-92B30FABBD43}" presName="composite" presStyleCnt="0"/>
      <dgm:spPr/>
    </dgm:pt>
    <dgm:pt modelId="{030EDDD7-59BD-F742-AFE1-F3D97AFF2874}" type="pres">
      <dgm:prSet presAssocID="{7905D508-E073-49FB-B51A-92B30FABBD43}" presName="L1TextContainer" presStyleLbl="revTx" presStyleIdx="9" presStyleCnt="10">
        <dgm:presLayoutVars>
          <dgm:chMax val="1"/>
          <dgm:chPref val="1"/>
          <dgm:bulletEnabled val="1"/>
        </dgm:presLayoutVars>
      </dgm:prSet>
      <dgm:spPr/>
    </dgm:pt>
    <dgm:pt modelId="{E2647A62-6C07-D649-BE03-18D6824C8875}" type="pres">
      <dgm:prSet presAssocID="{7905D508-E073-49FB-B51A-92B30FABBD43}" presName="L2TextContainerWrapper" presStyleCnt="0">
        <dgm:presLayoutVars>
          <dgm:chMax val="0"/>
          <dgm:chPref val="0"/>
          <dgm:bulletEnabled val="1"/>
        </dgm:presLayoutVars>
      </dgm:prSet>
      <dgm:spPr/>
    </dgm:pt>
    <dgm:pt modelId="{CD6D9752-8709-E74C-8A15-DB79A7E0715B}" type="pres">
      <dgm:prSet presAssocID="{7905D508-E073-49FB-B51A-92B30FABBD43}" presName="L2TextContainer" presStyleLbl="bgAccFollowNode1" presStyleIdx="9" presStyleCnt="10"/>
      <dgm:spPr/>
    </dgm:pt>
    <dgm:pt modelId="{16AD8D1A-CFC1-4E42-8AA1-87DF7DB0137E}" type="pres">
      <dgm:prSet presAssocID="{7905D508-E073-49FB-B51A-92B30FABBD43}" presName="FlexibleEmptyPlaceHolder" presStyleCnt="0"/>
      <dgm:spPr/>
    </dgm:pt>
    <dgm:pt modelId="{9B3BB610-63F1-4E43-BEF4-9658F1C5F455}" type="pres">
      <dgm:prSet presAssocID="{7905D508-E073-49FB-B51A-92B30FABBD43}" presName="ConnectLine" presStyleLbl="alignNode1" presStyleIdx="9" presStyleCnt="10"/>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69181E9C-61C4-0A4A-973B-F1FB60C5F962}" type="pres">
      <dgm:prSet presAssocID="{7905D508-E073-49FB-B51A-92B30FABBD43}" presName="ConnectorPoint" presStyleLbl="fgAcc1" presStyleIdx="9" presStyleCnt="10"/>
      <dgm:spPr>
        <a:solidFill>
          <a:schemeClr val="lt1">
            <a:alpha val="90000"/>
            <a:hueOff val="0"/>
            <a:satOff val="0"/>
            <a:lumOff val="0"/>
            <a:alphaOff val="0"/>
          </a:schemeClr>
        </a:solidFill>
        <a:ln w="19050" cap="rnd" cmpd="sng" algn="ctr">
          <a:noFill/>
          <a:prstDash val="solid"/>
        </a:ln>
        <a:effectLst/>
      </dgm:spPr>
    </dgm:pt>
    <dgm:pt modelId="{E44BE4A5-4443-6944-BB29-B9F7AD738AA9}" type="pres">
      <dgm:prSet presAssocID="{7905D508-E073-49FB-B51A-92B30FABBD43}" presName="EmptyPlaceHolder" presStyleCnt="0"/>
      <dgm:spPr/>
    </dgm:pt>
  </dgm:ptLst>
  <dgm:cxnLst>
    <dgm:cxn modelId="{0ACA4408-CF51-604E-BCD6-4896517B345D}" type="presOf" srcId="{77BFCF76-51E0-415C-9CA3-E546EDB03C11}" destId="{B927F56C-FD87-6B45-9659-241FB74C876E}" srcOrd="0" destOrd="0" presId="urn:microsoft.com/office/officeart/2017/3/layout/HorizontalPathTimeline"/>
    <dgm:cxn modelId="{46370712-E7A2-4F4F-A3BE-2F4238DF0252}" type="presOf" srcId="{D0A4ADCA-B702-41F0-AF19-3349A863A71D}" destId="{9D5E4184-0B94-B44E-8BF0-836BE91EA7B0}" srcOrd="0" destOrd="0" presId="urn:microsoft.com/office/officeart/2017/3/layout/HorizontalPathTimeline"/>
    <dgm:cxn modelId="{3B6C4C14-DFC4-4CF9-A897-6482E2DBB00F}" srcId="{482BD17D-0028-48F1-B3ED-6A67121CDCD9}" destId="{FB920A42-32E5-42A6-830D-E8FADF22A330}" srcOrd="0" destOrd="0" parTransId="{5269F323-A30F-47C5-BA01-D10744633351}" sibTransId="{77664768-933A-4975-99B8-D05DB00B8FC6}"/>
    <dgm:cxn modelId="{6A2EE019-F11E-8E46-BE2D-B742C370E4B7}" type="presOf" srcId="{CFE24E39-9A26-4AF8-942C-ADCC43E8EBB6}" destId="{EB510424-D128-6240-9C11-906251F3D010}" srcOrd="0" destOrd="0" presId="urn:microsoft.com/office/officeart/2017/3/layout/HorizontalPathTimeline"/>
    <dgm:cxn modelId="{99EA4C24-7BA5-4027-BF63-DB2A4820BB36}" srcId="{E4F87B72-55CD-4571-A706-5A0F86264A07}" destId="{482BD17D-0028-48F1-B3ED-6A67121CDCD9}" srcOrd="1" destOrd="0" parTransId="{AEEC6070-B7AB-4D82-AD2A-CDFDE03E597B}" sibTransId="{9074B2DD-9602-44FD-AF58-31A4D1F60D43}"/>
    <dgm:cxn modelId="{641EDC29-EABB-43A2-B7C5-EC20262AE29E}" srcId="{E4F87B72-55CD-4571-A706-5A0F86264A07}" destId="{BBA5790D-3980-4F3C-8B5B-DADAF86FDB24}" srcOrd="0" destOrd="0" parTransId="{3461250D-7CB0-4ECB-B92B-9BD77348402F}" sibTransId="{1F5E96F7-E8D8-4B67-8C32-DDB01E923C2B}"/>
    <dgm:cxn modelId="{FF75A92B-FFFB-9744-95FE-A803972EA22F}" type="presOf" srcId="{7905D508-E073-49FB-B51A-92B30FABBD43}" destId="{030EDDD7-59BD-F742-AFE1-F3D97AFF2874}" srcOrd="0" destOrd="0" presId="urn:microsoft.com/office/officeart/2017/3/layout/HorizontalPathTimeline"/>
    <dgm:cxn modelId="{7194C834-810C-9C4C-8EC7-68B08B015C04}" type="presOf" srcId="{A59DD289-25B1-4BD2-A8AE-AB9060B0C589}" destId="{19D9A2EC-1512-CC41-919B-01615D7EDED2}" srcOrd="0" destOrd="0" presId="urn:microsoft.com/office/officeart/2017/3/layout/HorizontalPathTimeline"/>
    <dgm:cxn modelId="{A0333940-C40C-6447-B8B8-DEA7BD388293}" type="presOf" srcId="{FB920A42-32E5-42A6-830D-E8FADF22A330}" destId="{7D6B89C9-DBD1-6C44-94CB-E79FCAEE7559}" srcOrd="0" destOrd="0" presId="urn:microsoft.com/office/officeart/2017/3/layout/HorizontalPathTimeline"/>
    <dgm:cxn modelId="{C3CAE046-5810-4C11-9F93-D06267430FD7}" srcId="{7905D508-E073-49FB-B51A-92B30FABBD43}" destId="{D35FCDCC-65D1-4DE6-AF17-969E51B23F59}" srcOrd="0" destOrd="0" parTransId="{494524D5-8269-47D8-9EC0-066FA9FEB2D2}" sibTransId="{2CDEC4FC-025B-4216-893A-4AEAF4544976}"/>
    <dgm:cxn modelId="{D377FD48-598B-A446-B76D-32C9A180AAFD}" type="presOf" srcId="{507C2247-C5AE-43AC-9B9A-CD943C9C2004}" destId="{371292EF-E096-DD43-B656-5F80969A19FE}" srcOrd="0" destOrd="0" presId="urn:microsoft.com/office/officeart/2017/3/layout/HorizontalPathTimeline"/>
    <dgm:cxn modelId="{D48E304B-648B-41DB-A314-D55A54095289}" srcId="{E4F87B72-55CD-4571-A706-5A0F86264A07}" destId="{5403B79C-D9DF-48AD-B967-BD01416A1123}" srcOrd="4" destOrd="0" parTransId="{43E55301-ED0C-4E8C-B183-26350AA792E3}" sibTransId="{BCE5C8FE-64AD-404A-83F0-1BAF9A967D04}"/>
    <dgm:cxn modelId="{BAB8F353-5D72-4AFB-BB81-0115EF10994C}" srcId="{E4F87B72-55CD-4571-A706-5A0F86264A07}" destId="{5EAB4F6F-D4EB-4FFF-A0B2-AABB22FA796D}" srcOrd="8" destOrd="0" parTransId="{12A85624-C3D1-464F-9E71-613364D6FE9D}" sibTransId="{AA8E38A6-30F5-44C5-A181-538C0955004E}"/>
    <dgm:cxn modelId="{64882B54-0DED-455B-A932-FDF0FA9EC3B8}" srcId="{A59DD289-25B1-4BD2-A8AE-AB9060B0C589}" destId="{A6D4B543-46D1-4266-AAA4-E34D5503120F}" srcOrd="0" destOrd="0" parTransId="{02EADDC0-BD65-42DD-B968-651852BECEEC}" sibTransId="{3981191E-81A7-4578-BBB6-80DD9AAE1F1E}"/>
    <dgm:cxn modelId="{30F1A455-AD34-E645-A2F3-BC1A7B77CFA0}" type="presOf" srcId="{74519ED4-62C6-4E4D-8D52-4A0E3DE00D7D}" destId="{F2BA2E02-0ED1-0E4E-B270-E169CA1EDA1A}" srcOrd="0" destOrd="0" presId="urn:microsoft.com/office/officeart/2017/3/layout/HorizontalPathTimeline"/>
    <dgm:cxn modelId="{1FA04E56-C6A7-4141-B082-F1B490E266CD}" type="presOf" srcId="{BBA5790D-3980-4F3C-8B5B-DADAF86FDB24}" destId="{868A8263-7736-2148-B310-4C3552D0B58F}" srcOrd="0" destOrd="0" presId="urn:microsoft.com/office/officeart/2017/3/layout/HorizontalPathTimeline"/>
    <dgm:cxn modelId="{13BFFA56-7DB8-454A-B5FC-3A189E9CBC0C}" type="presOf" srcId="{935756E8-B83B-48FA-9482-17860B4E049F}" destId="{2A250F03-9B57-8F45-8956-DCAECB9B11C1}" srcOrd="0" destOrd="0" presId="urn:microsoft.com/office/officeart/2017/3/layout/HorizontalPathTimeline"/>
    <dgm:cxn modelId="{2C329157-DEA9-124A-9B82-E94F2C991CBE}" type="presOf" srcId="{482BD17D-0028-48F1-B3ED-6A67121CDCD9}" destId="{E8BE75BC-6B4F-724E-BA66-9FC6B65AC672}" srcOrd="0" destOrd="0" presId="urn:microsoft.com/office/officeart/2017/3/layout/HorizontalPathTimeline"/>
    <dgm:cxn modelId="{1B26EC5A-69F0-47A7-A361-9D950787FA5D}" srcId="{01777F7E-84D5-434E-993D-0073E2A12F8E}" destId="{9378BE8E-BBC4-4E2D-A63A-EB8D993A66A2}" srcOrd="0" destOrd="0" parTransId="{806E9320-F50C-4940-9590-E316CCC1DE21}" sibTransId="{7577E927-40EB-489B-AEE9-06170B7EBE6E}"/>
    <dgm:cxn modelId="{1E3ADD69-E9E8-544D-AC0C-8BAB336D8C79}" type="presOf" srcId="{A6D4B543-46D1-4266-AAA4-E34D5503120F}" destId="{80EE2693-0684-A443-B16B-7B582B70F938}" srcOrd="0" destOrd="0" presId="urn:microsoft.com/office/officeart/2017/3/layout/HorizontalPathTimeline"/>
    <dgm:cxn modelId="{BEE1526C-D10B-4ABF-8906-2ACC236B5246}" srcId="{DD927F28-F632-4A0C-B05D-A696696D115D}" destId="{77BFCF76-51E0-415C-9CA3-E546EDB03C11}" srcOrd="0" destOrd="0" parTransId="{8C80EE26-7A5F-47E9-A16C-F08864E43333}" sibTransId="{DC524BD9-598A-4FAB-89B7-C6533D2DED44}"/>
    <dgm:cxn modelId="{C5339E76-676D-4BBB-8246-A3C66186857C}" srcId="{E4F87B72-55CD-4571-A706-5A0F86264A07}" destId="{9E0401E3-DC59-48B1-88A7-91D5D003BF65}" srcOrd="5" destOrd="0" parTransId="{639AB09D-7645-4C63-8792-941743D960AD}" sibTransId="{6A0DCE9A-7F40-40A1-A94F-8417D129187B}"/>
    <dgm:cxn modelId="{E759DC76-78C6-4DBB-858D-166D060BF641}" srcId="{E4F87B72-55CD-4571-A706-5A0F86264A07}" destId="{01777F7E-84D5-434E-993D-0073E2A12F8E}" srcOrd="2" destOrd="0" parTransId="{5E35E4DD-1CCA-4CD1-B731-EDE72931CBFE}" sibTransId="{55E2352F-699D-40D3-96D0-C2E66F45658C}"/>
    <dgm:cxn modelId="{2A244577-042B-4801-84D4-0C3B696AFBCD}" srcId="{E4F87B72-55CD-4571-A706-5A0F86264A07}" destId="{DD927F28-F632-4A0C-B05D-A696696D115D}" srcOrd="3" destOrd="0" parTransId="{447DF376-CBB3-40BA-9E15-3B844F317A48}" sibTransId="{EAD789CB-8F2B-414F-8AAD-AE9A6355EC8A}"/>
    <dgm:cxn modelId="{746D4C7E-7738-4C37-9C70-3C8BF311E2E9}" srcId="{E4F87B72-55CD-4571-A706-5A0F86264A07}" destId="{A59DD289-25B1-4BD2-A8AE-AB9060B0C589}" srcOrd="6" destOrd="0" parTransId="{FFFC1372-278C-4D16-B881-DC1C331B28AA}" sibTransId="{64C56D86-A246-47CD-B133-DC1B4C250CC6}"/>
    <dgm:cxn modelId="{1350147F-9BB4-044C-8E18-5B786AA89519}" type="presOf" srcId="{5403B79C-D9DF-48AD-B967-BD01416A1123}" destId="{F286174D-D77F-F340-97AB-CF551599FD33}" srcOrd="0" destOrd="0" presId="urn:microsoft.com/office/officeart/2017/3/layout/HorizontalPathTimeline"/>
    <dgm:cxn modelId="{9C29A783-D3CC-E541-8391-07E3DB3C67EB}" type="presOf" srcId="{DD927F28-F632-4A0C-B05D-A696696D115D}" destId="{088AB626-64B9-F24D-99ED-A2611B078772}" srcOrd="0" destOrd="0" presId="urn:microsoft.com/office/officeart/2017/3/layout/HorizontalPathTimeline"/>
    <dgm:cxn modelId="{EB9EFC86-8302-40BC-A074-BD92D92BC33B}" srcId="{5EAB4F6F-D4EB-4FFF-A0B2-AABB22FA796D}" destId="{CFE24E39-9A26-4AF8-942C-ADCC43E8EBB6}" srcOrd="0" destOrd="0" parTransId="{F8A1A8DB-4D63-458B-B13A-5B37060422DC}" sibTransId="{50FC36C8-359E-4941-B633-C2F5B95A95A8}"/>
    <dgm:cxn modelId="{92F90A93-C35C-F84C-ACA5-CC9D62EA8E2B}" type="presOf" srcId="{D35FCDCC-65D1-4DE6-AF17-969E51B23F59}" destId="{CD6D9752-8709-E74C-8A15-DB79A7E0715B}" srcOrd="0" destOrd="0" presId="urn:microsoft.com/office/officeart/2017/3/layout/HorizontalPathTimeline"/>
    <dgm:cxn modelId="{56E773AD-5888-8A47-A0CF-D8134F152DA9}" type="presOf" srcId="{9E0401E3-DC59-48B1-88A7-91D5D003BF65}" destId="{31D2FADA-5AF3-794D-85BF-36909BF00284}" srcOrd="0" destOrd="0" presId="urn:microsoft.com/office/officeart/2017/3/layout/HorizontalPathTimeline"/>
    <dgm:cxn modelId="{16B5A6AF-7FAF-430E-B324-37A7479BA1BA}" srcId="{E4F87B72-55CD-4571-A706-5A0F86264A07}" destId="{08784DA1-211E-4CB0-A790-095F2C2F9692}" srcOrd="7" destOrd="0" parTransId="{373EEFC6-6E3C-43F9-A4AF-83B7FB0AD29E}" sibTransId="{87171176-F1CB-4901-9689-489B509858A9}"/>
    <dgm:cxn modelId="{51185DB5-5FB1-FA47-96FA-8889B0A130C7}" type="presOf" srcId="{5EAB4F6F-D4EB-4FFF-A0B2-AABB22FA796D}" destId="{8BE7A559-2A5D-DF4A-A3E8-5CED56559F20}" srcOrd="0" destOrd="0" presId="urn:microsoft.com/office/officeart/2017/3/layout/HorizontalPathTimeline"/>
    <dgm:cxn modelId="{32650AC3-2CA1-7C42-A65A-25E0458368B2}" type="presOf" srcId="{01777F7E-84D5-434E-993D-0073E2A12F8E}" destId="{A68B2074-E176-1548-AE04-2A4D890061CA}" srcOrd="0" destOrd="0" presId="urn:microsoft.com/office/officeart/2017/3/layout/HorizontalPathTimeline"/>
    <dgm:cxn modelId="{E4DACAD8-CF6C-4A99-9E0A-E4D907CD96A7}" srcId="{9E0401E3-DC59-48B1-88A7-91D5D003BF65}" destId="{74519ED4-62C6-4E4D-8D52-4A0E3DE00D7D}" srcOrd="0" destOrd="0" parTransId="{A0D2F44C-18B7-41D1-AB7A-2BD308CCDBC3}" sibTransId="{17068E0A-99CE-451C-86B7-340CE90D36C5}"/>
    <dgm:cxn modelId="{664945E3-48F0-D344-8C7B-4952A21450A3}" type="presOf" srcId="{9378BE8E-BBC4-4E2D-A63A-EB8D993A66A2}" destId="{52E354AB-E144-7644-B8CC-666C76FA6DCF}" srcOrd="0" destOrd="0" presId="urn:microsoft.com/office/officeart/2017/3/layout/HorizontalPathTimeline"/>
    <dgm:cxn modelId="{302CCDE7-6CDD-4473-92CE-64B0BD2F36EA}" srcId="{5403B79C-D9DF-48AD-B967-BD01416A1123}" destId="{507C2247-C5AE-43AC-9B9A-CD943C9C2004}" srcOrd="0" destOrd="0" parTransId="{AB726680-F9A6-4667-A75F-672E87C67963}" sibTransId="{48CB92C5-ED8D-406D-AC83-CEC4D0B4292C}"/>
    <dgm:cxn modelId="{7F83BBEC-3B28-4EFC-9A5E-7E3BB93D8649}" srcId="{BBA5790D-3980-4F3C-8B5B-DADAF86FDB24}" destId="{935756E8-B83B-48FA-9482-17860B4E049F}" srcOrd="0" destOrd="0" parTransId="{ED96B995-13CD-4763-BD0F-7C5B6EEABA4F}" sibTransId="{E6B8404E-F3F5-4237-ADC8-8CDB2A712481}"/>
    <dgm:cxn modelId="{BB527EEE-DD67-1D47-B59C-0679FE317439}" type="presOf" srcId="{E4F87B72-55CD-4571-A706-5A0F86264A07}" destId="{28F79D1A-1B3E-194C-AC81-DAFEF10FD95B}" srcOrd="0" destOrd="0" presId="urn:microsoft.com/office/officeart/2017/3/layout/HorizontalPathTimeline"/>
    <dgm:cxn modelId="{96F90BF9-4BB4-4DF9-B93B-366946721439}" srcId="{08784DA1-211E-4CB0-A790-095F2C2F9692}" destId="{D0A4ADCA-B702-41F0-AF19-3349A863A71D}" srcOrd="0" destOrd="0" parTransId="{5A5D255F-7BEE-4D06-889C-959300D89BD7}" sibTransId="{1134CF17-6438-4830-8D56-4B05E5B054A5}"/>
    <dgm:cxn modelId="{5B1E69FB-68B5-3F47-B4CC-28F70D681104}" type="presOf" srcId="{08784DA1-211E-4CB0-A790-095F2C2F9692}" destId="{3DBE73D6-D900-4A44-9FB6-02010C13979F}" srcOrd="0" destOrd="0" presId="urn:microsoft.com/office/officeart/2017/3/layout/HorizontalPathTimeline"/>
    <dgm:cxn modelId="{13197BFD-078B-40EF-BEE3-FC7F7A4E1FB7}" srcId="{E4F87B72-55CD-4571-A706-5A0F86264A07}" destId="{7905D508-E073-49FB-B51A-92B30FABBD43}" srcOrd="9" destOrd="0" parTransId="{A1FAC8DB-0468-41D3-992D-58AF09DA57D8}" sibTransId="{1F9CD760-C4F5-4A5D-84E1-E5A31C684CFD}"/>
    <dgm:cxn modelId="{97327362-0B38-6A45-9C4A-6B4D89BF0C39}" type="presParOf" srcId="{28F79D1A-1B3E-194C-AC81-DAFEF10FD95B}" destId="{D7309445-AB79-B84C-84D1-2BC7D003FB32}" srcOrd="0" destOrd="0" presId="urn:microsoft.com/office/officeart/2017/3/layout/HorizontalPathTimeline"/>
    <dgm:cxn modelId="{15F7B0C6-FC3F-0849-911A-4BEAF791D96B}" type="presParOf" srcId="{28F79D1A-1B3E-194C-AC81-DAFEF10FD95B}" destId="{381E355D-5F14-8946-89FB-5C3890F8BBF8}" srcOrd="1" destOrd="0" presId="urn:microsoft.com/office/officeart/2017/3/layout/HorizontalPathTimeline"/>
    <dgm:cxn modelId="{97B26D37-FDEF-9B4A-89EC-955E55AA2EDA}" type="presParOf" srcId="{381E355D-5F14-8946-89FB-5C3890F8BBF8}" destId="{2E1ED97D-2CB9-F444-B103-1501967BE5BD}" srcOrd="0" destOrd="0" presId="urn:microsoft.com/office/officeart/2017/3/layout/HorizontalPathTimeline"/>
    <dgm:cxn modelId="{5670E471-B7D3-894E-985E-80B1CCD1B53C}" type="presParOf" srcId="{2E1ED97D-2CB9-F444-B103-1501967BE5BD}" destId="{868A8263-7736-2148-B310-4C3552D0B58F}" srcOrd="0" destOrd="0" presId="urn:microsoft.com/office/officeart/2017/3/layout/HorizontalPathTimeline"/>
    <dgm:cxn modelId="{138F2226-F777-434E-BB2E-E4871D14016E}" type="presParOf" srcId="{2E1ED97D-2CB9-F444-B103-1501967BE5BD}" destId="{11230B0F-DEEE-9546-81D1-DEF1D3D07E05}" srcOrd="1" destOrd="0" presId="urn:microsoft.com/office/officeart/2017/3/layout/HorizontalPathTimeline"/>
    <dgm:cxn modelId="{294D9DBD-85DA-DF4C-A69E-C8BF79819852}" type="presParOf" srcId="{11230B0F-DEEE-9546-81D1-DEF1D3D07E05}" destId="{2A250F03-9B57-8F45-8956-DCAECB9B11C1}" srcOrd="0" destOrd="0" presId="urn:microsoft.com/office/officeart/2017/3/layout/HorizontalPathTimeline"/>
    <dgm:cxn modelId="{9350A035-48A2-574C-9977-D4228E86E977}" type="presParOf" srcId="{11230B0F-DEEE-9546-81D1-DEF1D3D07E05}" destId="{04906729-205C-DE4A-8356-07064D0A29FE}" srcOrd="1" destOrd="0" presId="urn:microsoft.com/office/officeart/2017/3/layout/HorizontalPathTimeline"/>
    <dgm:cxn modelId="{224B1869-9091-1547-87C5-F261CE7F4FD7}" type="presParOf" srcId="{2E1ED97D-2CB9-F444-B103-1501967BE5BD}" destId="{3C8F9731-0BF1-C046-A81A-280EF885CC00}" srcOrd="2" destOrd="0" presId="urn:microsoft.com/office/officeart/2017/3/layout/HorizontalPathTimeline"/>
    <dgm:cxn modelId="{DBE9B43C-1724-204F-97AA-041E28130190}" type="presParOf" srcId="{2E1ED97D-2CB9-F444-B103-1501967BE5BD}" destId="{B840E766-F46F-A441-8309-1021062699AF}" srcOrd="3" destOrd="0" presId="urn:microsoft.com/office/officeart/2017/3/layout/HorizontalPathTimeline"/>
    <dgm:cxn modelId="{692C1214-3F22-6F4C-825E-5C7B4A93C06D}" type="presParOf" srcId="{2E1ED97D-2CB9-F444-B103-1501967BE5BD}" destId="{D8B2B26A-A698-C846-9054-EF377A5AD295}" srcOrd="4" destOrd="0" presId="urn:microsoft.com/office/officeart/2017/3/layout/HorizontalPathTimeline"/>
    <dgm:cxn modelId="{AE08A4CA-6326-D346-A8FF-3A30ACD43EF8}" type="presParOf" srcId="{381E355D-5F14-8946-89FB-5C3890F8BBF8}" destId="{05236F4E-B7E5-6B4E-B5F7-5AC0B71B1D48}" srcOrd="1" destOrd="0" presId="urn:microsoft.com/office/officeart/2017/3/layout/HorizontalPathTimeline"/>
    <dgm:cxn modelId="{5C3D311E-2B75-AA42-9397-83669D38E9AB}" type="presParOf" srcId="{381E355D-5F14-8946-89FB-5C3890F8BBF8}" destId="{45DCE4D7-42C7-D742-97E3-171C42B6B513}" srcOrd="2" destOrd="0" presId="urn:microsoft.com/office/officeart/2017/3/layout/HorizontalPathTimeline"/>
    <dgm:cxn modelId="{A03B217C-CE61-6C4C-85CA-5E7B1EBCD04A}" type="presParOf" srcId="{45DCE4D7-42C7-D742-97E3-171C42B6B513}" destId="{E8BE75BC-6B4F-724E-BA66-9FC6B65AC672}" srcOrd="0" destOrd="0" presId="urn:microsoft.com/office/officeart/2017/3/layout/HorizontalPathTimeline"/>
    <dgm:cxn modelId="{20470DEF-ABDC-A546-8D64-5F8FD33637AD}" type="presParOf" srcId="{45DCE4D7-42C7-D742-97E3-171C42B6B513}" destId="{E87D28E0-BC81-BF46-8AD9-1CA2210EB025}" srcOrd="1" destOrd="0" presId="urn:microsoft.com/office/officeart/2017/3/layout/HorizontalPathTimeline"/>
    <dgm:cxn modelId="{746C2B45-1395-3C4B-9C21-28F0D8E6704E}" type="presParOf" srcId="{E87D28E0-BC81-BF46-8AD9-1CA2210EB025}" destId="{7D6B89C9-DBD1-6C44-94CB-E79FCAEE7559}" srcOrd="0" destOrd="0" presId="urn:microsoft.com/office/officeart/2017/3/layout/HorizontalPathTimeline"/>
    <dgm:cxn modelId="{ADBC70F0-FA54-CD44-9438-7BABC85DFF6B}" type="presParOf" srcId="{E87D28E0-BC81-BF46-8AD9-1CA2210EB025}" destId="{E90501BF-DAB5-6D4B-AE15-F74611E2AC4E}" srcOrd="1" destOrd="0" presId="urn:microsoft.com/office/officeart/2017/3/layout/HorizontalPathTimeline"/>
    <dgm:cxn modelId="{0E4DD4A1-3D03-434E-A9EE-8FB518F02748}" type="presParOf" srcId="{45DCE4D7-42C7-D742-97E3-171C42B6B513}" destId="{1E7D23CB-AB29-E142-BDDB-2327874A2FBB}" srcOrd="2" destOrd="0" presId="urn:microsoft.com/office/officeart/2017/3/layout/HorizontalPathTimeline"/>
    <dgm:cxn modelId="{5F89E78B-D270-EA46-B8A3-A073B19A2318}" type="presParOf" srcId="{45DCE4D7-42C7-D742-97E3-171C42B6B513}" destId="{23E19141-67F6-B840-8CDA-4A38DD6FFCC7}" srcOrd="3" destOrd="0" presId="urn:microsoft.com/office/officeart/2017/3/layout/HorizontalPathTimeline"/>
    <dgm:cxn modelId="{C4AF1667-B4B4-D045-9D42-20A6B81BDEAD}" type="presParOf" srcId="{45DCE4D7-42C7-D742-97E3-171C42B6B513}" destId="{44A1FC9B-CA5D-3F4B-966C-3235F0D7670A}" srcOrd="4" destOrd="0" presId="urn:microsoft.com/office/officeart/2017/3/layout/HorizontalPathTimeline"/>
    <dgm:cxn modelId="{EB8F7EAA-1CB4-EA42-9063-5032AF61801A}" type="presParOf" srcId="{381E355D-5F14-8946-89FB-5C3890F8BBF8}" destId="{899F2814-05AC-7A46-AAA4-8F279D532FED}" srcOrd="3" destOrd="0" presId="urn:microsoft.com/office/officeart/2017/3/layout/HorizontalPathTimeline"/>
    <dgm:cxn modelId="{9159B14E-02A8-B24F-9145-8C0F46B0F9BF}" type="presParOf" srcId="{381E355D-5F14-8946-89FB-5C3890F8BBF8}" destId="{F3F8576D-E18E-CA46-9382-EE640AF92488}" srcOrd="4" destOrd="0" presId="urn:microsoft.com/office/officeart/2017/3/layout/HorizontalPathTimeline"/>
    <dgm:cxn modelId="{5A670771-74D3-E148-A2BF-CBFFFD1CE3FC}" type="presParOf" srcId="{F3F8576D-E18E-CA46-9382-EE640AF92488}" destId="{A68B2074-E176-1548-AE04-2A4D890061CA}" srcOrd="0" destOrd="0" presId="urn:microsoft.com/office/officeart/2017/3/layout/HorizontalPathTimeline"/>
    <dgm:cxn modelId="{ABDD0196-73B2-D74F-8AA9-14B4B18690F4}" type="presParOf" srcId="{F3F8576D-E18E-CA46-9382-EE640AF92488}" destId="{60B32787-9F4B-3243-9BD2-7AEE0EBE4520}" srcOrd="1" destOrd="0" presId="urn:microsoft.com/office/officeart/2017/3/layout/HorizontalPathTimeline"/>
    <dgm:cxn modelId="{4E822978-A200-4147-B769-64D918176D3A}" type="presParOf" srcId="{60B32787-9F4B-3243-9BD2-7AEE0EBE4520}" destId="{52E354AB-E144-7644-B8CC-666C76FA6DCF}" srcOrd="0" destOrd="0" presId="urn:microsoft.com/office/officeart/2017/3/layout/HorizontalPathTimeline"/>
    <dgm:cxn modelId="{36BDD5B5-A928-1D48-9BFF-BDF5A04F2046}" type="presParOf" srcId="{60B32787-9F4B-3243-9BD2-7AEE0EBE4520}" destId="{EC7E31A2-D7B2-F047-B5B5-94873FB39DBB}" srcOrd="1" destOrd="0" presId="urn:microsoft.com/office/officeart/2017/3/layout/HorizontalPathTimeline"/>
    <dgm:cxn modelId="{77B67879-0352-7B47-815B-AFD8BC8EE3AF}" type="presParOf" srcId="{F3F8576D-E18E-CA46-9382-EE640AF92488}" destId="{47FE03F9-323B-2F42-AF0A-C602E442E160}" srcOrd="2" destOrd="0" presId="urn:microsoft.com/office/officeart/2017/3/layout/HorizontalPathTimeline"/>
    <dgm:cxn modelId="{8038C575-F9A7-9240-BAEA-EC54C47FA029}" type="presParOf" srcId="{F3F8576D-E18E-CA46-9382-EE640AF92488}" destId="{62C5802E-8F03-7648-B446-53EE8E36E768}" srcOrd="3" destOrd="0" presId="urn:microsoft.com/office/officeart/2017/3/layout/HorizontalPathTimeline"/>
    <dgm:cxn modelId="{A349EA26-7076-E745-AB6B-A5C1AC75200C}" type="presParOf" srcId="{F3F8576D-E18E-CA46-9382-EE640AF92488}" destId="{29B76336-7991-EE49-B4D6-60BA002A418C}" srcOrd="4" destOrd="0" presId="urn:microsoft.com/office/officeart/2017/3/layout/HorizontalPathTimeline"/>
    <dgm:cxn modelId="{FF066E95-95E5-1141-BD9A-8242CF5C2188}" type="presParOf" srcId="{381E355D-5F14-8946-89FB-5C3890F8BBF8}" destId="{C0D72D56-EA88-C247-B571-8E9D2D7EC727}" srcOrd="5" destOrd="0" presId="urn:microsoft.com/office/officeart/2017/3/layout/HorizontalPathTimeline"/>
    <dgm:cxn modelId="{4249272C-8D38-A14D-832F-5169E6B196DE}" type="presParOf" srcId="{381E355D-5F14-8946-89FB-5C3890F8BBF8}" destId="{128A260A-BC0B-1F48-96AF-399EE5A7CCC5}" srcOrd="6" destOrd="0" presId="urn:microsoft.com/office/officeart/2017/3/layout/HorizontalPathTimeline"/>
    <dgm:cxn modelId="{DECBE3D4-1EFC-6548-87DE-680B9BB81B56}" type="presParOf" srcId="{128A260A-BC0B-1F48-96AF-399EE5A7CCC5}" destId="{088AB626-64B9-F24D-99ED-A2611B078772}" srcOrd="0" destOrd="0" presId="urn:microsoft.com/office/officeart/2017/3/layout/HorizontalPathTimeline"/>
    <dgm:cxn modelId="{355F9810-9732-AB4F-94FE-203C9FDBE4E8}" type="presParOf" srcId="{128A260A-BC0B-1F48-96AF-399EE5A7CCC5}" destId="{58126D03-669C-2C4D-8E42-E2A00B3E81E9}" srcOrd="1" destOrd="0" presId="urn:microsoft.com/office/officeart/2017/3/layout/HorizontalPathTimeline"/>
    <dgm:cxn modelId="{D4F6DCFC-060F-CD4E-B4F4-86F24919351C}" type="presParOf" srcId="{58126D03-669C-2C4D-8E42-E2A00B3E81E9}" destId="{B927F56C-FD87-6B45-9659-241FB74C876E}" srcOrd="0" destOrd="0" presId="urn:microsoft.com/office/officeart/2017/3/layout/HorizontalPathTimeline"/>
    <dgm:cxn modelId="{0457F809-EA66-B644-AEFD-3330E8DD87F1}" type="presParOf" srcId="{58126D03-669C-2C4D-8E42-E2A00B3E81E9}" destId="{4E05B4A7-6E43-4D4F-946B-B381841833E7}" srcOrd="1" destOrd="0" presId="urn:microsoft.com/office/officeart/2017/3/layout/HorizontalPathTimeline"/>
    <dgm:cxn modelId="{E54DD676-07AD-A34A-B260-D093824E4356}" type="presParOf" srcId="{128A260A-BC0B-1F48-96AF-399EE5A7CCC5}" destId="{6377D059-0FB8-FA45-B25F-808088392B45}" srcOrd="2" destOrd="0" presId="urn:microsoft.com/office/officeart/2017/3/layout/HorizontalPathTimeline"/>
    <dgm:cxn modelId="{ACCED165-503C-D144-8F88-99D0A9BC2F42}" type="presParOf" srcId="{128A260A-BC0B-1F48-96AF-399EE5A7CCC5}" destId="{9ADEE5C1-DD45-7242-87CA-87CF987D8E4E}" srcOrd="3" destOrd="0" presId="urn:microsoft.com/office/officeart/2017/3/layout/HorizontalPathTimeline"/>
    <dgm:cxn modelId="{55473564-5D29-C043-AD5E-ED84A0BCD505}" type="presParOf" srcId="{128A260A-BC0B-1F48-96AF-399EE5A7CCC5}" destId="{962B28E0-C51A-7F41-A56A-E586A3DD5C8D}" srcOrd="4" destOrd="0" presId="urn:microsoft.com/office/officeart/2017/3/layout/HorizontalPathTimeline"/>
    <dgm:cxn modelId="{421D3300-959B-884E-9A77-EAE5D2C80606}" type="presParOf" srcId="{381E355D-5F14-8946-89FB-5C3890F8BBF8}" destId="{6935C096-CCD8-B241-99BC-4546A35CAD62}" srcOrd="7" destOrd="0" presId="urn:microsoft.com/office/officeart/2017/3/layout/HorizontalPathTimeline"/>
    <dgm:cxn modelId="{9686B9E5-051B-5F4D-8F59-2EB8968F97DE}" type="presParOf" srcId="{381E355D-5F14-8946-89FB-5C3890F8BBF8}" destId="{E21B45E7-6362-E443-B5D9-3EED30E5FE61}" srcOrd="8" destOrd="0" presId="urn:microsoft.com/office/officeart/2017/3/layout/HorizontalPathTimeline"/>
    <dgm:cxn modelId="{FADEA414-5F0B-BF4B-B7E5-D2A9F8CA3851}" type="presParOf" srcId="{E21B45E7-6362-E443-B5D9-3EED30E5FE61}" destId="{F286174D-D77F-F340-97AB-CF551599FD33}" srcOrd="0" destOrd="0" presId="urn:microsoft.com/office/officeart/2017/3/layout/HorizontalPathTimeline"/>
    <dgm:cxn modelId="{5B194B4B-6533-ED4C-8EC1-B8F08F7A21FD}" type="presParOf" srcId="{E21B45E7-6362-E443-B5D9-3EED30E5FE61}" destId="{1746C6CF-3F04-5841-80F0-33AE5C339F75}" srcOrd="1" destOrd="0" presId="urn:microsoft.com/office/officeart/2017/3/layout/HorizontalPathTimeline"/>
    <dgm:cxn modelId="{B22AB87A-3236-1744-B8EF-495D37E50082}" type="presParOf" srcId="{1746C6CF-3F04-5841-80F0-33AE5C339F75}" destId="{371292EF-E096-DD43-B656-5F80969A19FE}" srcOrd="0" destOrd="0" presId="urn:microsoft.com/office/officeart/2017/3/layout/HorizontalPathTimeline"/>
    <dgm:cxn modelId="{BBA54DA5-F544-2D4A-AF37-1127704C30C7}" type="presParOf" srcId="{1746C6CF-3F04-5841-80F0-33AE5C339F75}" destId="{362890F0-B306-154D-A392-E018C0115140}" srcOrd="1" destOrd="0" presId="urn:microsoft.com/office/officeart/2017/3/layout/HorizontalPathTimeline"/>
    <dgm:cxn modelId="{067EDAE7-7D1C-BC4B-88F8-87120C654102}" type="presParOf" srcId="{E21B45E7-6362-E443-B5D9-3EED30E5FE61}" destId="{48A01CC9-6F95-6144-B705-C63392A93B10}" srcOrd="2" destOrd="0" presId="urn:microsoft.com/office/officeart/2017/3/layout/HorizontalPathTimeline"/>
    <dgm:cxn modelId="{90C5FD35-C8BE-6E49-9B78-25F5E582EEA8}" type="presParOf" srcId="{E21B45E7-6362-E443-B5D9-3EED30E5FE61}" destId="{819769C0-4334-E24F-9E84-CCA3343E4EAF}" srcOrd="3" destOrd="0" presId="urn:microsoft.com/office/officeart/2017/3/layout/HorizontalPathTimeline"/>
    <dgm:cxn modelId="{74182352-FBFA-D445-AC56-35EB0D28EEAD}" type="presParOf" srcId="{E21B45E7-6362-E443-B5D9-3EED30E5FE61}" destId="{7D7A0FC2-68D3-7743-A081-3DC9E6A92C39}" srcOrd="4" destOrd="0" presId="urn:microsoft.com/office/officeart/2017/3/layout/HorizontalPathTimeline"/>
    <dgm:cxn modelId="{31E5EE9D-C03B-5344-8094-18763943A725}" type="presParOf" srcId="{381E355D-5F14-8946-89FB-5C3890F8BBF8}" destId="{5E4DBCE6-BCDF-9F49-BD56-2745A61819A9}" srcOrd="9" destOrd="0" presId="urn:microsoft.com/office/officeart/2017/3/layout/HorizontalPathTimeline"/>
    <dgm:cxn modelId="{39174500-81B5-1045-B085-AC1AAF372AD9}" type="presParOf" srcId="{381E355D-5F14-8946-89FB-5C3890F8BBF8}" destId="{ED2A2616-07DB-EC4F-BFCA-BDF70DB2002C}" srcOrd="10" destOrd="0" presId="urn:microsoft.com/office/officeart/2017/3/layout/HorizontalPathTimeline"/>
    <dgm:cxn modelId="{28D03E96-7AAA-EA4E-9EE1-5906AE9A51F3}" type="presParOf" srcId="{ED2A2616-07DB-EC4F-BFCA-BDF70DB2002C}" destId="{31D2FADA-5AF3-794D-85BF-36909BF00284}" srcOrd="0" destOrd="0" presId="urn:microsoft.com/office/officeart/2017/3/layout/HorizontalPathTimeline"/>
    <dgm:cxn modelId="{B5296EE8-3A53-6F45-A11D-BB0B3A0D15D0}" type="presParOf" srcId="{ED2A2616-07DB-EC4F-BFCA-BDF70DB2002C}" destId="{53C8D863-9AE6-4047-A693-710ADCC56308}" srcOrd="1" destOrd="0" presId="urn:microsoft.com/office/officeart/2017/3/layout/HorizontalPathTimeline"/>
    <dgm:cxn modelId="{83FCB7C9-BE0D-DE4C-AB1A-9F5A923953D4}" type="presParOf" srcId="{53C8D863-9AE6-4047-A693-710ADCC56308}" destId="{F2BA2E02-0ED1-0E4E-B270-E169CA1EDA1A}" srcOrd="0" destOrd="0" presId="urn:microsoft.com/office/officeart/2017/3/layout/HorizontalPathTimeline"/>
    <dgm:cxn modelId="{3CC31478-033B-4D4A-9F8E-2D97DB589440}" type="presParOf" srcId="{53C8D863-9AE6-4047-A693-710ADCC56308}" destId="{4B33FD14-9085-EC47-83F4-99763F446D53}" srcOrd="1" destOrd="0" presId="urn:microsoft.com/office/officeart/2017/3/layout/HorizontalPathTimeline"/>
    <dgm:cxn modelId="{713FE091-FB0C-1F4D-8049-DCA279EE7593}" type="presParOf" srcId="{ED2A2616-07DB-EC4F-BFCA-BDF70DB2002C}" destId="{8E3489A9-CF33-F44C-9E38-1AE11D8F7D84}" srcOrd="2" destOrd="0" presId="urn:microsoft.com/office/officeart/2017/3/layout/HorizontalPathTimeline"/>
    <dgm:cxn modelId="{67B215F1-C677-B14C-B004-1421CC7C07A7}" type="presParOf" srcId="{ED2A2616-07DB-EC4F-BFCA-BDF70DB2002C}" destId="{60650807-7073-FD44-8D1E-20377C37DCFB}" srcOrd="3" destOrd="0" presId="urn:microsoft.com/office/officeart/2017/3/layout/HorizontalPathTimeline"/>
    <dgm:cxn modelId="{4BE898CD-7845-354D-9845-F2896A741E76}" type="presParOf" srcId="{ED2A2616-07DB-EC4F-BFCA-BDF70DB2002C}" destId="{F917CA27-EE71-A84D-B33D-943F5C4D685C}" srcOrd="4" destOrd="0" presId="urn:microsoft.com/office/officeart/2017/3/layout/HorizontalPathTimeline"/>
    <dgm:cxn modelId="{2B14BBA6-A4CE-1C40-81C8-C4F2C404F2C4}" type="presParOf" srcId="{381E355D-5F14-8946-89FB-5C3890F8BBF8}" destId="{E30CD896-0D7E-FA41-84F4-B22F53E70781}" srcOrd="11" destOrd="0" presId="urn:microsoft.com/office/officeart/2017/3/layout/HorizontalPathTimeline"/>
    <dgm:cxn modelId="{A2B6A584-A81F-8744-A541-D5020AAD0BD9}" type="presParOf" srcId="{381E355D-5F14-8946-89FB-5C3890F8BBF8}" destId="{C3FB3673-D3D1-974C-9A93-B2AB9DC707A5}" srcOrd="12" destOrd="0" presId="urn:microsoft.com/office/officeart/2017/3/layout/HorizontalPathTimeline"/>
    <dgm:cxn modelId="{164DA3B8-303C-5E46-90B2-9A38C9461DD6}" type="presParOf" srcId="{C3FB3673-D3D1-974C-9A93-B2AB9DC707A5}" destId="{19D9A2EC-1512-CC41-919B-01615D7EDED2}" srcOrd="0" destOrd="0" presId="urn:microsoft.com/office/officeart/2017/3/layout/HorizontalPathTimeline"/>
    <dgm:cxn modelId="{B90220B6-D1CA-0743-8C56-9303F64091BD}" type="presParOf" srcId="{C3FB3673-D3D1-974C-9A93-B2AB9DC707A5}" destId="{E1AB76C7-FC14-3945-975E-FB4C65F1D540}" srcOrd="1" destOrd="0" presId="urn:microsoft.com/office/officeart/2017/3/layout/HorizontalPathTimeline"/>
    <dgm:cxn modelId="{935B9FD1-405E-0B4F-AE3C-E7848BFC42B9}" type="presParOf" srcId="{E1AB76C7-FC14-3945-975E-FB4C65F1D540}" destId="{80EE2693-0684-A443-B16B-7B582B70F938}" srcOrd="0" destOrd="0" presId="urn:microsoft.com/office/officeart/2017/3/layout/HorizontalPathTimeline"/>
    <dgm:cxn modelId="{06F829A9-73FE-7940-A8BE-B613D1693D93}" type="presParOf" srcId="{E1AB76C7-FC14-3945-975E-FB4C65F1D540}" destId="{7FF4692F-2BD5-004B-BB0F-C8AE1EC3AB12}" srcOrd="1" destOrd="0" presId="urn:microsoft.com/office/officeart/2017/3/layout/HorizontalPathTimeline"/>
    <dgm:cxn modelId="{8705B0DF-12B7-D64A-80E3-96AAC2ABC552}" type="presParOf" srcId="{C3FB3673-D3D1-974C-9A93-B2AB9DC707A5}" destId="{76C21275-1D98-674D-83C4-4D659C342B8E}" srcOrd="2" destOrd="0" presId="urn:microsoft.com/office/officeart/2017/3/layout/HorizontalPathTimeline"/>
    <dgm:cxn modelId="{A4E7A549-B5A3-414C-943F-F78189A3FB39}" type="presParOf" srcId="{C3FB3673-D3D1-974C-9A93-B2AB9DC707A5}" destId="{25FA2897-2F51-954C-8880-539087955465}" srcOrd="3" destOrd="0" presId="urn:microsoft.com/office/officeart/2017/3/layout/HorizontalPathTimeline"/>
    <dgm:cxn modelId="{A603CD24-F57A-4F42-BCAD-A1CF85631A0A}" type="presParOf" srcId="{C3FB3673-D3D1-974C-9A93-B2AB9DC707A5}" destId="{284FFB7A-F071-DD4E-9606-F47A1776BE0F}" srcOrd="4" destOrd="0" presId="urn:microsoft.com/office/officeart/2017/3/layout/HorizontalPathTimeline"/>
    <dgm:cxn modelId="{67816AE3-A074-3640-849D-C24ED166FB2C}" type="presParOf" srcId="{381E355D-5F14-8946-89FB-5C3890F8BBF8}" destId="{1A94F598-9EC2-E14F-B76A-D8D6C184EC42}" srcOrd="13" destOrd="0" presId="urn:microsoft.com/office/officeart/2017/3/layout/HorizontalPathTimeline"/>
    <dgm:cxn modelId="{67DB3BBF-5426-9741-8C19-71A41AF2FAF6}" type="presParOf" srcId="{381E355D-5F14-8946-89FB-5C3890F8BBF8}" destId="{F0605B5B-2A21-8148-9BE9-24E4A83BFE30}" srcOrd="14" destOrd="0" presId="urn:microsoft.com/office/officeart/2017/3/layout/HorizontalPathTimeline"/>
    <dgm:cxn modelId="{A35F0FA3-5BF9-7E4E-A886-245DFC717419}" type="presParOf" srcId="{F0605B5B-2A21-8148-9BE9-24E4A83BFE30}" destId="{3DBE73D6-D900-4A44-9FB6-02010C13979F}" srcOrd="0" destOrd="0" presId="urn:microsoft.com/office/officeart/2017/3/layout/HorizontalPathTimeline"/>
    <dgm:cxn modelId="{F6528823-6DB9-B043-A50E-80B479946F67}" type="presParOf" srcId="{F0605B5B-2A21-8148-9BE9-24E4A83BFE30}" destId="{EC9E5458-62CE-7947-A3B1-76C29BB52304}" srcOrd="1" destOrd="0" presId="urn:microsoft.com/office/officeart/2017/3/layout/HorizontalPathTimeline"/>
    <dgm:cxn modelId="{3F7DAD4D-9314-0E4F-B822-37FA46969E24}" type="presParOf" srcId="{EC9E5458-62CE-7947-A3B1-76C29BB52304}" destId="{9D5E4184-0B94-B44E-8BF0-836BE91EA7B0}" srcOrd="0" destOrd="0" presId="urn:microsoft.com/office/officeart/2017/3/layout/HorizontalPathTimeline"/>
    <dgm:cxn modelId="{B1BF8BCD-9163-3F4C-8803-B1DD168C7B3A}" type="presParOf" srcId="{EC9E5458-62CE-7947-A3B1-76C29BB52304}" destId="{F9F1C0A6-C536-CB43-AC95-AE2BC8A87FC2}" srcOrd="1" destOrd="0" presId="urn:microsoft.com/office/officeart/2017/3/layout/HorizontalPathTimeline"/>
    <dgm:cxn modelId="{C888FFF5-B0D5-F648-B0ED-33108F58D0ED}" type="presParOf" srcId="{F0605B5B-2A21-8148-9BE9-24E4A83BFE30}" destId="{4ACFE7C6-2E89-8D42-B41F-ED83F722013F}" srcOrd="2" destOrd="0" presId="urn:microsoft.com/office/officeart/2017/3/layout/HorizontalPathTimeline"/>
    <dgm:cxn modelId="{BD15C33D-11FA-3243-9C96-6431A9C24BA9}" type="presParOf" srcId="{F0605B5B-2A21-8148-9BE9-24E4A83BFE30}" destId="{2B4E70CF-F063-EE42-A563-DB4F99E0866A}" srcOrd="3" destOrd="0" presId="urn:microsoft.com/office/officeart/2017/3/layout/HorizontalPathTimeline"/>
    <dgm:cxn modelId="{AED5CFFB-DB81-714B-8F7D-21EE6121EE88}" type="presParOf" srcId="{F0605B5B-2A21-8148-9BE9-24E4A83BFE30}" destId="{A312BEAB-EA67-4C44-A62E-891606169FC5}" srcOrd="4" destOrd="0" presId="urn:microsoft.com/office/officeart/2017/3/layout/HorizontalPathTimeline"/>
    <dgm:cxn modelId="{679C8215-0B6F-FA4C-B622-8C1AC769D4C5}" type="presParOf" srcId="{381E355D-5F14-8946-89FB-5C3890F8BBF8}" destId="{12456E23-9EF9-AE41-AD93-4A2A8B6A6A71}" srcOrd="15" destOrd="0" presId="urn:microsoft.com/office/officeart/2017/3/layout/HorizontalPathTimeline"/>
    <dgm:cxn modelId="{30CDD9AB-16EB-5746-A58A-B9F9AFAAB0CF}" type="presParOf" srcId="{381E355D-5F14-8946-89FB-5C3890F8BBF8}" destId="{7E3474CD-1BC1-0740-9B1B-5BBBE1E66EEE}" srcOrd="16" destOrd="0" presId="urn:microsoft.com/office/officeart/2017/3/layout/HorizontalPathTimeline"/>
    <dgm:cxn modelId="{0264FAEF-1EAC-F549-B353-F125D245D79E}" type="presParOf" srcId="{7E3474CD-1BC1-0740-9B1B-5BBBE1E66EEE}" destId="{8BE7A559-2A5D-DF4A-A3E8-5CED56559F20}" srcOrd="0" destOrd="0" presId="urn:microsoft.com/office/officeart/2017/3/layout/HorizontalPathTimeline"/>
    <dgm:cxn modelId="{15B39652-4A17-5D44-AB8F-CCA105739CE1}" type="presParOf" srcId="{7E3474CD-1BC1-0740-9B1B-5BBBE1E66EEE}" destId="{9B7D944A-5AEA-2C4E-AE64-F943275E1BA9}" srcOrd="1" destOrd="0" presId="urn:microsoft.com/office/officeart/2017/3/layout/HorizontalPathTimeline"/>
    <dgm:cxn modelId="{66A6949A-097F-DF47-8B50-1911A6B4D34C}" type="presParOf" srcId="{9B7D944A-5AEA-2C4E-AE64-F943275E1BA9}" destId="{EB510424-D128-6240-9C11-906251F3D010}" srcOrd="0" destOrd="0" presId="urn:microsoft.com/office/officeart/2017/3/layout/HorizontalPathTimeline"/>
    <dgm:cxn modelId="{E23AAF91-D7A2-2E46-B437-4FACC1DE286A}" type="presParOf" srcId="{9B7D944A-5AEA-2C4E-AE64-F943275E1BA9}" destId="{EE651030-B14C-A848-BBC3-B2E4FC83BF5A}" srcOrd="1" destOrd="0" presId="urn:microsoft.com/office/officeart/2017/3/layout/HorizontalPathTimeline"/>
    <dgm:cxn modelId="{A9CDEAC8-7CFD-B840-97DD-6CE70EC00582}" type="presParOf" srcId="{7E3474CD-1BC1-0740-9B1B-5BBBE1E66EEE}" destId="{8305EBBD-CB0B-F449-B26A-C4F24D9D82C8}" srcOrd="2" destOrd="0" presId="urn:microsoft.com/office/officeart/2017/3/layout/HorizontalPathTimeline"/>
    <dgm:cxn modelId="{FD05E41D-F190-704D-A314-AA224797C677}" type="presParOf" srcId="{7E3474CD-1BC1-0740-9B1B-5BBBE1E66EEE}" destId="{16053877-227B-E84B-A69E-B1CB42D47431}" srcOrd="3" destOrd="0" presId="urn:microsoft.com/office/officeart/2017/3/layout/HorizontalPathTimeline"/>
    <dgm:cxn modelId="{A3408564-1C7C-5141-AC3C-9640E3898D46}" type="presParOf" srcId="{7E3474CD-1BC1-0740-9B1B-5BBBE1E66EEE}" destId="{F9A75B24-0BDC-2549-B9E3-17E715F9AA41}" srcOrd="4" destOrd="0" presId="urn:microsoft.com/office/officeart/2017/3/layout/HorizontalPathTimeline"/>
    <dgm:cxn modelId="{EFB9ECC7-AA99-124D-ACE4-B5ABA1A92CEE}" type="presParOf" srcId="{381E355D-5F14-8946-89FB-5C3890F8BBF8}" destId="{895FC99A-B863-1E40-960E-A04816CB9C3C}" srcOrd="17" destOrd="0" presId="urn:microsoft.com/office/officeart/2017/3/layout/HorizontalPathTimeline"/>
    <dgm:cxn modelId="{833D56DB-1A5E-9943-80EC-0BBDA14642E1}" type="presParOf" srcId="{381E355D-5F14-8946-89FB-5C3890F8BBF8}" destId="{CADC0F12-73B8-554A-8E30-3CF7B46CF19C}" srcOrd="18" destOrd="0" presId="urn:microsoft.com/office/officeart/2017/3/layout/HorizontalPathTimeline"/>
    <dgm:cxn modelId="{649835C6-A739-8145-B0EC-0CF842A4EB48}" type="presParOf" srcId="{CADC0F12-73B8-554A-8E30-3CF7B46CF19C}" destId="{030EDDD7-59BD-F742-AFE1-F3D97AFF2874}" srcOrd="0" destOrd="0" presId="urn:microsoft.com/office/officeart/2017/3/layout/HorizontalPathTimeline"/>
    <dgm:cxn modelId="{EDEE86DF-2E3F-0A4D-B9A3-BD5A278A72B6}" type="presParOf" srcId="{CADC0F12-73B8-554A-8E30-3CF7B46CF19C}" destId="{E2647A62-6C07-D649-BE03-18D6824C8875}" srcOrd="1" destOrd="0" presId="urn:microsoft.com/office/officeart/2017/3/layout/HorizontalPathTimeline"/>
    <dgm:cxn modelId="{2F04629F-259E-8A48-A4C4-D92360072CF1}" type="presParOf" srcId="{E2647A62-6C07-D649-BE03-18D6824C8875}" destId="{CD6D9752-8709-E74C-8A15-DB79A7E0715B}" srcOrd="0" destOrd="0" presId="urn:microsoft.com/office/officeart/2017/3/layout/HorizontalPathTimeline"/>
    <dgm:cxn modelId="{A789DD89-930D-7D4E-AAC2-085C8C14220A}" type="presParOf" srcId="{E2647A62-6C07-D649-BE03-18D6824C8875}" destId="{16AD8D1A-CFC1-4E42-8AA1-87DF7DB0137E}" srcOrd="1" destOrd="0" presId="urn:microsoft.com/office/officeart/2017/3/layout/HorizontalPathTimeline"/>
    <dgm:cxn modelId="{12E7A322-8081-9E48-8A23-AE0279A90D9F}" type="presParOf" srcId="{CADC0F12-73B8-554A-8E30-3CF7B46CF19C}" destId="{9B3BB610-63F1-4E43-BEF4-9658F1C5F455}" srcOrd="2" destOrd="0" presId="urn:microsoft.com/office/officeart/2017/3/layout/HorizontalPathTimeline"/>
    <dgm:cxn modelId="{4A8401C7-3B61-2845-9858-01846C1B6263}" type="presParOf" srcId="{CADC0F12-73B8-554A-8E30-3CF7B46CF19C}" destId="{69181E9C-61C4-0A4A-973B-F1FB60C5F962}" srcOrd="3" destOrd="0" presId="urn:microsoft.com/office/officeart/2017/3/layout/HorizontalPathTimeline"/>
    <dgm:cxn modelId="{F482D03D-3441-264D-9E12-49899F47E7C9}" type="presParOf" srcId="{CADC0F12-73B8-554A-8E30-3CF7B46CF19C}" destId="{E44BE4A5-4443-6944-BB29-B9F7AD738AA9}"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54F68-6D66-854E-83DC-0A204EC7BD8F}" type="doc">
      <dgm:prSet loTypeId="urn:microsoft.com/office/officeart/2005/8/layout/vProcess5" loCatId="" qsTypeId="urn:microsoft.com/office/officeart/2005/8/quickstyle/simple4" qsCatId="simple" csTypeId="urn:microsoft.com/office/officeart/2005/8/colors/accent2_2" csCatId="accent2" phldr="1"/>
      <dgm:spPr/>
      <dgm:t>
        <a:bodyPr/>
        <a:lstStyle/>
        <a:p>
          <a:endParaRPr lang="en-US"/>
        </a:p>
      </dgm:t>
    </dgm:pt>
    <dgm:pt modelId="{DC129420-C0A8-2748-9635-7740139C37F8}">
      <dgm:prSet phldrT="[Text]"/>
      <dgm:spPr/>
      <dgm:t>
        <a:bodyPr/>
        <a:lstStyle/>
        <a:p>
          <a:r>
            <a:rPr lang="en-US"/>
            <a:t>Anthropology, Linguistics, and History</a:t>
          </a:r>
        </a:p>
      </dgm:t>
    </dgm:pt>
    <dgm:pt modelId="{B4A94077-B217-A146-BA3F-1762F222897D}" type="parTrans" cxnId="{322BEDA9-B61E-7C40-A50E-E2D5C3861EF8}">
      <dgm:prSet/>
      <dgm:spPr/>
      <dgm:t>
        <a:bodyPr/>
        <a:lstStyle/>
        <a:p>
          <a:endParaRPr lang="en-US"/>
        </a:p>
      </dgm:t>
    </dgm:pt>
    <dgm:pt modelId="{A9931A05-DF40-4E48-AD3D-0DA5F6759658}" type="sibTrans" cxnId="{322BEDA9-B61E-7C40-A50E-E2D5C3861EF8}">
      <dgm:prSet/>
      <dgm:spPr/>
      <dgm:t>
        <a:bodyPr/>
        <a:lstStyle/>
        <a:p>
          <a:endParaRPr lang="en-US"/>
        </a:p>
      </dgm:t>
    </dgm:pt>
    <dgm:pt modelId="{61D832ED-2BA1-5E49-BD46-1992B8277D49}">
      <dgm:prSet phldrT="[Text]"/>
      <dgm:spPr/>
      <dgm:t>
        <a:bodyPr/>
        <a:lstStyle/>
        <a:p>
          <a:r>
            <a:rPr lang="en-US"/>
            <a:t>Caribbean Philosophy and Literary Theory</a:t>
          </a:r>
        </a:p>
      </dgm:t>
    </dgm:pt>
    <dgm:pt modelId="{6CE33C7D-9889-1343-A399-799DC5890759}" type="parTrans" cxnId="{25F60AE5-8B73-1E4F-8587-C7A61D5126D9}">
      <dgm:prSet/>
      <dgm:spPr/>
      <dgm:t>
        <a:bodyPr/>
        <a:lstStyle/>
        <a:p>
          <a:endParaRPr lang="en-US"/>
        </a:p>
      </dgm:t>
    </dgm:pt>
    <dgm:pt modelId="{8A38890E-AF4A-6247-A38B-EB7905AE0215}" type="sibTrans" cxnId="{25F60AE5-8B73-1E4F-8587-C7A61D5126D9}">
      <dgm:prSet/>
      <dgm:spPr/>
      <dgm:t>
        <a:bodyPr/>
        <a:lstStyle/>
        <a:p>
          <a:endParaRPr lang="en-US"/>
        </a:p>
      </dgm:t>
    </dgm:pt>
    <dgm:pt modelId="{84620628-50C9-4341-97C0-34AB8A564505}">
      <dgm:prSet phldrT="[Text]"/>
      <dgm:spPr/>
      <dgm:t>
        <a:bodyPr/>
        <a:lstStyle/>
        <a:p>
          <a:r>
            <a:rPr lang="en-US"/>
            <a:t>Globalization?</a:t>
          </a:r>
        </a:p>
      </dgm:t>
    </dgm:pt>
    <dgm:pt modelId="{5E2C0F49-75B0-F940-A9DF-F65EFA08756E}" type="parTrans" cxnId="{4FDDF66A-80BC-094A-B6DE-17D8C9684A39}">
      <dgm:prSet/>
      <dgm:spPr/>
      <dgm:t>
        <a:bodyPr/>
        <a:lstStyle/>
        <a:p>
          <a:endParaRPr lang="en-US"/>
        </a:p>
      </dgm:t>
    </dgm:pt>
    <dgm:pt modelId="{0329144A-C722-7E4A-9A5E-DD02FBEF7BB7}" type="sibTrans" cxnId="{4FDDF66A-80BC-094A-B6DE-17D8C9684A39}">
      <dgm:prSet/>
      <dgm:spPr/>
      <dgm:t>
        <a:bodyPr/>
        <a:lstStyle/>
        <a:p>
          <a:endParaRPr lang="en-US"/>
        </a:p>
      </dgm:t>
    </dgm:pt>
    <dgm:pt modelId="{92461ED4-1430-2942-B2FA-56C1F2CF5ADA}" type="pres">
      <dgm:prSet presAssocID="{FB854F68-6D66-854E-83DC-0A204EC7BD8F}" presName="outerComposite" presStyleCnt="0">
        <dgm:presLayoutVars>
          <dgm:chMax val="5"/>
          <dgm:dir/>
          <dgm:resizeHandles val="exact"/>
        </dgm:presLayoutVars>
      </dgm:prSet>
      <dgm:spPr/>
    </dgm:pt>
    <dgm:pt modelId="{2E09DEEA-305D-874F-AF70-342AC0B056D5}" type="pres">
      <dgm:prSet presAssocID="{FB854F68-6D66-854E-83DC-0A204EC7BD8F}" presName="dummyMaxCanvas" presStyleCnt="0">
        <dgm:presLayoutVars/>
      </dgm:prSet>
      <dgm:spPr/>
    </dgm:pt>
    <dgm:pt modelId="{05EE3137-426E-A04E-9495-CF57D02EE33C}" type="pres">
      <dgm:prSet presAssocID="{FB854F68-6D66-854E-83DC-0A204EC7BD8F}" presName="ThreeNodes_1" presStyleLbl="node1" presStyleIdx="0" presStyleCnt="3">
        <dgm:presLayoutVars>
          <dgm:bulletEnabled val="1"/>
        </dgm:presLayoutVars>
      </dgm:prSet>
      <dgm:spPr/>
    </dgm:pt>
    <dgm:pt modelId="{F22A1CDA-09AA-2C4F-B399-AE375D1C2BA8}" type="pres">
      <dgm:prSet presAssocID="{FB854F68-6D66-854E-83DC-0A204EC7BD8F}" presName="ThreeNodes_2" presStyleLbl="node1" presStyleIdx="1" presStyleCnt="3">
        <dgm:presLayoutVars>
          <dgm:bulletEnabled val="1"/>
        </dgm:presLayoutVars>
      </dgm:prSet>
      <dgm:spPr/>
    </dgm:pt>
    <dgm:pt modelId="{4A40FFCC-07DA-3A48-9D5E-8E7EA3B2839D}" type="pres">
      <dgm:prSet presAssocID="{FB854F68-6D66-854E-83DC-0A204EC7BD8F}" presName="ThreeNodes_3" presStyleLbl="node1" presStyleIdx="2" presStyleCnt="3">
        <dgm:presLayoutVars>
          <dgm:bulletEnabled val="1"/>
        </dgm:presLayoutVars>
      </dgm:prSet>
      <dgm:spPr/>
    </dgm:pt>
    <dgm:pt modelId="{D0502009-6F62-7E44-828B-B3D312FA2B45}" type="pres">
      <dgm:prSet presAssocID="{FB854F68-6D66-854E-83DC-0A204EC7BD8F}" presName="ThreeConn_1-2" presStyleLbl="fgAccFollowNode1" presStyleIdx="0" presStyleCnt="2">
        <dgm:presLayoutVars>
          <dgm:bulletEnabled val="1"/>
        </dgm:presLayoutVars>
      </dgm:prSet>
      <dgm:spPr/>
    </dgm:pt>
    <dgm:pt modelId="{40FCF6B9-9BDB-9A4A-9C55-8A0188A3C497}" type="pres">
      <dgm:prSet presAssocID="{FB854F68-6D66-854E-83DC-0A204EC7BD8F}" presName="ThreeConn_2-3" presStyleLbl="fgAccFollowNode1" presStyleIdx="1" presStyleCnt="2">
        <dgm:presLayoutVars>
          <dgm:bulletEnabled val="1"/>
        </dgm:presLayoutVars>
      </dgm:prSet>
      <dgm:spPr/>
    </dgm:pt>
    <dgm:pt modelId="{C96CCA7F-DA30-B947-900C-3DD5D4553141}" type="pres">
      <dgm:prSet presAssocID="{FB854F68-6D66-854E-83DC-0A204EC7BD8F}" presName="ThreeNodes_1_text" presStyleLbl="node1" presStyleIdx="2" presStyleCnt="3">
        <dgm:presLayoutVars>
          <dgm:bulletEnabled val="1"/>
        </dgm:presLayoutVars>
      </dgm:prSet>
      <dgm:spPr/>
    </dgm:pt>
    <dgm:pt modelId="{00BFA88C-F022-EC43-9E0C-B389F3F2CC75}" type="pres">
      <dgm:prSet presAssocID="{FB854F68-6D66-854E-83DC-0A204EC7BD8F}" presName="ThreeNodes_2_text" presStyleLbl="node1" presStyleIdx="2" presStyleCnt="3">
        <dgm:presLayoutVars>
          <dgm:bulletEnabled val="1"/>
        </dgm:presLayoutVars>
      </dgm:prSet>
      <dgm:spPr/>
    </dgm:pt>
    <dgm:pt modelId="{408D2022-3905-5244-8D01-CA5B92B3A58D}" type="pres">
      <dgm:prSet presAssocID="{FB854F68-6D66-854E-83DC-0A204EC7BD8F}" presName="ThreeNodes_3_text" presStyleLbl="node1" presStyleIdx="2" presStyleCnt="3">
        <dgm:presLayoutVars>
          <dgm:bulletEnabled val="1"/>
        </dgm:presLayoutVars>
      </dgm:prSet>
      <dgm:spPr/>
    </dgm:pt>
  </dgm:ptLst>
  <dgm:cxnLst>
    <dgm:cxn modelId="{2D03D848-DED1-EA4F-915E-831EA2FF556A}" type="presOf" srcId="{8A38890E-AF4A-6247-A38B-EB7905AE0215}" destId="{40FCF6B9-9BDB-9A4A-9C55-8A0188A3C497}" srcOrd="0" destOrd="0" presId="urn:microsoft.com/office/officeart/2005/8/layout/vProcess5"/>
    <dgm:cxn modelId="{97F89D49-8189-6345-925A-0F4A366AC0DF}" type="presOf" srcId="{84620628-50C9-4341-97C0-34AB8A564505}" destId="{4A40FFCC-07DA-3A48-9D5E-8E7EA3B2839D}" srcOrd="0" destOrd="0" presId="urn:microsoft.com/office/officeart/2005/8/layout/vProcess5"/>
    <dgm:cxn modelId="{742DD949-750E-6541-9071-87D4F4EC88A5}" type="presOf" srcId="{84620628-50C9-4341-97C0-34AB8A564505}" destId="{408D2022-3905-5244-8D01-CA5B92B3A58D}" srcOrd="1" destOrd="0" presId="urn:microsoft.com/office/officeart/2005/8/layout/vProcess5"/>
    <dgm:cxn modelId="{4FDDF66A-80BC-094A-B6DE-17D8C9684A39}" srcId="{FB854F68-6D66-854E-83DC-0A204EC7BD8F}" destId="{84620628-50C9-4341-97C0-34AB8A564505}" srcOrd="2" destOrd="0" parTransId="{5E2C0F49-75B0-F940-A9DF-F65EFA08756E}" sibTransId="{0329144A-C722-7E4A-9A5E-DD02FBEF7BB7}"/>
    <dgm:cxn modelId="{443E9D70-CA1C-C242-ABA9-47F328B72833}" type="presOf" srcId="{FB854F68-6D66-854E-83DC-0A204EC7BD8F}" destId="{92461ED4-1430-2942-B2FA-56C1F2CF5ADA}" srcOrd="0" destOrd="0" presId="urn:microsoft.com/office/officeart/2005/8/layout/vProcess5"/>
    <dgm:cxn modelId="{165A9A7B-BCF5-7A48-8937-AF12A6C07FAE}" type="presOf" srcId="{DC129420-C0A8-2748-9635-7740139C37F8}" destId="{C96CCA7F-DA30-B947-900C-3DD5D4553141}" srcOrd="1" destOrd="0" presId="urn:microsoft.com/office/officeart/2005/8/layout/vProcess5"/>
    <dgm:cxn modelId="{322BEDA9-B61E-7C40-A50E-E2D5C3861EF8}" srcId="{FB854F68-6D66-854E-83DC-0A204EC7BD8F}" destId="{DC129420-C0A8-2748-9635-7740139C37F8}" srcOrd="0" destOrd="0" parTransId="{B4A94077-B217-A146-BA3F-1762F222897D}" sibTransId="{A9931A05-DF40-4E48-AD3D-0DA5F6759658}"/>
    <dgm:cxn modelId="{F09F19C4-9DD3-9744-80F7-AD94E9578921}" type="presOf" srcId="{61D832ED-2BA1-5E49-BD46-1992B8277D49}" destId="{00BFA88C-F022-EC43-9E0C-B389F3F2CC75}" srcOrd="1" destOrd="0" presId="urn:microsoft.com/office/officeart/2005/8/layout/vProcess5"/>
    <dgm:cxn modelId="{1929E3CB-88DC-CD48-9AD9-0D98C015DEB5}" type="presOf" srcId="{DC129420-C0A8-2748-9635-7740139C37F8}" destId="{05EE3137-426E-A04E-9495-CF57D02EE33C}" srcOrd="0" destOrd="0" presId="urn:microsoft.com/office/officeart/2005/8/layout/vProcess5"/>
    <dgm:cxn modelId="{919E45D5-8179-5D41-A6E6-91B841F4774D}" type="presOf" srcId="{A9931A05-DF40-4E48-AD3D-0DA5F6759658}" destId="{D0502009-6F62-7E44-828B-B3D312FA2B45}" srcOrd="0" destOrd="0" presId="urn:microsoft.com/office/officeart/2005/8/layout/vProcess5"/>
    <dgm:cxn modelId="{15EDA9DB-0BC9-8D4E-969C-12AE74E1AEDA}" type="presOf" srcId="{61D832ED-2BA1-5E49-BD46-1992B8277D49}" destId="{F22A1CDA-09AA-2C4F-B399-AE375D1C2BA8}" srcOrd="0" destOrd="0" presId="urn:microsoft.com/office/officeart/2005/8/layout/vProcess5"/>
    <dgm:cxn modelId="{25F60AE5-8B73-1E4F-8587-C7A61D5126D9}" srcId="{FB854F68-6D66-854E-83DC-0A204EC7BD8F}" destId="{61D832ED-2BA1-5E49-BD46-1992B8277D49}" srcOrd="1" destOrd="0" parTransId="{6CE33C7D-9889-1343-A399-799DC5890759}" sibTransId="{8A38890E-AF4A-6247-A38B-EB7905AE0215}"/>
    <dgm:cxn modelId="{00B54DB5-E72C-4645-B6AC-24927382D789}" type="presParOf" srcId="{92461ED4-1430-2942-B2FA-56C1F2CF5ADA}" destId="{2E09DEEA-305D-874F-AF70-342AC0B056D5}" srcOrd="0" destOrd="0" presId="urn:microsoft.com/office/officeart/2005/8/layout/vProcess5"/>
    <dgm:cxn modelId="{6BBCBE8F-0AF1-7140-8B9C-B41A60837E02}" type="presParOf" srcId="{92461ED4-1430-2942-B2FA-56C1F2CF5ADA}" destId="{05EE3137-426E-A04E-9495-CF57D02EE33C}" srcOrd="1" destOrd="0" presId="urn:microsoft.com/office/officeart/2005/8/layout/vProcess5"/>
    <dgm:cxn modelId="{C92489C1-4883-214D-A67D-BC339E210ADA}" type="presParOf" srcId="{92461ED4-1430-2942-B2FA-56C1F2CF5ADA}" destId="{F22A1CDA-09AA-2C4F-B399-AE375D1C2BA8}" srcOrd="2" destOrd="0" presId="urn:microsoft.com/office/officeart/2005/8/layout/vProcess5"/>
    <dgm:cxn modelId="{111E6083-C972-3445-993C-DC34FDB5689A}" type="presParOf" srcId="{92461ED4-1430-2942-B2FA-56C1F2CF5ADA}" destId="{4A40FFCC-07DA-3A48-9D5E-8E7EA3B2839D}" srcOrd="3" destOrd="0" presId="urn:microsoft.com/office/officeart/2005/8/layout/vProcess5"/>
    <dgm:cxn modelId="{250A0FC7-E674-8F45-92FD-D17E396B53C1}" type="presParOf" srcId="{92461ED4-1430-2942-B2FA-56C1F2CF5ADA}" destId="{D0502009-6F62-7E44-828B-B3D312FA2B45}" srcOrd="4" destOrd="0" presId="urn:microsoft.com/office/officeart/2005/8/layout/vProcess5"/>
    <dgm:cxn modelId="{CF89C997-047F-B445-803F-1BCAF19C5252}" type="presParOf" srcId="{92461ED4-1430-2942-B2FA-56C1F2CF5ADA}" destId="{40FCF6B9-9BDB-9A4A-9C55-8A0188A3C497}" srcOrd="5" destOrd="0" presId="urn:microsoft.com/office/officeart/2005/8/layout/vProcess5"/>
    <dgm:cxn modelId="{938CE1CA-8F39-C240-BE4E-A00B33629650}" type="presParOf" srcId="{92461ED4-1430-2942-B2FA-56C1F2CF5ADA}" destId="{C96CCA7F-DA30-B947-900C-3DD5D4553141}" srcOrd="6" destOrd="0" presId="urn:microsoft.com/office/officeart/2005/8/layout/vProcess5"/>
    <dgm:cxn modelId="{FABFE88D-62A7-364C-83F6-FD36DFA0DF21}" type="presParOf" srcId="{92461ED4-1430-2942-B2FA-56C1F2CF5ADA}" destId="{00BFA88C-F022-EC43-9E0C-B389F3F2CC75}" srcOrd="7" destOrd="0" presId="urn:microsoft.com/office/officeart/2005/8/layout/vProcess5"/>
    <dgm:cxn modelId="{02ED59A4-E808-AB41-92B6-3EE907295C41}" type="presParOf" srcId="{92461ED4-1430-2942-B2FA-56C1F2CF5ADA}" destId="{408D2022-3905-5244-8D01-CA5B92B3A58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A8263-7736-2148-B310-4C3552D0B58F}">
      <dsp:nvSpPr>
        <dsp:cNvPr id="0" name=""/>
        <dsp:cNvSpPr/>
      </dsp:nvSpPr>
      <dsp:spPr>
        <a:xfrm>
          <a:off x="227409" y="2010845"/>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1699</a:t>
          </a:r>
        </a:p>
      </dsp:txBody>
      <dsp:txXfrm>
        <a:off x="227409" y="2010845"/>
        <a:ext cx="1771649" cy="423138"/>
      </dsp:txXfrm>
    </dsp:sp>
    <dsp:sp modelId="{D7309445-AB79-B84C-84D1-2BC7D003FB32}">
      <dsp:nvSpPr>
        <dsp:cNvPr id="0" name=""/>
        <dsp:cNvSpPr/>
      </dsp:nvSpPr>
      <dsp:spPr>
        <a:xfrm>
          <a:off x="0" y="1797403"/>
          <a:ext cx="12192000" cy="1497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50F03-9B57-8F45-8956-DCAECB9B11C1}">
      <dsp:nvSpPr>
        <dsp:cNvPr id="0" name=""/>
        <dsp:cNvSpPr/>
      </dsp:nvSpPr>
      <dsp:spPr>
        <a:xfrm>
          <a:off x="138826" y="540508"/>
          <a:ext cx="1948814" cy="6203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Louisiana Settled by French</a:t>
          </a:r>
        </a:p>
      </dsp:txBody>
      <dsp:txXfrm>
        <a:off x="138826" y="540508"/>
        <a:ext cx="1948814" cy="620314"/>
      </dsp:txXfrm>
    </dsp:sp>
    <dsp:sp modelId="{3C8F9731-0BF1-C046-A81A-280EF885CC00}">
      <dsp:nvSpPr>
        <dsp:cNvPr id="0" name=""/>
        <dsp:cNvSpPr/>
      </dsp:nvSpPr>
      <dsp:spPr>
        <a:xfrm>
          <a:off x="1113234" y="1160823"/>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8BE75BC-6B4F-724E-BA66-9FC6B65AC672}">
      <dsp:nvSpPr>
        <dsp:cNvPr id="0" name=""/>
        <dsp:cNvSpPr/>
      </dsp:nvSpPr>
      <dsp:spPr>
        <a:xfrm>
          <a:off x="1334690" y="1310606"/>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1719</a:t>
          </a:r>
        </a:p>
      </dsp:txBody>
      <dsp:txXfrm>
        <a:off x="1334690" y="1310606"/>
        <a:ext cx="1771649" cy="423138"/>
      </dsp:txXfrm>
    </dsp:sp>
    <dsp:sp modelId="{7D6B89C9-DBD1-6C44-94CB-E79FCAEE7559}">
      <dsp:nvSpPr>
        <dsp:cNvPr id="0" name=""/>
        <dsp:cNvSpPr/>
      </dsp:nvSpPr>
      <dsp:spPr>
        <a:xfrm>
          <a:off x="1246108" y="2583767"/>
          <a:ext cx="1948814" cy="79987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First Slave Ships from Africa Arrive in New Orleans</a:t>
          </a:r>
        </a:p>
      </dsp:txBody>
      <dsp:txXfrm>
        <a:off x="1246108" y="2583767"/>
        <a:ext cx="1948814" cy="799879"/>
      </dsp:txXfrm>
    </dsp:sp>
    <dsp:sp modelId="{1E7D23CB-AB29-E142-BDDB-2327874A2FBB}">
      <dsp:nvSpPr>
        <dsp:cNvPr id="0" name=""/>
        <dsp:cNvSpPr/>
      </dsp:nvSpPr>
      <dsp:spPr>
        <a:xfrm>
          <a:off x="2220515" y="1947187"/>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840E766-F46F-A441-8309-1021062699AF}">
      <dsp:nvSpPr>
        <dsp:cNvPr id="0" name=""/>
        <dsp:cNvSpPr/>
      </dsp:nvSpPr>
      <dsp:spPr>
        <a:xfrm>
          <a:off x="1066426"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23E19141-67F6-B840-8CDA-4A38DD6FFCC7}">
      <dsp:nvSpPr>
        <dsp:cNvPr id="0" name=""/>
        <dsp:cNvSpPr/>
      </dsp:nvSpPr>
      <dsp:spPr>
        <a:xfrm>
          <a:off x="2173708"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A68B2074-E176-1548-AE04-2A4D890061CA}">
      <dsp:nvSpPr>
        <dsp:cNvPr id="0" name=""/>
        <dsp:cNvSpPr/>
      </dsp:nvSpPr>
      <dsp:spPr>
        <a:xfrm>
          <a:off x="2441971" y="2010845"/>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1724</a:t>
          </a:r>
        </a:p>
      </dsp:txBody>
      <dsp:txXfrm>
        <a:off x="2441971" y="2010845"/>
        <a:ext cx="1771649" cy="423138"/>
      </dsp:txXfrm>
    </dsp:sp>
    <dsp:sp modelId="{52E354AB-E144-7644-B8CC-666C76FA6DCF}">
      <dsp:nvSpPr>
        <dsp:cNvPr id="0" name=""/>
        <dsp:cNvSpPr/>
      </dsp:nvSpPr>
      <dsp:spPr>
        <a:xfrm>
          <a:off x="2353389" y="540508"/>
          <a:ext cx="1948814" cy="6203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France issues the Code Noir</a:t>
          </a:r>
        </a:p>
      </dsp:txBody>
      <dsp:txXfrm>
        <a:off x="2353389" y="540508"/>
        <a:ext cx="1948814" cy="620314"/>
      </dsp:txXfrm>
    </dsp:sp>
    <dsp:sp modelId="{47FE03F9-323B-2F42-AF0A-C602E442E160}">
      <dsp:nvSpPr>
        <dsp:cNvPr id="0" name=""/>
        <dsp:cNvSpPr/>
      </dsp:nvSpPr>
      <dsp:spPr>
        <a:xfrm>
          <a:off x="3327796" y="1160823"/>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88AB626-64B9-F24D-99ED-A2611B078772}">
      <dsp:nvSpPr>
        <dsp:cNvPr id="0" name=""/>
        <dsp:cNvSpPr/>
      </dsp:nvSpPr>
      <dsp:spPr>
        <a:xfrm>
          <a:off x="3549253" y="1310606"/>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1743</a:t>
          </a:r>
        </a:p>
      </dsp:txBody>
      <dsp:txXfrm>
        <a:off x="3549253" y="1310606"/>
        <a:ext cx="1771649" cy="423138"/>
      </dsp:txXfrm>
    </dsp:sp>
    <dsp:sp modelId="{B927F56C-FD87-6B45-9659-241FB74C876E}">
      <dsp:nvSpPr>
        <dsp:cNvPr id="0" name=""/>
        <dsp:cNvSpPr/>
      </dsp:nvSpPr>
      <dsp:spPr>
        <a:xfrm>
          <a:off x="3460670" y="2583767"/>
          <a:ext cx="1948814" cy="79987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Last Slave Ship Arrives under French Rule</a:t>
          </a:r>
        </a:p>
      </dsp:txBody>
      <dsp:txXfrm>
        <a:off x="3460670" y="2583767"/>
        <a:ext cx="1948814" cy="799879"/>
      </dsp:txXfrm>
    </dsp:sp>
    <dsp:sp modelId="{6377D059-0FB8-FA45-B25F-808088392B45}">
      <dsp:nvSpPr>
        <dsp:cNvPr id="0" name=""/>
        <dsp:cNvSpPr/>
      </dsp:nvSpPr>
      <dsp:spPr>
        <a:xfrm>
          <a:off x="4435078" y="1947187"/>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2C5802E-8F03-7648-B446-53EE8E36E768}">
      <dsp:nvSpPr>
        <dsp:cNvPr id="0" name=""/>
        <dsp:cNvSpPr/>
      </dsp:nvSpPr>
      <dsp:spPr>
        <a:xfrm>
          <a:off x="3280989"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9ADEE5C1-DD45-7242-87CA-87CF987D8E4E}">
      <dsp:nvSpPr>
        <dsp:cNvPr id="0" name=""/>
        <dsp:cNvSpPr/>
      </dsp:nvSpPr>
      <dsp:spPr>
        <a:xfrm>
          <a:off x="4388270"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F286174D-D77F-F340-97AB-CF551599FD33}">
      <dsp:nvSpPr>
        <dsp:cNvPr id="0" name=""/>
        <dsp:cNvSpPr/>
      </dsp:nvSpPr>
      <dsp:spPr>
        <a:xfrm>
          <a:off x="4656534" y="2010845"/>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1763</a:t>
          </a:r>
        </a:p>
      </dsp:txBody>
      <dsp:txXfrm>
        <a:off x="4656534" y="2010845"/>
        <a:ext cx="1771649" cy="423138"/>
      </dsp:txXfrm>
    </dsp:sp>
    <dsp:sp modelId="{371292EF-E096-DD43-B656-5F80969A19FE}">
      <dsp:nvSpPr>
        <dsp:cNvPr id="0" name=""/>
        <dsp:cNvSpPr/>
      </dsp:nvSpPr>
      <dsp:spPr>
        <a:xfrm>
          <a:off x="4567951" y="540508"/>
          <a:ext cx="1948814" cy="6203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Spanish Take Control of Louisiana</a:t>
          </a:r>
        </a:p>
      </dsp:txBody>
      <dsp:txXfrm>
        <a:off x="4567951" y="540508"/>
        <a:ext cx="1948814" cy="620314"/>
      </dsp:txXfrm>
    </dsp:sp>
    <dsp:sp modelId="{48A01CC9-6F95-6144-B705-C63392A93B10}">
      <dsp:nvSpPr>
        <dsp:cNvPr id="0" name=""/>
        <dsp:cNvSpPr/>
      </dsp:nvSpPr>
      <dsp:spPr>
        <a:xfrm>
          <a:off x="5542359" y="1160823"/>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1D2FADA-5AF3-794D-85BF-36909BF00284}">
      <dsp:nvSpPr>
        <dsp:cNvPr id="0" name=""/>
        <dsp:cNvSpPr/>
      </dsp:nvSpPr>
      <dsp:spPr>
        <a:xfrm>
          <a:off x="5763815" y="1310606"/>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1800</a:t>
          </a:r>
        </a:p>
      </dsp:txBody>
      <dsp:txXfrm>
        <a:off x="5763815" y="1310606"/>
        <a:ext cx="1771649" cy="423138"/>
      </dsp:txXfrm>
    </dsp:sp>
    <dsp:sp modelId="{F2BA2E02-0ED1-0E4E-B270-E169CA1EDA1A}">
      <dsp:nvSpPr>
        <dsp:cNvPr id="0" name=""/>
        <dsp:cNvSpPr/>
      </dsp:nvSpPr>
      <dsp:spPr>
        <a:xfrm>
          <a:off x="5675233" y="2583767"/>
          <a:ext cx="1948814" cy="6203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Return of French Control</a:t>
          </a:r>
        </a:p>
      </dsp:txBody>
      <dsp:txXfrm>
        <a:off x="5675233" y="2583767"/>
        <a:ext cx="1948814" cy="620314"/>
      </dsp:txXfrm>
    </dsp:sp>
    <dsp:sp modelId="{8E3489A9-CF33-F44C-9E38-1AE11D8F7D84}">
      <dsp:nvSpPr>
        <dsp:cNvPr id="0" name=""/>
        <dsp:cNvSpPr/>
      </dsp:nvSpPr>
      <dsp:spPr>
        <a:xfrm>
          <a:off x="6649640" y="1947187"/>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19769C0-4334-E24F-9E84-CCA3343E4EAF}">
      <dsp:nvSpPr>
        <dsp:cNvPr id="0" name=""/>
        <dsp:cNvSpPr/>
      </dsp:nvSpPr>
      <dsp:spPr>
        <a:xfrm>
          <a:off x="5495551"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60650807-7073-FD44-8D1E-20377C37DCFB}">
      <dsp:nvSpPr>
        <dsp:cNvPr id="0" name=""/>
        <dsp:cNvSpPr/>
      </dsp:nvSpPr>
      <dsp:spPr>
        <a:xfrm>
          <a:off x="6602833"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9D9A2EC-1512-CC41-919B-01615D7EDED2}">
      <dsp:nvSpPr>
        <dsp:cNvPr id="0" name=""/>
        <dsp:cNvSpPr/>
      </dsp:nvSpPr>
      <dsp:spPr>
        <a:xfrm>
          <a:off x="6871096" y="2010845"/>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1803</a:t>
          </a:r>
        </a:p>
      </dsp:txBody>
      <dsp:txXfrm>
        <a:off x="6871096" y="2010845"/>
        <a:ext cx="1771649" cy="423138"/>
      </dsp:txXfrm>
    </dsp:sp>
    <dsp:sp modelId="{80EE2693-0684-A443-B16B-7B582B70F938}">
      <dsp:nvSpPr>
        <dsp:cNvPr id="0" name=""/>
        <dsp:cNvSpPr/>
      </dsp:nvSpPr>
      <dsp:spPr>
        <a:xfrm>
          <a:off x="6782514" y="181378"/>
          <a:ext cx="1948814" cy="97944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Louisiana Purchase: Americanization of New Orleans; Haitian Revolution</a:t>
          </a:r>
        </a:p>
      </dsp:txBody>
      <dsp:txXfrm>
        <a:off x="6782514" y="181378"/>
        <a:ext cx="1948814" cy="979444"/>
      </dsp:txXfrm>
    </dsp:sp>
    <dsp:sp modelId="{76C21275-1D98-674D-83C4-4D659C342B8E}">
      <dsp:nvSpPr>
        <dsp:cNvPr id="0" name=""/>
        <dsp:cNvSpPr/>
      </dsp:nvSpPr>
      <dsp:spPr>
        <a:xfrm>
          <a:off x="7756921" y="1160823"/>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DBE73D6-D900-4A44-9FB6-02010C13979F}">
      <dsp:nvSpPr>
        <dsp:cNvPr id="0" name=""/>
        <dsp:cNvSpPr/>
      </dsp:nvSpPr>
      <dsp:spPr>
        <a:xfrm>
          <a:off x="7978378" y="1310606"/>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1809</a:t>
          </a:r>
        </a:p>
      </dsp:txBody>
      <dsp:txXfrm>
        <a:off x="7978378" y="1310606"/>
        <a:ext cx="1771649" cy="423138"/>
      </dsp:txXfrm>
    </dsp:sp>
    <dsp:sp modelId="{9D5E4184-0B94-B44E-8BF0-836BE91EA7B0}">
      <dsp:nvSpPr>
        <dsp:cNvPr id="0" name=""/>
        <dsp:cNvSpPr/>
      </dsp:nvSpPr>
      <dsp:spPr>
        <a:xfrm>
          <a:off x="7889795" y="2583767"/>
          <a:ext cx="1948814" cy="79987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Migration of Immigrants from Saint-Dominigue</a:t>
          </a:r>
        </a:p>
      </dsp:txBody>
      <dsp:txXfrm>
        <a:off x="7889795" y="2583767"/>
        <a:ext cx="1948814" cy="799879"/>
      </dsp:txXfrm>
    </dsp:sp>
    <dsp:sp modelId="{4ACFE7C6-2E89-8D42-B41F-ED83F722013F}">
      <dsp:nvSpPr>
        <dsp:cNvPr id="0" name=""/>
        <dsp:cNvSpPr/>
      </dsp:nvSpPr>
      <dsp:spPr>
        <a:xfrm>
          <a:off x="8864203" y="1947187"/>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5FA2897-2F51-954C-8880-539087955465}">
      <dsp:nvSpPr>
        <dsp:cNvPr id="0" name=""/>
        <dsp:cNvSpPr/>
      </dsp:nvSpPr>
      <dsp:spPr>
        <a:xfrm>
          <a:off x="7710114"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2B4E70CF-F063-EE42-A563-DB4F99E0866A}">
      <dsp:nvSpPr>
        <dsp:cNvPr id="0" name=""/>
        <dsp:cNvSpPr/>
      </dsp:nvSpPr>
      <dsp:spPr>
        <a:xfrm>
          <a:off x="8817395"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BE7A559-2A5D-DF4A-A3E8-5CED56559F20}">
      <dsp:nvSpPr>
        <dsp:cNvPr id="0" name=""/>
        <dsp:cNvSpPr/>
      </dsp:nvSpPr>
      <dsp:spPr>
        <a:xfrm>
          <a:off x="9085659" y="2010845"/>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1860–1865</a:t>
          </a:r>
        </a:p>
      </dsp:txBody>
      <dsp:txXfrm>
        <a:off x="9085659" y="2010845"/>
        <a:ext cx="1771649" cy="423138"/>
      </dsp:txXfrm>
    </dsp:sp>
    <dsp:sp modelId="{EB510424-D128-6240-9C11-906251F3D010}">
      <dsp:nvSpPr>
        <dsp:cNvPr id="0" name=""/>
        <dsp:cNvSpPr/>
      </dsp:nvSpPr>
      <dsp:spPr>
        <a:xfrm>
          <a:off x="8997076" y="638452"/>
          <a:ext cx="1948814" cy="52237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Civil War</a:t>
          </a:r>
        </a:p>
      </dsp:txBody>
      <dsp:txXfrm>
        <a:off x="8997076" y="638452"/>
        <a:ext cx="1948814" cy="522370"/>
      </dsp:txXfrm>
    </dsp:sp>
    <dsp:sp modelId="{8305EBBD-CB0B-F449-B26A-C4F24D9D82C8}">
      <dsp:nvSpPr>
        <dsp:cNvPr id="0" name=""/>
        <dsp:cNvSpPr/>
      </dsp:nvSpPr>
      <dsp:spPr>
        <a:xfrm>
          <a:off x="9971484" y="1160823"/>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30EDDD7-59BD-F742-AFE1-F3D97AFF2874}">
      <dsp:nvSpPr>
        <dsp:cNvPr id="0" name=""/>
        <dsp:cNvSpPr/>
      </dsp:nvSpPr>
      <dsp:spPr>
        <a:xfrm>
          <a:off x="10192940" y="1310606"/>
          <a:ext cx="1771649" cy="4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1890</a:t>
          </a:r>
        </a:p>
      </dsp:txBody>
      <dsp:txXfrm>
        <a:off x="10192940" y="1310606"/>
        <a:ext cx="1771649" cy="423138"/>
      </dsp:txXfrm>
    </dsp:sp>
    <dsp:sp modelId="{CD6D9752-8709-E74C-8A15-DB79A7E0715B}">
      <dsp:nvSpPr>
        <dsp:cNvPr id="0" name=""/>
        <dsp:cNvSpPr/>
      </dsp:nvSpPr>
      <dsp:spPr>
        <a:xfrm>
          <a:off x="10104358" y="2583767"/>
          <a:ext cx="1948814" cy="62031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Louisiana Legislative Code No. III</a:t>
          </a:r>
        </a:p>
      </dsp:txBody>
      <dsp:txXfrm>
        <a:off x="10104358" y="2583767"/>
        <a:ext cx="1948814" cy="620314"/>
      </dsp:txXfrm>
    </dsp:sp>
    <dsp:sp modelId="{9B3BB610-63F1-4E43-BEF4-9658F1C5F455}">
      <dsp:nvSpPr>
        <dsp:cNvPr id="0" name=""/>
        <dsp:cNvSpPr/>
      </dsp:nvSpPr>
      <dsp:spPr>
        <a:xfrm>
          <a:off x="11078765" y="1947187"/>
          <a:ext cx="0" cy="636580"/>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53877-227B-E84B-A69E-B1CB42D47431}">
      <dsp:nvSpPr>
        <dsp:cNvPr id="0" name=""/>
        <dsp:cNvSpPr/>
      </dsp:nvSpPr>
      <dsp:spPr>
        <a:xfrm>
          <a:off x="9924676"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69181E9C-61C4-0A4A-973B-F1FB60C5F962}">
      <dsp:nvSpPr>
        <dsp:cNvPr id="0" name=""/>
        <dsp:cNvSpPr/>
      </dsp:nvSpPr>
      <dsp:spPr>
        <a:xfrm>
          <a:off x="11031958" y="1825488"/>
          <a:ext cx="93614" cy="9361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E3137-426E-A04E-9495-CF57D02EE33C}">
      <dsp:nvSpPr>
        <dsp:cNvPr id="0" name=""/>
        <dsp:cNvSpPr/>
      </dsp:nvSpPr>
      <dsp:spPr>
        <a:xfrm>
          <a:off x="0" y="0"/>
          <a:ext cx="8181575" cy="10268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Anthropology, Linguistics, and History</a:t>
          </a:r>
        </a:p>
      </dsp:txBody>
      <dsp:txXfrm>
        <a:off x="30074" y="30074"/>
        <a:ext cx="7073573" cy="966656"/>
      </dsp:txXfrm>
    </dsp:sp>
    <dsp:sp modelId="{F22A1CDA-09AA-2C4F-B399-AE375D1C2BA8}">
      <dsp:nvSpPr>
        <dsp:cNvPr id="0" name=""/>
        <dsp:cNvSpPr/>
      </dsp:nvSpPr>
      <dsp:spPr>
        <a:xfrm>
          <a:off x="721903" y="1197939"/>
          <a:ext cx="8181575" cy="10268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Caribbean Philosophy and Literary Theory</a:t>
          </a:r>
        </a:p>
      </dsp:txBody>
      <dsp:txXfrm>
        <a:off x="751977" y="1228013"/>
        <a:ext cx="6732100" cy="966656"/>
      </dsp:txXfrm>
    </dsp:sp>
    <dsp:sp modelId="{4A40FFCC-07DA-3A48-9D5E-8E7EA3B2839D}">
      <dsp:nvSpPr>
        <dsp:cNvPr id="0" name=""/>
        <dsp:cNvSpPr/>
      </dsp:nvSpPr>
      <dsp:spPr>
        <a:xfrm>
          <a:off x="1443807" y="2395878"/>
          <a:ext cx="8181575" cy="10268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Globalization?</a:t>
          </a:r>
        </a:p>
      </dsp:txBody>
      <dsp:txXfrm>
        <a:off x="1473881" y="2425952"/>
        <a:ext cx="6732100" cy="966656"/>
      </dsp:txXfrm>
    </dsp:sp>
    <dsp:sp modelId="{D0502009-6F62-7E44-828B-B3D312FA2B45}">
      <dsp:nvSpPr>
        <dsp:cNvPr id="0" name=""/>
        <dsp:cNvSpPr/>
      </dsp:nvSpPr>
      <dsp:spPr>
        <a:xfrm>
          <a:off x="7514152" y="778660"/>
          <a:ext cx="667423" cy="667423"/>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664322" y="778660"/>
        <a:ext cx="367083" cy="502236"/>
      </dsp:txXfrm>
    </dsp:sp>
    <dsp:sp modelId="{40FCF6B9-9BDB-9A4A-9C55-8A0188A3C497}">
      <dsp:nvSpPr>
        <dsp:cNvPr id="0" name=""/>
        <dsp:cNvSpPr/>
      </dsp:nvSpPr>
      <dsp:spPr>
        <a:xfrm>
          <a:off x="8236056" y="1969754"/>
          <a:ext cx="667423" cy="667423"/>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6226" y="1969754"/>
        <a:ext cx="367083" cy="50223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3CF2C-D8B4-4B41-9911-B1B1B91CC67A}" type="datetimeFigureOut">
              <a:rPr lang="en-US" smtClean="0"/>
              <a:t>10/25/21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9B76-0EFE-0D44-A4B5-5C0A220F8F89}" type="slidenum">
              <a:rPr lang="en-US" smtClean="0"/>
              <a:t>‹#›</a:t>
            </a:fld>
            <a:endParaRPr lang="en-US"/>
          </a:p>
        </p:txBody>
      </p:sp>
    </p:spTree>
    <p:extLst>
      <p:ext uri="{BB962C8B-B14F-4D97-AF65-F5344CB8AC3E}">
        <p14:creationId xmlns:p14="http://schemas.microsoft.com/office/powerpoint/2010/main" val="41261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conversation with asking what our preconceptions are</a:t>
            </a:r>
          </a:p>
        </p:txBody>
      </p:sp>
      <p:sp>
        <p:nvSpPr>
          <p:cNvPr id="4" name="Slide Number Placeholder 3"/>
          <p:cNvSpPr>
            <a:spLocks noGrp="1"/>
          </p:cNvSpPr>
          <p:nvPr>
            <p:ph type="sldNum" sz="quarter" idx="5"/>
          </p:nvPr>
        </p:nvSpPr>
        <p:spPr/>
        <p:txBody>
          <a:bodyPr/>
          <a:lstStyle/>
          <a:p>
            <a:fld id="{A0A79B76-0EFE-0D44-A4B5-5C0A220F8F89}" type="slidenum">
              <a:rPr lang="en-US" smtClean="0"/>
              <a:t>1</a:t>
            </a:fld>
            <a:endParaRPr lang="en-US"/>
          </a:p>
        </p:txBody>
      </p:sp>
    </p:spTree>
    <p:extLst>
      <p:ext uri="{BB962C8B-B14F-4D97-AF65-F5344CB8AC3E}">
        <p14:creationId xmlns:p14="http://schemas.microsoft.com/office/powerpoint/2010/main" val="61154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79B76-0EFE-0D44-A4B5-5C0A220F8F89}" type="slidenum">
              <a:rPr lang="en-US" smtClean="0"/>
              <a:t>2</a:t>
            </a:fld>
            <a:endParaRPr lang="en-US"/>
          </a:p>
        </p:txBody>
      </p:sp>
    </p:spTree>
    <p:extLst>
      <p:ext uri="{BB962C8B-B14F-4D97-AF65-F5344CB8AC3E}">
        <p14:creationId xmlns:p14="http://schemas.microsoft.com/office/powerpoint/2010/main" val="201929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viewing clip, ask if they think Creoles of Color started the jazz tradition. Why or why not? </a:t>
            </a:r>
          </a:p>
        </p:txBody>
      </p:sp>
      <p:sp>
        <p:nvSpPr>
          <p:cNvPr id="4" name="Slide Number Placeholder 3"/>
          <p:cNvSpPr>
            <a:spLocks noGrp="1"/>
          </p:cNvSpPr>
          <p:nvPr>
            <p:ph type="sldNum" sz="quarter" idx="5"/>
          </p:nvPr>
        </p:nvSpPr>
        <p:spPr/>
        <p:txBody>
          <a:bodyPr/>
          <a:lstStyle/>
          <a:p>
            <a:fld id="{A0A79B76-0EFE-0D44-A4B5-5C0A220F8F89}" type="slidenum">
              <a:rPr lang="en-US" smtClean="0"/>
              <a:t>4</a:t>
            </a:fld>
            <a:endParaRPr lang="en-US"/>
          </a:p>
        </p:txBody>
      </p:sp>
    </p:spTree>
    <p:extLst>
      <p:ext uri="{BB962C8B-B14F-4D97-AF65-F5344CB8AC3E}">
        <p14:creationId xmlns:p14="http://schemas.microsoft.com/office/powerpoint/2010/main" val="93129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Bolden clips with Baquet </a:t>
            </a:r>
          </a:p>
        </p:txBody>
      </p:sp>
      <p:sp>
        <p:nvSpPr>
          <p:cNvPr id="4" name="Slide Number Placeholder 3"/>
          <p:cNvSpPr>
            <a:spLocks noGrp="1"/>
          </p:cNvSpPr>
          <p:nvPr>
            <p:ph type="sldNum" sz="quarter" idx="5"/>
          </p:nvPr>
        </p:nvSpPr>
        <p:spPr/>
        <p:txBody>
          <a:bodyPr/>
          <a:lstStyle/>
          <a:p>
            <a:fld id="{A0A79B76-0EFE-0D44-A4B5-5C0A220F8F89}" type="slidenum">
              <a:rPr lang="en-US" smtClean="0"/>
              <a:t>5</a:t>
            </a:fld>
            <a:endParaRPr lang="en-US"/>
          </a:p>
        </p:txBody>
      </p:sp>
    </p:spTree>
    <p:extLst>
      <p:ext uri="{BB962C8B-B14F-4D97-AF65-F5344CB8AC3E}">
        <p14:creationId xmlns:p14="http://schemas.microsoft.com/office/powerpoint/2010/main" val="420775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 Chalumeau Register: Barney </a:t>
            </a:r>
            <a:r>
              <a:rPr lang="en-US" dirty="0" err="1"/>
              <a:t>Bigard</a:t>
            </a:r>
            <a:r>
              <a:rPr lang="en-US" dirty="0"/>
              <a:t>, ”Mood Indigo” (1:35, cotton club orchestra version)</a:t>
            </a:r>
          </a:p>
          <a:p>
            <a:r>
              <a:rPr lang="en-US" dirty="0"/>
              <a:t>Bolden Clip </a:t>
            </a:r>
          </a:p>
        </p:txBody>
      </p:sp>
      <p:sp>
        <p:nvSpPr>
          <p:cNvPr id="4" name="Slide Number Placeholder 3"/>
          <p:cNvSpPr>
            <a:spLocks noGrp="1"/>
          </p:cNvSpPr>
          <p:nvPr>
            <p:ph type="sldNum" sz="quarter" idx="5"/>
          </p:nvPr>
        </p:nvSpPr>
        <p:spPr/>
        <p:txBody>
          <a:bodyPr/>
          <a:lstStyle/>
          <a:p>
            <a:fld id="{A0A79B76-0EFE-0D44-A4B5-5C0A220F8F89}" type="slidenum">
              <a:rPr lang="en-US" smtClean="0"/>
              <a:t>6</a:t>
            </a:fld>
            <a:endParaRPr lang="en-US"/>
          </a:p>
        </p:txBody>
      </p:sp>
    </p:spTree>
    <p:extLst>
      <p:ext uri="{BB962C8B-B14F-4D97-AF65-F5344CB8AC3E}">
        <p14:creationId xmlns:p14="http://schemas.microsoft.com/office/powerpoint/2010/main" val="348466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1:35 start</a:t>
            </a:r>
          </a:p>
        </p:txBody>
      </p:sp>
      <p:sp>
        <p:nvSpPr>
          <p:cNvPr id="4" name="Slide Number Placeholder 3"/>
          <p:cNvSpPr>
            <a:spLocks noGrp="1"/>
          </p:cNvSpPr>
          <p:nvPr>
            <p:ph type="sldNum" sz="quarter" idx="5"/>
          </p:nvPr>
        </p:nvSpPr>
        <p:spPr/>
        <p:txBody>
          <a:bodyPr/>
          <a:lstStyle/>
          <a:p>
            <a:fld id="{A0A79B76-0EFE-0D44-A4B5-5C0A220F8F89}" type="slidenum">
              <a:rPr lang="en-US" smtClean="0"/>
              <a:t>7</a:t>
            </a:fld>
            <a:endParaRPr lang="en-US"/>
          </a:p>
        </p:txBody>
      </p:sp>
    </p:spTree>
    <p:extLst>
      <p:ext uri="{BB962C8B-B14F-4D97-AF65-F5344CB8AC3E}">
        <p14:creationId xmlns:p14="http://schemas.microsoft.com/office/powerpoint/2010/main" val="134578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Bolden Clip </a:t>
            </a:r>
          </a:p>
        </p:txBody>
      </p:sp>
      <p:sp>
        <p:nvSpPr>
          <p:cNvPr id="4" name="Slide Number Placeholder 3"/>
          <p:cNvSpPr>
            <a:spLocks noGrp="1"/>
          </p:cNvSpPr>
          <p:nvPr>
            <p:ph type="sldNum" sz="quarter" idx="5"/>
          </p:nvPr>
        </p:nvSpPr>
        <p:spPr/>
        <p:txBody>
          <a:bodyPr/>
          <a:lstStyle/>
          <a:p>
            <a:fld id="{A0A79B76-0EFE-0D44-A4B5-5C0A220F8F89}" type="slidenum">
              <a:rPr lang="en-US" smtClean="0"/>
              <a:t>8</a:t>
            </a:fld>
            <a:endParaRPr lang="en-US"/>
          </a:p>
        </p:txBody>
      </p:sp>
    </p:spTree>
    <p:extLst>
      <p:ext uri="{BB962C8B-B14F-4D97-AF65-F5344CB8AC3E}">
        <p14:creationId xmlns:p14="http://schemas.microsoft.com/office/powerpoint/2010/main" val="379211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 First and Brainstorm </a:t>
            </a:r>
          </a:p>
        </p:txBody>
      </p:sp>
      <p:sp>
        <p:nvSpPr>
          <p:cNvPr id="4" name="Slide Number Placeholder 3"/>
          <p:cNvSpPr>
            <a:spLocks noGrp="1"/>
          </p:cNvSpPr>
          <p:nvPr>
            <p:ph type="sldNum" sz="quarter" idx="5"/>
          </p:nvPr>
        </p:nvSpPr>
        <p:spPr/>
        <p:txBody>
          <a:bodyPr/>
          <a:lstStyle/>
          <a:p>
            <a:fld id="{A0A79B76-0EFE-0D44-A4B5-5C0A220F8F89}" type="slidenum">
              <a:rPr lang="en-US" smtClean="0"/>
              <a:t>10</a:t>
            </a:fld>
            <a:endParaRPr lang="en-US"/>
          </a:p>
        </p:txBody>
      </p:sp>
    </p:spTree>
    <p:extLst>
      <p:ext uri="{BB962C8B-B14F-4D97-AF65-F5344CB8AC3E}">
        <p14:creationId xmlns:p14="http://schemas.microsoft.com/office/powerpoint/2010/main" val="3077680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10/25/21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10/25/21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10/25/21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JySY9z2PAQ0?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bogIo6zhmhQ?feature=oembed" TargetMode="External"/><Relationship Id="rId5" Type="http://schemas.openxmlformats.org/officeDocument/2006/relationships/image" Target="../media/image3.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NGdg4QNFfM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1983-13B4-2F47-BEF1-F49322000C08}"/>
              </a:ext>
            </a:extLst>
          </p:cNvPr>
          <p:cNvSpPr>
            <a:spLocks noGrp="1"/>
          </p:cNvSpPr>
          <p:nvPr>
            <p:ph type="ctrTitle"/>
          </p:nvPr>
        </p:nvSpPr>
        <p:spPr/>
        <p:txBody>
          <a:bodyPr/>
          <a:lstStyle/>
          <a:p>
            <a:r>
              <a:rPr lang="en-US" dirty="0"/>
              <a:t>The Musical Tradition of Creoles of Color in New Orleans</a:t>
            </a:r>
          </a:p>
        </p:txBody>
      </p:sp>
      <p:sp>
        <p:nvSpPr>
          <p:cNvPr id="3" name="Subtitle 2">
            <a:extLst>
              <a:ext uri="{FF2B5EF4-FFF2-40B4-BE49-F238E27FC236}">
                <a16:creationId xmlns:a16="http://schemas.microsoft.com/office/drawing/2014/main" id="{B76D2006-2C1C-FB46-9A72-8535F54E661E}"/>
              </a:ext>
            </a:extLst>
          </p:cNvPr>
          <p:cNvSpPr>
            <a:spLocks noGrp="1"/>
          </p:cNvSpPr>
          <p:nvPr>
            <p:ph type="subTitle" idx="1"/>
          </p:nvPr>
        </p:nvSpPr>
        <p:spPr/>
        <p:txBody>
          <a:bodyPr>
            <a:normAutofit fontScale="77500" lnSpcReduction="20000"/>
          </a:bodyPr>
          <a:lstStyle/>
          <a:p>
            <a:r>
              <a:rPr lang="en-US" dirty="0"/>
              <a:t>Hannah Krall</a:t>
            </a:r>
          </a:p>
          <a:p>
            <a:r>
              <a:rPr lang="en-US" dirty="0"/>
              <a:t>Black Music Lab</a:t>
            </a:r>
          </a:p>
          <a:p>
            <a:r>
              <a:rPr lang="en-US" dirty="0"/>
              <a:t>October 28, 2021</a:t>
            </a:r>
          </a:p>
        </p:txBody>
      </p:sp>
    </p:spTree>
    <p:extLst>
      <p:ext uri="{BB962C8B-B14F-4D97-AF65-F5344CB8AC3E}">
        <p14:creationId xmlns:p14="http://schemas.microsoft.com/office/powerpoint/2010/main" val="60570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7592757-DD58-DF47-8EFC-AB5AB8105F34}"/>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What makes Creoles of Color associated with jazz so strongly?  </a:t>
            </a:r>
          </a:p>
        </p:txBody>
      </p:sp>
      <p:sp>
        <p:nvSpPr>
          <p:cNvPr id="3" name="Content Placeholder 2">
            <a:extLst>
              <a:ext uri="{FF2B5EF4-FFF2-40B4-BE49-F238E27FC236}">
                <a16:creationId xmlns:a16="http://schemas.microsoft.com/office/drawing/2014/main" id="{4C51556A-0DA0-D24B-8621-ADDDCB4277AD}"/>
              </a:ext>
            </a:extLst>
          </p:cNvPr>
          <p:cNvSpPr>
            <a:spLocks noGrp="1"/>
          </p:cNvSpPr>
          <p:nvPr>
            <p:ph idx="1"/>
          </p:nvPr>
        </p:nvSpPr>
        <p:spPr>
          <a:xfrm>
            <a:off x="5290077" y="437513"/>
            <a:ext cx="5502614" cy="5954325"/>
          </a:xfrm>
        </p:spPr>
        <p:txBody>
          <a:bodyPr anchor="ctr">
            <a:normAutofit/>
          </a:bodyPr>
          <a:lstStyle/>
          <a:p>
            <a:r>
              <a:rPr lang="en-US" sz="2000"/>
              <a:t>Frequent Association of the Word “Creole” with Jazz Bands and New Orleans</a:t>
            </a:r>
          </a:p>
          <a:p>
            <a:r>
              <a:rPr lang="en-US" sz="2000"/>
              <a:t>The “Spanish Tinge”</a:t>
            </a:r>
          </a:p>
          <a:p>
            <a:r>
              <a:rPr lang="en-US" sz="2000"/>
              <a:t>Caribbean Sounds = Caribbean Ancestry</a:t>
            </a:r>
          </a:p>
          <a:p>
            <a:r>
              <a:rPr lang="en-US" sz="2000"/>
              <a:t>The Use of the Creolization Process to the Creation of Jazz</a:t>
            </a:r>
          </a:p>
        </p:txBody>
      </p:sp>
    </p:spTree>
    <p:extLst>
      <p:ext uri="{BB962C8B-B14F-4D97-AF65-F5344CB8AC3E}">
        <p14:creationId xmlns:p14="http://schemas.microsoft.com/office/powerpoint/2010/main" val="388694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4" name="Rectangle 33">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7" name="Rectangle 36">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A98349-9A1B-5946-A8D9-82A313054EE5}"/>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a:t>“Creole” Bands</a:t>
            </a:r>
          </a:p>
        </p:txBody>
      </p:sp>
      <p:pic>
        <p:nvPicPr>
          <p:cNvPr id="5" name="Picture 4">
            <a:extLst>
              <a:ext uri="{FF2B5EF4-FFF2-40B4-BE49-F238E27FC236}">
                <a16:creationId xmlns:a16="http://schemas.microsoft.com/office/drawing/2014/main" id="{EAEF03C0-809A-0642-996B-8BF92C1B32C1}"/>
              </a:ext>
            </a:extLst>
          </p:cNvPr>
          <p:cNvPicPr>
            <a:picLocks noChangeAspect="1"/>
          </p:cNvPicPr>
          <p:nvPr/>
        </p:nvPicPr>
        <p:blipFill rotWithShape="1">
          <a:blip r:embed="rId3"/>
          <a:srcRect r="5392" b="-1"/>
          <a:stretch/>
        </p:blipFill>
        <p:spPr>
          <a:xfrm>
            <a:off x="1154954" y="1143006"/>
            <a:ext cx="4330966" cy="3429000"/>
          </a:xfrm>
          <a:prstGeom prst="roundRect">
            <a:avLst>
              <a:gd name="adj" fmla="val 1858"/>
            </a:avLst>
          </a:prstGeom>
          <a:effectLst>
            <a:outerShdw blurRad="50800" dist="50800" dir="5400000" algn="tl" rotWithShape="0">
              <a:srgbClr val="000000">
                <a:alpha val="43000"/>
              </a:srgbClr>
            </a:outerShdw>
          </a:effectLst>
        </p:spPr>
      </p:pic>
      <p:pic>
        <p:nvPicPr>
          <p:cNvPr id="6" name="Picture 5">
            <a:extLst>
              <a:ext uri="{FF2B5EF4-FFF2-40B4-BE49-F238E27FC236}">
                <a16:creationId xmlns:a16="http://schemas.microsoft.com/office/drawing/2014/main" id="{6F1488DB-3307-2B45-BFEA-7CEF1BE854D9}"/>
              </a:ext>
            </a:extLst>
          </p:cNvPr>
          <p:cNvPicPr>
            <a:picLocks noChangeAspect="1"/>
          </p:cNvPicPr>
          <p:nvPr/>
        </p:nvPicPr>
        <p:blipFill rotWithShape="1">
          <a:blip r:embed="rId4"/>
          <a:srcRect l="12437" r="86" b="1"/>
          <a:stretch/>
        </p:blipFill>
        <p:spPr>
          <a:xfrm>
            <a:off x="5649645" y="1143006"/>
            <a:ext cx="4330967" cy="342900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222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9FA9951-0AD1-3F48-B09B-B2CC2C17F3E7}"/>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The Spanish Tinge</a:t>
            </a:r>
          </a:p>
        </p:txBody>
      </p:sp>
      <p:sp>
        <p:nvSpPr>
          <p:cNvPr id="17" name="Rectangle 16">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Online Media 3" descr="The Crave">
            <a:hlinkClick r:id="" action="ppaction://media"/>
            <a:extLst>
              <a:ext uri="{FF2B5EF4-FFF2-40B4-BE49-F238E27FC236}">
                <a16:creationId xmlns:a16="http://schemas.microsoft.com/office/drawing/2014/main" id="{EED71094-2F8B-9A47-9506-C448F0643DAF}"/>
              </a:ext>
            </a:extLst>
          </p:cNvPr>
          <p:cNvPicPr>
            <a:picLocks noGrp="1" noRot="1" noChangeAspect="1"/>
          </p:cNvPicPr>
          <p:nvPr>
            <p:ph idx="1"/>
            <a:videoFile r:link="rId1"/>
          </p:nvPr>
        </p:nvPicPr>
        <p:blipFill>
          <a:blip r:embed="rId4"/>
          <a:stretch>
            <a:fillRect/>
          </a:stretch>
        </p:blipFill>
        <p:spPr>
          <a:xfrm>
            <a:off x="1109764" y="1557603"/>
            <a:ext cx="4986236" cy="373967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69318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2CA3AB8B-D39A-8E43-A6F3-091311309601}"/>
              </a:ext>
            </a:extLst>
          </p:cNvPr>
          <p:cNvSpPr>
            <a:spLocks noGrp="1"/>
          </p:cNvSpPr>
          <p:nvPr>
            <p:ph type="title"/>
          </p:nvPr>
        </p:nvSpPr>
        <p:spPr>
          <a:xfrm>
            <a:off x="1154954" y="973668"/>
            <a:ext cx="8761413" cy="706964"/>
          </a:xfrm>
        </p:spPr>
        <p:txBody>
          <a:bodyPr>
            <a:normAutofit/>
          </a:bodyPr>
          <a:lstStyle/>
          <a:p>
            <a:r>
              <a:rPr lang="en-US">
                <a:solidFill>
                  <a:srgbClr val="FFFFFF"/>
                </a:solidFill>
              </a:rPr>
              <a:t>Creolization’s Journey</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4">
            <a:extLst>
              <a:ext uri="{FF2B5EF4-FFF2-40B4-BE49-F238E27FC236}">
                <a16:creationId xmlns:a16="http://schemas.microsoft.com/office/drawing/2014/main" id="{6FEABB0A-6A33-1445-9DEA-5EEEEE453B88}"/>
              </a:ext>
            </a:extLst>
          </p:cNvPr>
          <p:cNvGraphicFramePr>
            <a:graphicFrameLocks noGrp="1"/>
          </p:cNvGraphicFramePr>
          <p:nvPr>
            <p:ph idx="1"/>
            <p:extLst>
              <p:ext uri="{D42A27DB-BD31-4B8C-83A1-F6EECF244321}">
                <p14:modId xmlns:p14="http://schemas.microsoft.com/office/powerpoint/2010/main" val="980787624"/>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5337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FC43-ED66-2E41-AEFC-F1DD1545307E}"/>
              </a:ext>
            </a:extLst>
          </p:cNvPr>
          <p:cNvSpPr>
            <a:spLocks noGrp="1"/>
          </p:cNvSpPr>
          <p:nvPr>
            <p:ph type="title"/>
          </p:nvPr>
        </p:nvSpPr>
        <p:spPr/>
        <p:txBody>
          <a:bodyPr/>
          <a:lstStyle/>
          <a:p>
            <a:r>
              <a:rPr lang="en-US"/>
              <a:t>Who were the Creoles of Color?</a:t>
            </a:r>
            <a:endParaRPr lang="en-US" dirty="0"/>
          </a:p>
        </p:txBody>
      </p:sp>
      <p:graphicFrame>
        <p:nvGraphicFramePr>
          <p:cNvPr id="6" name="Content Placeholder 3">
            <a:extLst>
              <a:ext uri="{FF2B5EF4-FFF2-40B4-BE49-F238E27FC236}">
                <a16:creationId xmlns:a16="http://schemas.microsoft.com/office/drawing/2014/main" id="{F2048792-7D7A-4011-B908-E7CD26EBE972}"/>
              </a:ext>
            </a:extLst>
          </p:cNvPr>
          <p:cNvGraphicFramePr/>
          <p:nvPr/>
        </p:nvGraphicFramePr>
        <p:xfrm>
          <a:off x="0" y="2394951"/>
          <a:ext cx="12192000" cy="374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90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4C56-2D4F-4E40-9FB3-2F35AB6A0EAE}"/>
              </a:ext>
            </a:extLst>
          </p:cNvPr>
          <p:cNvSpPr>
            <a:spLocks noGrp="1"/>
          </p:cNvSpPr>
          <p:nvPr>
            <p:ph type="title"/>
          </p:nvPr>
        </p:nvSpPr>
        <p:spPr/>
        <p:txBody>
          <a:bodyPr/>
          <a:lstStyle/>
          <a:p>
            <a:r>
              <a:rPr lang="en-US" dirty="0"/>
              <a:t>What characterized Creoles of Color in New Orleans?</a:t>
            </a:r>
          </a:p>
        </p:txBody>
      </p:sp>
      <p:sp>
        <p:nvSpPr>
          <p:cNvPr id="3" name="Content Placeholder 2">
            <a:extLst>
              <a:ext uri="{FF2B5EF4-FFF2-40B4-BE49-F238E27FC236}">
                <a16:creationId xmlns:a16="http://schemas.microsoft.com/office/drawing/2014/main" id="{B5322058-CC46-BA47-95EF-53E462AB5240}"/>
              </a:ext>
            </a:extLst>
          </p:cNvPr>
          <p:cNvSpPr>
            <a:spLocks noGrp="1"/>
          </p:cNvSpPr>
          <p:nvPr>
            <p:ph idx="1"/>
          </p:nvPr>
        </p:nvSpPr>
        <p:spPr>
          <a:xfrm>
            <a:off x="1154955" y="2603500"/>
            <a:ext cx="3615350" cy="3416300"/>
          </a:xfrm>
        </p:spPr>
        <p:txBody>
          <a:bodyPr>
            <a:normAutofit fontScale="85000" lnSpcReduction="10000"/>
          </a:bodyPr>
          <a:lstStyle/>
          <a:p>
            <a:r>
              <a:rPr lang="en-US" dirty="0"/>
              <a:t>Mixed Ancestry of French, Spanish, African, and possibly Caribbean </a:t>
            </a:r>
          </a:p>
          <a:p>
            <a:r>
              <a:rPr lang="en-US" dirty="0"/>
              <a:t>Francophone </a:t>
            </a:r>
          </a:p>
          <a:p>
            <a:r>
              <a:rPr lang="en-US" dirty="0"/>
              <a:t>Location: Downtown New Orleans</a:t>
            </a:r>
          </a:p>
          <a:p>
            <a:r>
              <a:rPr lang="en-US" dirty="0"/>
              <a:t>Catholicism </a:t>
            </a:r>
          </a:p>
          <a:p>
            <a:r>
              <a:rPr lang="en-US" dirty="0"/>
              <a:t>Employment: “Artisan” Class of Cigar Rollers, Plumbers, and other positions requiring skilled labor</a:t>
            </a:r>
          </a:p>
          <a:p>
            <a:r>
              <a:rPr lang="en-US" dirty="0"/>
              <a:t>Musical Literacy: European Pedagogy of Solfège </a:t>
            </a:r>
          </a:p>
        </p:txBody>
      </p:sp>
      <p:pic>
        <p:nvPicPr>
          <p:cNvPr id="5" name="Picture 4" descr="Map&#10;&#10;Description automatically generated">
            <a:extLst>
              <a:ext uri="{FF2B5EF4-FFF2-40B4-BE49-F238E27FC236}">
                <a16:creationId xmlns:a16="http://schemas.microsoft.com/office/drawing/2014/main" id="{2862EE84-9C7E-2241-90C3-B2BF4135AE4A}"/>
              </a:ext>
            </a:extLst>
          </p:cNvPr>
          <p:cNvPicPr>
            <a:picLocks noChangeAspect="1"/>
          </p:cNvPicPr>
          <p:nvPr/>
        </p:nvPicPr>
        <p:blipFill>
          <a:blip r:embed="rId2"/>
          <a:stretch>
            <a:fillRect/>
          </a:stretch>
        </p:blipFill>
        <p:spPr>
          <a:xfrm>
            <a:off x="5280752" y="2603500"/>
            <a:ext cx="5912385" cy="3277400"/>
          </a:xfrm>
          <a:prstGeom prst="rect">
            <a:avLst/>
          </a:prstGeom>
        </p:spPr>
      </p:pic>
    </p:spTree>
    <p:extLst>
      <p:ext uri="{BB962C8B-B14F-4D97-AF65-F5344CB8AC3E}">
        <p14:creationId xmlns:p14="http://schemas.microsoft.com/office/powerpoint/2010/main" val="379486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63DF-2CCC-DA48-97F6-FB56166B5741}"/>
              </a:ext>
            </a:extLst>
          </p:cNvPr>
          <p:cNvSpPr>
            <a:spLocks noGrp="1"/>
          </p:cNvSpPr>
          <p:nvPr>
            <p:ph type="title"/>
          </p:nvPr>
        </p:nvSpPr>
        <p:spPr/>
        <p:txBody>
          <a:bodyPr/>
          <a:lstStyle/>
          <a:p>
            <a:r>
              <a:rPr lang="en-US" dirty="0"/>
              <a:t>What did their music sound like? </a:t>
            </a:r>
          </a:p>
        </p:txBody>
      </p:sp>
      <p:sp>
        <p:nvSpPr>
          <p:cNvPr id="3" name="Content Placeholder 2">
            <a:extLst>
              <a:ext uri="{FF2B5EF4-FFF2-40B4-BE49-F238E27FC236}">
                <a16:creationId xmlns:a16="http://schemas.microsoft.com/office/drawing/2014/main" id="{26CAEF1B-D89D-2542-855C-10DFF9A445EF}"/>
              </a:ext>
            </a:extLst>
          </p:cNvPr>
          <p:cNvSpPr>
            <a:spLocks noGrp="1"/>
          </p:cNvSpPr>
          <p:nvPr>
            <p:ph idx="1"/>
          </p:nvPr>
        </p:nvSpPr>
        <p:spPr/>
        <p:txBody>
          <a:bodyPr>
            <a:normAutofit/>
          </a:bodyPr>
          <a:lstStyle/>
          <a:p>
            <a:r>
              <a:rPr lang="en-US" sz="2400" dirty="0"/>
              <a:t>Privileged Written Music, such as Marches, Opera Overtures, Dances (such as Quadrilles, Mazurkas, and Waltzes)</a:t>
            </a:r>
          </a:p>
          <a:p>
            <a:r>
              <a:rPr lang="en-US" sz="2400" dirty="0"/>
              <a:t>Small Chamber Ensembles: violins, flutes, clarinets, cornets, trombones, upright bass, and occasionally piano </a:t>
            </a:r>
          </a:p>
          <a:p>
            <a:r>
              <a:rPr lang="en-US" sz="2400" dirty="0"/>
              <a:t>Marching Bands</a:t>
            </a:r>
          </a:p>
        </p:txBody>
      </p:sp>
    </p:spTree>
    <p:extLst>
      <p:ext uri="{BB962C8B-B14F-4D97-AF65-F5344CB8AC3E}">
        <p14:creationId xmlns:p14="http://schemas.microsoft.com/office/powerpoint/2010/main" val="155546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7D9EBD1-784E-4244-AA31-D870B31D099B}"/>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Creoles of Color as Jazz Musicians </a:t>
            </a:r>
          </a:p>
        </p:txBody>
      </p:sp>
      <p:sp>
        <p:nvSpPr>
          <p:cNvPr id="3" name="Content Placeholder 2">
            <a:extLst>
              <a:ext uri="{FF2B5EF4-FFF2-40B4-BE49-F238E27FC236}">
                <a16:creationId xmlns:a16="http://schemas.microsoft.com/office/drawing/2014/main" id="{2507A909-FF1A-B243-84F8-6AC98D4932A3}"/>
              </a:ext>
            </a:extLst>
          </p:cNvPr>
          <p:cNvSpPr>
            <a:spLocks noGrp="1"/>
          </p:cNvSpPr>
          <p:nvPr>
            <p:ph idx="1"/>
          </p:nvPr>
        </p:nvSpPr>
        <p:spPr>
          <a:xfrm>
            <a:off x="5290077" y="437513"/>
            <a:ext cx="5502614" cy="5954325"/>
          </a:xfrm>
        </p:spPr>
        <p:txBody>
          <a:bodyPr anchor="ctr">
            <a:normAutofit/>
          </a:bodyPr>
          <a:lstStyle/>
          <a:p>
            <a:pPr marL="0" indent="0">
              <a:buNone/>
            </a:pPr>
            <a:r>
              <a:rPr lang="en-US" sz="2000" dirty="0"/>
              <a:t>“See, us Downtown people, we didn’t think much of this rough Uptown jazz until we couldn’t make a living otherwise.” - Paul Dominguez </a:t>
            </a:r>
          </a:p>
        </p:txBody>
      </p:sp>
    </p:spTree>
    <p:extLst>
      <p:ext uri="{BB962C8B-B14F-4D97-AF65-F5344CB8AC3E}">
        <p14:creationId xmlns:p14="http://schemas.microsoft.com/office/powerpoint/2010/main" val="274861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0"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A182BBCA-57D9-8640-A13C-0BAEC033006F}"/>
              </a:ext>
            </a:extLst>
          </p:cNvPr>
          <p:cNvSpPr>
            <a:spLocks noGrp="1"/>
          </p:cNvSpPr>
          <p:nvPr>
            <p:ph type="title"/>
          </p:nvPr>
        </p:nvSpPr>
        <p:spPr>
          <a:xfrm>
            <a:off x="1683171" y="838200"/>
            <a:ext cx="8825659" cy="977902"/>
          </a:xfrm>
        </p:spPr>
        <p:txBody>
          <a:bodyPr>
            <a:normAutofit/>
          </a:bodyPr>
          <a:lstStyle/>
          <a:p>
            <a:pPr algn="ctr">
              <a:lnSpc>
                <a:spcPct val="90000"/>
              </a:lnSpc>
            </a:pPr>
            <a:r>
              <a:rPr lang="en-US" sz="3100">
                <a:solidFill>
                  <a:srgbClr val="EBEBEB"/>
                </a:solidFill>
              </a:rPr>
              <a:t>What made clarinet players so prepared to be in jazz bands? </a:t>
            </a:r>
          </a:p>
        </p:txBody>
      </p:sp>
      <p:sp>
        <p:nvSpPr>
          <p:cNvPr id="3" name="Content Placeholder 2">
            <a:extLst>
              <a:ext uri="{FF2B5EF4-FFF2-40B4-BE49-F238E27FC236}">
                <a16:creationId xmlns:a16="http://schemas.microsoft.com/office/drawing/2014/main" id="{F852A78F-1EE0-754D-A0E7-A9BD9C8831E2}"/>
              </a:ext>
            </a:extLst>
          </p:cNvPr>
          <p:cNvSpPr>
            <a:spLocks noGrp="1"/>
          </p:cNvSpPr>
          <p:nvPr>
            <p:ph idx="1"/>
          </p:nvPr>
        </p:nvSpPr>
        <p:spPr>
          <a:xfrm>
            <a:off x="1683171" y="2757942"/>
            <a:ext cx="8825659" cy="3261857"/>
          </a:xfrm>
        </p:spPr>
        <p:txBody>
          <a:bodyPr>
            <a:normAutofit/>
          </a:bodyPr>
          <a:lstStyle/>
          <a:p>
            <a:r>
              <a:rPr lang="en-US" sz="2000">
                <a:solidFill>
                  <a:srgbClr val="404040"/>
                </a:solidFill>
              </a:rPr>
              <a:t>Demanding Instrument</a:t>
            </a:r>
          </a:p>
          <a:p>
            <a:r>
              <a:rPr lang="en-US" sz="2000">
                <a:solidFill>
                  <a:srgbClr val="404040"/>
                </a:solidFill>
              </a:rPr>
              <a:t>Beautiful Sound: Dark Chalumeau Register, Albert System Clarinet, Piercing Altissimo Range</a:t>
            </a:r>
          </a:p>
          <a:p>
            <a:r>
              <a:rPr lang="en-US" sz="2000">
                <a:solidFill>
                  <a:srgbClr val="404040"/>
                </a:solidFill>
              </a:rPr>
              <a:t>Flawless Technique </a:t>
            </a:r>
          </a:p>
          <a:p>
            <a:r>
              <a:rPr lang="en-US" sz="2000">
                <a:solidFill>
                  <a:srgbClr val="404040"/>
                </a:solidFill>
              </a:rPr>
              <a:t>Could Read Music </a:t>
            </a:r>
          </a:p>
          <a:p>
            <a:r>
              <a:rPr lang="en-US" sz="2000">
                <a:solidFill>
                  <a:srgbClr val="404040"/>
                </a:solidFill>
              </a:rPr>
              <a:t>Great Ears </a:t>
            </a:r>
          </a:p>
          <a:p>
            <a:endParaRPr lang="en-US" sz="2000">
              <a:solidFill>
                <a:srgbClr val="404040"/>
              </a:solidFill>
            </a:endParaRPr>
          </a:p>
          <a:p>
            <a:endParaRPr lang="en-US" sz="2000">
              <a:solidFill>
                <a:srgbClr val="404040"/>
              </a:solidFill>
            </a:endParaRPr>
          </a:p>
        </p:txBody>
      </p:sp>
    </p:spTree>
    <p:extLst>
      <p:ext uri="{BB962C8B-B14F-4D97-AF65-F5344CB8AC3E}">
        <p14:creationId xmlns:p14="http://schemas.microsoft.com/office/powerpoint/2010/main" val="332226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FF5B49-33CB-9247-9849-58DD993E0B05}"/>
              </a:ext>
            </a:extLst>
          </p:cNvPr>
          <p:cNvSpPr>
            <a:spLocks noGrp="1"/>
          </p:cNvSpPr>
          <p:nvPr>
            <p:ph type="title"/>
          </p:nvPr>
        </p:nvSpPr>
        <p:spPr>
          <a:xfrm>
            <a:off x="7007145" y="1241266"/>
            <a:ext cx="453592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Dark Low Register</a:t>
            </a:r>
          </a:p>
        </p:txBody>
      </p:sp>
      <p:grpSp>
        <p:nvGrpSpPr>
          <p:cNvPr id="15" name="Group 14">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6" name="Rectangle 15">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Online Media 3" descr="1931 HITS ARCHIVE: Mood Indigo - Duke Ellington (Victor version)">
            <a:hlinkClick r:id="" action="ppaction://media"/>
            <a:extLst>
              <a:ext uri="{FF2B5EF4-FFF2-40B4-BE49-F238E27FC236}">
                <a16:creationId xmlns:a16="http://schemas.microsoft.com/office/drawing/2014/main" id="{F6E36F27-DF5D-054C-B22C-CC6BBA799107}"/>
              </a:ext>
            </a:extLst>
          </p:cNvPr>
          <p:cNvPicPr>
            <a:picLocks noGrp="1" noRot="1" noChangeAspect="1"/>
          </p:cNvPicPr>
          <p:nvPr>
            <p:ph idx="1"/>
            <a:videoFile r:link="rId1"/>
          </p:nvPr>
        </p:nvPicPr>
        <p:blipFill>
          <a:blip r:embed="rId5"/>
          <a:stretch>
            <a:fillRect/>
          </a:stretch>
        </p:blipFill>
        <p:spPr>
          <a:xfrm>
            <a:off x="1109763" y="1560099"/>
            <a:ext cx="4983737" cy="3737802"/>
          </a:xfrm>
          <a:prstGeom prst="rect">
            <a:avLst/>
          </a:prstGeom>
        </p:spPr>
      </p:pic>
    </p:spTree>
    <p:extLst>
      <p:ext uri="{BB962C8B-B14F-4D97-AF65-F5344CB8AC3E}">
        <p14:creationId xmlns:p14="http://schemas.microsoft.com/office/powerpoint/2010/main" val="22895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A182BBCA-57D9-8640-A13C-0BAEC033006F}"/>
              </a:ext>
            </a:extLst>
          </p:cNvPr>
          <p:cNvSpPr>
            <a:spLocks noGrp="1"/>
          </p:cNvSpPr>
          <p:nvPr>
            <p:ph type="title"/>
          </p:nvPr>
        </p:nvSpPr>
        <p:spPr>
          <a:xfrm>
            <a:off x="1683171" y="838200"/>
            <a:ext cx="8825659" cy="977902"/>
          </a:xfrm>
        </p:spPr>
        <p:txBody>
          <a:bodyPr>
            <a:normAutofit/>
          </a:bodyPr>
          <a:lstStyle/>
          <a:p>
            <a:pPr algn="ctr">
              <a:lnSpc>
                <a:spcPct val="90000"/>
              </a:lnSpc>
            </a:pPr>
            <a:r>
              <a:rPr lang="en-US" sz="3100">
                <a:solidFill>
                  <a:srgbClr val="EBEBEB"/>
                </a:solidFill>
              </a:rPr>
              <a:t>What made clarinet players so prepared to be in jazz bands? </a:t>
            </a:r>
          </a:p>
        </p:txBody>
      </p:sp>
      <p:sp>
        <p:nvSpPr>
          <p:cNvPr id="3" name="Content Placeholder 2">
            <a:extLst>
              <a:ext uri="{FF2B5EF4-FFF2-40B4-BE49-F238E27FC236}">
                <a16:creationId xmlns:a16="http://schemas.microsoft.com/office/drawing/2014/main" id="{F852A78F-1EE0-754D-A0E7-A9BD9C8831E2}"/>
              </a:ext>
            </a:extLst>
          </p:cNvPr>
          <p:cNvSpPr>
            <a:spLocks noGrp="1"/>
          </p:cNvSpPr>
          <p:nvPr>
            <p:ph idx="1"/>
          </p:nvPr>
        </p:nvSpPr>
        <p:spPr>
          <a:xfrm>
            <a:off x="1683171" y="2757942"/>
            <a:ext cx="8825659" cy="3261857"/>
          </a:xfrm>
        </p:spPr>
        <p:txBody>
          <a:bodyPr>
            <a:normAutofit/>
          </a:bodyPr>
          <a:lstStyle/>
          <a:p>
            <a:r>
              <a:rPr lang="en-US" sz="2000" dirty="0">
                <a:solidFill>
                  <a:srgbClr val="404040"/>
                </a:solidFill>
              </a:rPr>
              <a:t>Demanding Instrument</a:t>
            </a:r>
          </a:p>
          <a:p>
            <a:r>
              <a:rPr lang="en-US" sz="2000" dirty="0">
                <a:solidFill>
                  <a:srgbClr val="404040"/>
                </a:solidFill>
              </a:rPr>
              <a:t>Beautiful Sound: Dark Chalumeau Register, Albert System Clarinet, Piercing Altissimo Range</a:t>
            </a:r>
          </a:p>
          <a:p>
            <a:r>
              <a:rPr lang="en-US" sz="2000" dirty="0">
                <a:solidFill>
                  <a:srgbClr val="404040"/>
                </a:solidFill>
              </a:rPr>
              <a:t>Flawless Technique </a:t>
            </a:r>
          </a:p>
          <a:p>
            <a:r>
              <a:rPr lang="en-US" sz="2000" dirty="0">
                <a:solidFill>
                  <a:srgbClr val="404040"/>
                </a:solidFill>
              </a:rPr>
              <a:t>Could Read Music </a:t>
            </a:r>
          </a:p>
          <a:p>
            <a:r>
              <a:rPr lang="en-US" sz="2000" dirty="0">
                <a:solidFill>
                  <a:srgbClr val="404040"/>
                </a:solidFill>
              </a:rPr>
              <a:t>Great Ears </a:t>
            </a:r>
          </a:p>
          <a:p>
            <a:endParaRPr lang="en-US" sz="2000" dirty="0">
              <a:solidFill>
                <a:srgbClr val="404040"/>
              </a:solidFill>
            </a:endParaRPr>
          </a:p>
          <a:p>
            <a:endParaRPr lang="en-US" sz="2000" dirty="0">
              <a:solidFill>
                <a:srgbClr val="404040"/>
              </a:solidFill>
            </a:endParaRPr>
          </a:p>
        </p:txBody>
      </p:sp>
    </p:spTree>
    <p:extLst>
      <p:ext uri="{BB962C8B-B14F-4D97-AF65-F5344CB8AC3E}">
        <p14:creationId xmlns:p14="http://schemas.microsoft.com/office/powerpoint/2010/main" val="237856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37E9-8A9A-8B44-ABAA-16FE297A0AE9}"/>
              </a:ext>
            </a:extLst>
          </p:cNvPr>
          <p:cNvSpPr>
            <a:spLocks noGrp="1"/>
          </p:cNvSpPr>
          <p:nvPr>
            <p:ph type="title"/>
          </p:nvPr>
        </p:nvSpPr>
        <p:spPr/>
        <p:txBody>
          <a:bodyPr/>
          <a:lstStyle/>
          <a:p>
            <a:r>
              <a:rPr lang="en-US"/>
              <a:t>“High Society”</a:t>
            </a:r>
            <a:endParaRPr lang="en-US" dirty="0"/>
          </a:p>
        </p:txBody>
      </p:sp>
      <p:pic>
        <p:nvPicPr>
          <p:cNvPr id="7" name="Online Media 6" descr="High Society - Jelly Roll Morton's New Orleans JazzMen">
            <a:hlinkClick r:id="" action="ppaction://media"/>
            <a:extLst>
              <a:ext uri="{FF2B5EF4-FFF2-40B4-BE49-F238E27FC236}">
                <a16:creationId xmlns:a16="http://schemas.microsoft.com/office/drawing/2014/main" id="{84102C5E-4B9E-174B-AD5B-FF82D9078882}"/>
              </a:ext>
            </a:extLst>
          </p:cNvPr>
          <p:cNvPicPr>
            <a:picLocks noRot="1" noChangeAspect="1"/>
          </p:cNvPicPr>
          <p:nvPr>
            <a:videoFile r:link="rId1"/>
          </p:nvPr>
        </p:nvPicPr>
        <p:blipFill>
          <a:blip r:embed="rId3"/>
          <a:stretch>
            <a:fillRect/>
          </a:stretch>
        </p:blipFill>
        <p:spPr>
          <a:xfrm>
            <a:off x="1839913" y="2211388"/>
            <a:ext cx="7768917" cy="4389438"/>
          </a:xfrm>
          <a:prstGeom prst="rect">
            <a:avLst/>
          </a:prstGeom>
        </p:spPr>
      </p:pic>
    </p:spTree>
    <p:extLst>
      <p:ext uri="{BB962C8B-B14F-4D97-AF65-F5344CB8AC3E}">
        <p14:creationId xmlns:p14="http://schemas.microsoft.com/office/powerpoint/2010/main" val="298470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7208</TotalTime>
  <Words>447</Words>
  <Application>Microsoft Macintosh PowerPoint</Application>
  <PresentationFormat>Widescreen</PresentationFormat>
  <Paragraphs>79</Paragraphs>
  <Slides>13</Slides>
  <Notes>8</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 Boardroom</vt:lpstr>
      <vt:lpstr>The Musical Tradition of Creoles of Color in New Orleans</vt:lpstr>
      <vt:lpstr>Who were the Creoles of Color?</vt:lpstr>
      <vt:lpstr>What characterized Creoles of Color in New Orleans?</vt:lpstr>
      <vt:lpstr>What did their music sound like? </vt:lpstr>
      <vt:lpstr>Creoles of Color as Jazz Musicians </vt:lpstr>
      <vt:lpstr>What made clarinet players so prepared to be in jazz bands? </vt:lpstr>
      <vt:lpstr>Dark Low Register</vt:lpstr>
      <vt:lpstr>What made clarinet players so prepared to be in jazz bands? </vt:lpstr>
      <vt:lpstr>“High Society”</vt:lpstr>
      <vt:lpstr>What makes Creoles of Color associated with jazz so strongly?  </vt:lpstr>
      <vt:lpstr>“Creole” Bands</vt:lpstr>
      <vt:lpstr>The Spanish Tinge</vt:lpstr>
      <vt:lpstr>Creolization’s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Musical Tradition of Creoles of Color in New Orleans</dc:title>
  <dc:creator>Hannah Krall</dc:creator>
  <cp:lastModifiedBy>Hannah Krall</cp:lastModifiedBy>
  <cp:revision>2</cp:revision>
  <dcterms:created xsi:type="dcterms:W3CDTF">2021-10-27T17:18:40Z</dcterms:created>
  <dcterms:modified xsi:type="dcterms:W3CDTF">2021-11-01T17:27:31Z</dcterms:modified>
</cp:coreProperties>
</file>