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0" r:id="rId1"/>
    <p:sldMasterId id="2147483675" r:id="rId2"/>
    <p:sldMasterId id="2147483788" r:id="rId3"/>
    <p:sldMasterId id="2147483794" r:id="rId4"/>
    <p:sldMasterId id="2147483771" r:id="rId5"/>
    <p:sldMasterId id="2147484369" r:id="rId6"/>
  </p:sldMasterIdLst>
  <p:notesMasterIdLst>
    <p:notesMasterId r:id="rId75"/>
  </p:notesMasterIdLst>
  <p:handoutMasterIdLst>
    <p:handoutMasterId r:id="rId76"/>
  </p:handoutMasterIdLst>
  <p:sldIdLst>
    <p:sldId id="263" r:id="rId7"/>
    <p:sldId id="338" r:id="rId8"/>
    <p:sldId id="444" r:id="rId9"/>
    <p:sldId id="494" r:id="rId10"/>
    <p:sldId id="427" r:id="rId11"/>
    <p:sldId id="428" r:id="rId12"/>
    <p:sldId id="429" r:id="rId13"/>
    <p:sldId id="425" r:id="rId14"/>
    <p:sldId id="448" r:id="rId15"/>
    <p:sldId id="445" r:id="rId16"/>
    <p:sldId id="447" r:id="rId17"/>
    <p:sldId id="500" r:id="rId18"/>
    <p:sldId id="430" r:id="rId19"/>
    <p:sldId id="450" r:id="rId20"/>
    <p:sldId id="501" r:id="rId21"/>
    <p:sldId id="449" r:id="rId22"/>
    <p:sldId id="431" r:id="rId23"/>
    <p:sldId id="452" r:id="rId24"/>
    <p:sldId id="451" r:id="rId25"/>
    <p:sldId id="454" r:id="rId26"/>
    <p:sldId id="453" r:id="rId27"/>
    <p:sldId id="432" r:id="rId28"/>
    <p:sldId id="502" r:id="rId29"/>
    <p:sldId id="464" r:id="rId30"/>
    <p:sldId id="455" r:id="rId31"/>
    <p:sldId id="462" r:id="rId32"/>
    <p:sldId id="433" r:id="rId33"/>
    <p:sldId id="456" r:id="rId34"/>
    <p:sldId id="458" r:id="rId35"/>
    <p:sldId id="459" r:id="rId36"/>
    <p:sldId id="457" r:id="rId37"/>
    <p:sldId id="460" r:id="rId38"/>
    <p:sldId id="461" r:id="rId39"/>
    <p:sldId id="434" r:id="rId40"/>
    <p:sldId id="435" r:id="rId41"/>
    <p:sldId id="465" r:id="rId42"/>
    <p:sldId id="463" r:id="rId43"/>
    <p:sldId id="436" r:id="rId44"/>
    <p:sldId id="467" r:id="rId45"/>
    <p:sldId id="468" r:id="rId46"/>
    <p:sldId id="504" r:id="rId47"/>
    <p:sldId id="488" r:id="rId48"/>
    <p:sldId id="475" r:id="rId49"/>
    <p:sldId id="486" r:id="rId50"/>
    <p:sldId id="438" r:id="rId51"/>
    <p:sldId id="473" r:id="rId52"/>
    <p:sldId id="474" r:id="rId53"/>
    <p:sldId id="476" r:id="rId54"/>
    <p:sldId id="477" r:id="rId55"/>
    <p:sldId id="472" r:id="rId56"/>
    <p:sldId id="439" r:id="rId57"/>
    <p:sldId id="478" r:id="rId58"/>
    <p:sldId id="442" r:id="rId59"/>
    <p:sldId id="479" r:id="rId60"/>
    <p:sldId id="489" r:id="rId61"/>
    <p:sldId id="490" r:id="rId62"/>
    <p:sldId id="491" r:id="rId63"/>
    <p:sldId id="492" r:id="rId64"/>
    <p:sldId id="440" r:id="rId65"/>
    <p:sldId id="441" r:id="rId66"/>
    <p:sldId id="496" r:id="rId67"/>
    <p:sldId id="507" r:id="rId68"/>
    <p:sldId id="495" r:id="rId69"/>
    <p:sldId id="497" r:id="rId70"/>
    <p:sldId id="498" r:id="rId71"/>
    <p:sldId id="499" r:id="rId72"/>
    <p:sldId id="505" r:id="rId73"/>
    <p:sldId id="506" r:id="rId7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D10"/>
    <a:srgbClr val="F193BB"/>
    <a:srgbClr val="7196FF"/>
    <a:srgbClr val="FFB3B5"/>
    <a:srgbClr val="FF7C80"/>
    <a:srgbClr val="C42E4F"/>
    <a:srgbClr val="C2D7EA"/>
    <a:srgbClr val="4B9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rnai1\Google%20Drive\-%20BMedSc%20Work\4.%20THESIS\5.%20Results%2015%25\STATISTICAL%20ANALYSIS\Ethical%20Dilemma%20Newborn%20Chart%20Excel%203.8.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000" b="1" i="0" u="none" strike="noStrike" baseline="0" dirty="0">
                <a:effectLst/>
              </a:rPr>
              <a:t>Level of agreement to provide alternative treatments of increased expense</a:t>
            </a:r>
            <a:endParaRPr lang="en-AU" sz="20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'[Ethical Dilemma Newborn Chart Excel 3.8.15.xlsx]Sheet1'!$A$11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'[Ethical Dilemma Newborn Chart Excel 3.8.15.xlsx]Sheet1'!$B$10:$G$10</c:f>
              <c:numCache>
                <c:formatCode>"$"#,##0_);[Red]\("$"#,##0\)</c:formatCode>
                <c:ptCount val="6"/>
                <c:pt idx="0">
                  <c:v>100</c:v>
                </c:pt>
                <c:pt idx="1">
                  <c:v>500</c:v>
                </c:pt>
                <c:pt idx="2">
                  <c:v>1000</c:v>
                </c:pt>
                <c:pt idx="3">
                  <c:v>10000</c:v>
                </c:pt>
                <c:pt idx="4">
                  <c:v>100000</c:v>
                </c:pt>
                <c:pt idx="5">
                  <c:v>1000000</c:v>
                </c:pt>
              </c:numCache>
            </c:numRef>
          </c:cat>
          <c:val>
            <c:numRef>
              <c:f>'[Ethical Dilemma Newborn Chart Excel 3.8.15.xlsx]Sheet1'!$B$11:$G$11</c:f>
              <c:numCache>
                <c:formatCode>###0.0</c:formatCode>
                <c:ptCount val="6"/>
                <c:pt idx="0">
                  <c:v>6.7</c:v>
                </c:pt>
                <c:pt idx="1">
                  <c:v>9.6</c:v>
                </c:pt>
                <c:pt idx="2" formatCode="General">
                  <c:v>10.1</c:v>
                </c:pt>
                <c:pt idx="3" formatCode="General">
                  <c:v>18</c:v>
                </c:pt>
                <c:pt idx="4" formatCode="General">
                  <c:v>30.3</c:v>
                </c:pt>
                <c:pt idx="5" formatCode="General">
                  <c:v>40.4</c:v>
                </c:pt>
              </c:numCache>
            </c:numRef>
          </c:val>
        </c:ser>
        <c:ser>
          <c:idx val="1"/>
          <c:order val="1"/>
          <c:tx>
            <c:strRef>
              <c:f>'[Ethical Dilemma Newborn Chart Excel 3.8.15.xlsx]Sheet1'!$A$12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FF212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'[Ethical Dilemma Newborn Chart Excel 3.8.15.xlsx]Sheet1'!$B$10:$G$10</c:f>
              <c:numCache>
                <c:formatCode>"$"#,##0_);[Red]\("$"#,##0\)</c:formatCode>
                <c:ptCount val="6"/>
                <c:pt idx="0">
                  <c:v>100</c:v>
                </c:pt>
                <c:pt idx="1">
                  <c:v>500</c:v>
                </c:pt>
                <c:pt idx="2">
                  <c:v>1000</c:v>
                </c:pt>
                <c:pt idx="3">
                  <c:v>10000</c:v>
                </c:pt>
                <c:pt idx="4">
                  <c:v>100000</c:v>
                </c:pt>
                <c:pt idx="5">
                  <c:v>1000000</c:v>
                </c:pt>
              </c:numCache>
            </c:numRef>
          </c:cat>
          <c:val>
            <c:numRef>
              <c:f>'[Ethical Dilemma Newborn Chart Excel 3.8.15.xlsx]Sheet1'!$B$12:$G$12</c:f>
              <c:numCache>
                <c:formatCode>###0.0</c:formatCode>
                <c:ptCount val="6"/>
                <c:pt idx="0">
                  <c:v>13.5</c:v>
                </c:pt>
                <c:pt idx="1">
                  <c:v>16.899999999999999</c:v>
                </c:pt>
                <c:pt idx="2" formatCode="General">
                  <c:v>19.7</c:v>
                </c:pt>
                <c:pt idx="3" formatCode="General">
                  <c:v>33.700000000000003</c:v>
                </c:pt>
                <c:pt idx="4" formatCode="General">
                  <c:v>28.7</c:v>
                </c:pt>
                <c:pt idx="5" formatCode="General">
                  <c:v>25.8</c:v>
                </c:pt>
              </c:numCache>
            </c:numRef>
          </c:val>
        </c:ser>
        <c:ser>
          <c:idx val="2"/>
          <c:order val="2"/>
          <c:tx>
            <c:strRef>
              <c:f>'[Ethical Dilemma Newborn Chart Excel 3.8.15.xlsx]Sheet1'!$A$13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'[Ethical Dilemma Newborn Chart Excel 3.8.15.xlsx]Sheet1'!$B$10:$G$10</c:f>
              <c:numCache>
                <c:formatCode>"$"#,##0_);[Red]\("$"#,##0\)</c:formatCode>
                <c:ptCount val="6"/>
                <c:pt idx="0">
                  <c:v>100</c:v>
                </c:pt>
                <c:pt idx="1">
                  <c:v>500</c:v>
                </c:pt>
                <c:pt idx="2">
                  <c:v>1000</c:v>
                </c:pt>
                <c:pt idx="3">
                  <c:v>10000</c:v>
                </c:pt>
                <c:pt idx="4">
                  <c:v>100000</c:v>
                </c:pt>
                <c:pt idx="5">
                  <c:v>1000000</c:v>
                </c:pt>
              </c:numCache>
            </c:numRef>
          </c:cat>
          <c:val>
            <c:numRef>
              <c:f>'[Ethical Dilemma Newborn Chart Excel 3.8.15.xlsx]Sheet1'!$B$13:$G$13</c:f>
              <c:numCache>
                <c:formatCode>###0.0</c:formatCode>
                <c:ptCount val="6"/>
                <c:pt idx="0">
                  <c:v>7.3</c:v>
                </c:pt>
                <c:pt idx="1">
                  <c:v>11.8</c:v>
                </c:pt>
                <c:pt idx="2" formatCode="General">
                  <c:v>15.7</c:v>
                </c:pt>
                <c:pt idx="3" formatCode="General">
                  <c:v>11.2</c:v>
                </c:pt>
                <c:pt idx="4" formatCode="General">
                  <c:v>10.7</c:v>
                </c:pt>
                <c:pt idx="5" formatCode="General">
                  <c:v>8.4</c:v>
                </c:pt>
              </c:numCache>
            </c:numRef>
          </c:val>
        </c:ser>
        <c:ser>
          <c:idx val="3"/>
          <c:order val="3"/>
          <c:tx>
            <c:strRef>
              <c:f>'[Ethical Dilemma Newborn Chart Excel 3.8.15.xlsx]Sheet1'!$A$14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'[Ethical Dilemma Newborn Chart Excel 3.8.15.xlsx]Sheet1'!$B$10:$G$10</c:f>
              <c:numCache>
                <c:formatCode>"$"#,##0_);[Red]\("$"#,##0\)</c:formatCode>
                <c:ptCount val="6"/>
                <c:pt idx="0">
                  <c:v>100</c:v>
                </c:pt>
                <c:pt idx="1">
                  <c:v>500</c:v>
                </c:pt>
                <c:pt idx="2">
                  <c:v>1000</c:v>
                </c:pt>
                <c:pt idx="3">
                  <c:v>10000</c:v>
                </c:pt>
                <c:pt idx="4">
                  <c:v>100000</c:v>
                </c:pt>
                <c:pt idx="5">
                  <c:v>1000000</c:v>
                </c:pt>
              </c:numCache>
            </c:numRef>
          </c:cat>
          <c:val>
            <c:numRef>
              <c:f>'[Ethical Dilemma Newborn Chart Excel 3.8.15.xlsx]Sheet1'!$B$14:$G$14</c:f>
              <c:numCache>
                <c:formatCode>###0.0</c:formatCode>
                <c:ptCount val="6"/>
                <c:pt idx="0">
                  <c:v>7.9</c:v>
                </c:pt>
                <c:pt idx="1">
                  <c:v>5.6</c:v>
                </c:pt>
                <c:pt idx="2" formatCode="General">
                  <c:v>9</c:v>
                </c:pt>
                <c:pt idx="3" formatCode="General">
                  <c:v>7.9</c:v>
                </c:pt>
                <c:pt idx="4" formatCode="General">
                  <c:v>7.3</c:v>
                </c:pt>
                <c:pt idx="5" formatCode="General">
                  <c:v>7.3</c:v>
                </c:pt>
              </c:numCache>
            </c:numRef>
          </c:val>
        </c:ser>
        <c:ser>
          <c:idx val="4"/>
          <c:order val="4"/>
          <c:tx>
            <c:strRef>
              <c:f>'[Ethical Dilemma Newborn Chart Excel 3.8.15.xlsx]Sheet1'!$A$15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'[Ethical Dilemma Newborn Chart Excel 3.8.15.xlsx]Sheet1'!$B$10:$G$10</c:f>
              <c:numCache>
                <c:formatCode>"$"#,##0_);[Red]\("$"#,##0\)</c:formatCode>
                <c:ptCount val="6"/>
                <c:pt idx="0">
                  <c:v>100</c:v>
                </c:pt>
                <c:pt idx="1">
                  <c:v>500</c:v>
                </c:pt>
                <c:pt idx="2">
                  <c:v>1000</c:v>
                </c:pt>
                <c:pt idx="3">
                  <c:v>10000</c:v>
                </c:pt>
                <c:pt idx="4">
                  <c:v>100000</c:v>
                </c:pt>
                <c:pt idx="5">
                  <c:v>1000000</c:v>
                </c:pt>
              </c:numCache>
            </c:numRef>
          </c:cat>
          <c:val>
            <c:numRef>
              <c:f>'[Ethical Dilemma Newborn Chart Excel 3.8.15.xlsx]Sheet1'!$B$15:$G$15</c:f>
              <c:numCache>
                <c:formatCode>###0.0</c:formatCode>
                <c:ptCount val="6"/>
                <c:pt idx="0">
                  <c:v>19.7</c:v>
                </c:pt>
                <c:pt idx="1">
                  <c:v>20.8</c:v>
                </c:pt>
                <c:pt idx="2" formatCode="General">
                  <c:v>19.100000000000001</c:v>
                </c:pt>
                <c:pt idx="3" formatCode="General">
                  <c:v>12.4</c:v>
                </c:pt>
                <c:pt idx="4" formatCode="General">
                  <c:v>8.4</c:v>
                </c:pt>
                <c:pt idx="5" formatCode="General">
                  <c:v>5.6</c:v>
                </c:pt>
              </c:numCache>
            </c:numRef>
          </c:val>
        </c:ser>
        <c:ser>
          <c:idx val="5"/>
          <c:order val="5"/>
          <c:tx>
            <c:strRef>
              <c:f>'[Ethical Dilemma Newborn Chart Excel 3.8.15.xlsx]Sheet1'!$A$16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'[Ethical Dilemma Newborn Chart Excel 3.8.15.xlsx]Sheet1'!$B$10:$G$10</c:f>
              <c:numCache>
                <c:formatCode>"$"#,##0_);[Red]\("$"#,##0\)</c:formatCode>
                <c:ptCount val="6"/>
                <c:pt idx="0">
                  <c:v>100</c:v>
                </c:pt>
                <c:pt idx="1">
                  <c:v>500</c:v>
                </c:pt>
                <c:pt idx="2">
                  <c:v>1000</c:v>
                </c:pt>
                <c:pt idx="3">
                  <c:v>10000</c:v>
                </c:pt>
                <c:pt idx="4">
                  <c:v>100000</c:v>
                </c:pt>
                <c:pt idx="5">
                  <c:v>1000000</c:v>
                </c:pt>
              </c:numCache>
            </c:numRef>
          </c:cat>
          <c:val>
            <c:numRef>
              <c:f>'[Ethical Dilemma Newborn Chart Excel 3.8.15.xlsx]Sheet1'!$B$16:$G$16</c:f>
              <c:numCache>
                <c:formatCode>###0.0</c:formatCode>
                <c:ptCount val="6"/>
                <c:pt idx="0">
                  <c:v>24.7</c:v>
                </c:pt>
                <c:pt idx="1">
                  <c:v>24.2</c:v>
                </c:pt>
                <c:pt idx="2" formatCode="General">
                  <c:v>18</c:v>
                </c:pt>
                <c:pt idx="3" formatCode="General">
                  <c:v>12.4</c:v>
                </c:pt>
                <c:pt idx="4" formatCode="General">
                  <c:v>12.4</c:v>
                </c:pt>
                <c:pt idx="5" formatCode="General">
                  <c:v>9.6</c:v>
                </c:pt>
              </c:numCache>
            </c:numRef>
          </c:val>
        </c:ser>
        <c:ser>
          <c:idx val="6"/>
          <c:order val="6"/>
          <c:tx>
            <c:strRef>
              <c:f>'[Ethical Dilemma Newborn Chart Excel 3.8.15.xlsx]Sheet1'!$A$17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2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'[Ethical Dilemma Newborn Chart Excel 3.8.15.xlsx]Sheet1'!$B$10:$G$10</c:f>
              <c:numCache>
                <c:formatCode>"$"#,##0_);[Red]\("$"#,##0\)</c:formatCode>
                <c:ptCount val="6"/>
                <c:pt idx="0">
                  <c:v>100</c:v>
                </c:pt>
                <c:pt idx="1">
                  <c:v>500</c:v>
                </c:pt>
                <c:pt idx="2">
                  <c:v>1000</c:v>
                </c:pt>
                <c:pt idx="3">
                  <c:v>10000</c:v>
                </c:pt>
                <c:pt idx="4">
                  <c:v>100000</c:v>
                </c:pt>
                <c:pt idx="5">
                  <c:v>1000000</c:v>
                </c:pt>
              </c:numCache>
            </c:numRef>
          </c:cat>
          <c:val>
            <c:numRef>
              <c:f>'[Ethical Dilemma Newborn Chart Excel 3.8.15.xlsx]Sheet1'!$B$17:$G$17</c:f>
              <c:numCache>
                <c:formatCode>###0.0</c:formatCode>
                <c:ptCount val="6"/>
                <c:pt idx="0">
                  <c:v>20.2</c:v>
                </c:pt>
                <c:pt idx="1">
                  <c:v>11.2</c:v>
                </c:pt>
                <c:pt idx="2" formatCode="General">
                  <c:v>8.4</c:v>
                </c:pt>
                <c:pt idx="3" formatCode="General">
                  <c:v>4.5</c:v>
                </c:pt>
                <c:pt idx="4" formatCode="General">
                  <c:v>2.2000000000000002</c:v>
                </c:pt>
                <c:pt idx="5" formatCode="General">
                  <c:v>2.8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4165120"/>
        <c:axId val="124191872"/>
      </c:barChart>
      <c:catAx>
        <c:axId val="124165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b="1" dirty="0"/>
                  <a:t>Additional cost of requested  alternative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&quot;$&quot;#,##0_);[Red]\(&quot;$&quot;#,##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191872"/>
        <c:crosses val="autoZero"/>
        <c:auto val="1"/>
        <c:lblAlgn val="ctr"/>
        <c:lblOffset val="100"/>
        <c:noMultiLvlLbl val="0"/>
      </c:catAx>
      <c:valAx>
        <c:axId val="12419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Percentage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16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C0CEDE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CC72DEE6-0D4A-4313-979D-7B8E222BE3E3}" type="datetime1">
              <a:rPr lang="en-US" altLang="en-US"/>
              <a:pPr/>
              <a:t>2/25/2016</a:t>
            </a:fld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A33116E3-D04A-49D7-B09B-A75523F0185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03844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8274F5C2-7353-40EF-9E88-24A86471B64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848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Vitamin K example</a:t>
            </a:r>
          </a:p>
          <a:p>
            <a:endParaRPr lang="en-US" alt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2A1C5D3-949B-4CA4-9957-91B6305EC699}" type="slidenum">
              <a:rPr lang="en-AU" altLang="en-US" sz="1200"/>
              <a:pPr eaLnBrk="1" hangingPunct="1"/>
              <a:t>9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“Inequalities in the distribution of snake oil do not cause moral anguish”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B746406-B0C2-4A6F-AE46-210ABFE8DCD2}" type="slidenum">
              <a:rPr lang="en-AU" altLang="en-US" sz="1200"/>
              <a:pPr eaLnBrk="1" hangingPunct="1"/>
              <a:t>45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“Inequalities in the distribution of snake oil do not cause moral anguish”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859CD69-271F-4F13-B2C1-0060B868128F}" type="slidenum">
              <a:rPr lang="en-AU" altLang="en-US" sz="1200"/>
              <a:pPr eaLnBrk="1" hangingPunct="1"/>
              <a:t>46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“Inequalities in the distribution of snake oil do not cause moral anguish”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8628B87-8DFC-4B37-AC18-A95C30AEAF96}" type="slidenum">
              <a:rPr lang="en-AU" altLang="en-US" sz="1200"/>
              <a:pPr eaLnBrk="1" hangingPunct="1"/>
              <a:t>47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“Inequalities in the distribution of snake oil do not cause moral anguish”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77EE077-6E18-4AC3-BA78-2EACAF3AA600}" type="slidenum">
              <a:rPr lang="en-AU" altLang="en-US" sz="1200"/>
              <a:pPr eaLnBrk="1" hangingPunct="1"/>
              <a:t>48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“Inequalities in the distribution of snake oil do not cause moral anguish”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4926085-DCAB-4A1F-BDA4-5E844253243A}" type="slidenum">
              <a:rPr lang="en-AU" altLang="en-US" sz="1200"/>
              <a:pPr eaLnBrk="1" hangingPunct="1"/>
              <a:t>49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?nicotine vaccine, experimental blood substitute, three embryo transfer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E7B16A0-1679-46EA-97C3-661F4C95D9B1}" type="slidenum">
              <a:rPr lang="en-AU" altLang="en-US" sz="1200"/>
              <a:pPr eaLnBrk="1" hangingPunct="1"/>
              <a:t>53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Same person allocation vs different person alloaction</a:t>
            </a: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676A43E-E118-4EF3-9234-492DD49CF83D}" type="slidenum">
              <a:rPr lang="en-AU" altLang="en-US" sz="1200"/>
              <a:pPr eaLnBrk="1" hangingPunct="1"/>
              <a:t>55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Reduction in price suggested to 1/10 conventional costs – if think current treatment costs (with 30% success rate) are reasonable – could provide simplified culture system even to those with 1/10 of success rate – eg 3 cycles for women aged 43-44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F58AE82-9720-46B0-8637-3CCBC7CCBB8A}" type="slidenum">
              <a:rPr lang="en-AU" altLang="en-US" sz="1200"/>
              <a:pPr eaLnBrk="1" hangingPunct="1"/>
              <a:t>58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Good reasons to seek, promote and provide optimal treatment</a:t>
            </a:r>
          </a:p>
          <a:p>
            <a:endParaRPr lang="en-US" altLang="en-US" smtClean="0"/>
          </a:p>
          <a:p>
            <a:r>
              <a:rPr lang="en-US" altLang="en-US" smtClean="0"/>
              <a:t>But it is fanciful to think that there could be a single scientifically determined treatment on which everyone could agree</a:t>
            </a:r>
          </a:p>
          <a:p>
            <a:endParaRPr lang="en-US" altLang="en-US" smtClean="0"/>
          </a:p>
          <a:p>
            <a:r>
              <a:rPr lang="en-US" altLang="en-US" smtClean="0"/>
              <a:t>Proposed cost-equivalence as a way to fairly determine the range of permissible pluralism within a Public health system</a:t>
            </a:r>
          </a:p>
          <a:p>
            <a:endParaRPr lang="en-US" altLang="en-US" smtClean="0"/>
          </a:p>
          <a:p>
            <a:r>
              <a:rPr lang="en-US" altLang="en-US" smtClean="0"/>
              <a:t>Three types of cost-equivalence – Pure (simplest, Pareto superior in some circumstances) /CE/CETE</a:t>
            </a:r>
          </a:p>
          <a:p>
            <a:endParaRPr lang="en-US" altLang="en-US" smtClean="0"/>
          </a:p>
          <a:p>
            <a:r>
              <a:rPr lang="en-US" altLang="en-US" smtClean="0"/>
              <a:t>Three ways of applying cost equivalence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BE5508D-A73D-4A87-9731-3334EA20FBDE}" type="slidenum">
              <a:rPr lang="en-AU" altLang="en-US" sz="1200"/>
              <a:pPr eaLnBrk="1" hangingPunct="1"/>
              <a:t>60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75% employed, 60% female, 45% have children</a:t>
            </a: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CE34697-B35E-4217-B3E9-3511BCE958FC}" type="slidenum">
              <a:rPr lang="en-AU" altLang="en-US" sz="1200"/>
              <a:pPr eaLnBrk="1" hangingPunct="1"/>
              <a:t>64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Harmful</a:t>
            </a:r>
          </a:p>
          <a:p>
            <a:r>
              <a:rPr lang="en-US" altLang="en-US" smtClean="0"/>
              <a:t>Wasteful</a:t>
            </a: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A033247-D53C-46D6-93C8-BCF2E577A13E}" type="slidenum">
              <a:rPr lang="en-AU" altLang="en-US" sz="1200"/>
              <a:pPr eaLnBrk="1" hangingPunct="1"/>
              <a:t>12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Jim – Jehovah’s witness</a:t>
            </a:r>
          </a:p>
          <a:p>
            <a:r>
              <a:rPr lang="en-US" altLang="en-US" smtClean="0"/>
              <a:t>Rational fear of infectious diseases</a:t>
            </a:r>
          </a:p>
          <a:p>
            <a:r>
              <a:rPr lang="en-US" altLang="en-US" smtClean="0"/>
              <a:t>Irrational belief about risk of heart attack</a:t>
            </a: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97C139E-73D2-4B28-AF01-B0E11CEF5DF8}" type="slidenum">
              <a:rPr lang="en-AU" altLang="en-US" sz="1200"/>
              <a:pPr eaLnBrk="1" hangingPunct="1"/>
              <a:t>66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“I will use treatments for the benefit of the ill in accordance with my ability and my judgment, but from what is to their harm and injustice I will keep them”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AEE02DD-AE2C-48EE-8D48-BBABFB9E0B3E}" type="slidenum">
              <a:rPr lang="en-AU" altLang="en-US" sz="1200"/>
              <a:pPr eaLnBrk="1" hangingPunct="1"/>
              <a:t>13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But would also permit Daxamab – extends life by only 1 week</a:t>
            </a:r>
          </a:p>
          <a:p>
            <a:r>
              <a:rPr lang="en-US" altLang="en-US" smtClean="0"/>
              <a:t>Also – might </a:t>
            </a: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34714E1-4DC5-48C0-B8C8-409916F47519}" type="slidenum">
              <a:rPr lang="en-AU" altLang="en-US" sz="1200"/>
              <a:pPr eaLnBrk="1" hangingPunct="1"/>
              <a:t>22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Cost-effectiveness threshold equivalence is pareto-optimal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DAE0B8F-E52C-4D92-8850-C9893057D791}" type="slidenum">
              <a:rPr lang="en-AU" altLang="en-US" sz="1200"/>
              <a:pPr eaLnBrk="1" hangingPunct="1"/>
              <a:t>33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http://curosurf.com/pharmacy-considerations/ 10/2/16</a:t>
            </a:r>
          </a:p>
          <a:p>
            <a:endParaRPr lang="en-US" altLang="en-US" smtClean="0"/>
          </a:p>
          <a:p>
            <a:r>
              <a:rPr lang="en-US" altLang="en-US" smtClean="0"/>
              <a:t>May act against CEE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B17914-1E3D-4DC9-99C0-47BD0BA14DBA}" type="slidenum">
              <a:rPr lang="en-AU" altLang="en-US" sz="1200"/>
              <a:pPr eaLnBrk="1" hangingPunct="1"/>
              <a:t>35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Doesn’t hold if threshold dose for effect</a:t>
            </a:r>
          </a:p>
          <a:p>
            <a:r>
              <a:rPr lang="en-US" altLang="en-US" smtClean="0"/>
              <a:t>Doesn’t hold if need to reduce dose not proportional to cost (eg cost of manufacture/packaging/storage fixed)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763A2AD-4CF4-48B7-AFEE-DC487AD29AE1}" type="slidenum">
              <a:rPr lang="en-AU" altLang="en-US" sz="1200"/>
              <a:pPr eaLnBrk="1" hangingPunct="1"/>
              <a:t>36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Continuous abstinence</a:t>
            </a:r>
          </a:p>
          <a:p>
            <a:endParaRPr lang="en-US" altLang="en-US" smtClean="0"/>
          </a:p>
          <a:p>
            <a:r>
              <a:rPr lang="en-US" altLang="en-US" smtClean="0"/>
              <a:t>If 1/10 in price and equally effective, could afford 10 x course?</a:t>
            </a:r>
          </a:p>
          <a:p>
            <a:endParaRPr lang="en-US" altLang="en-US" smtClean="0"/>
          </a:p>
          <a:p>
            <a:r>
              <a:rPr lang="en-US" altLang="en-US" smtClean="0"/>
              <a:t>Here difference is uncertainty – hard to translate into cost equivalence </a:t>
            </a:r>
          </a:p>
          <a:p>
            <a:r>
              <a:rPr lang="en-US" altLang="en-US" smtClean="0"/>
              <a:t>One option – use the lower bounds of confidence interval for effect size.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D02EB2B-5674-44C5-B651-A74E062018DC}" type="slidenum">
              <a:rPr lang="en-AU" altLang="en-US" sz="1200"/>
              <a:pPr eaLnBrk="1" hangingPunct="1"/>
              <a:t>37</a:t>
            </a:fld>
            <a:endParaRPr lang="en-AU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Ontario – not permitted to have unfunded cancer drugs in public hospital</a:t>
            </a:r>
          </a:p>
          <a:p>
            <a:r>
              <a:rPr lang="en-US" altLang="en-US" smtClean="0"/>
              <a:t>NZ – only allowed non-funded drugs in private setting</a:t>
            </a:r>
          </a:p>
          <a:p>
            <a:r>
              <a:rPr lang="en-US" altLang="en-US" smtClean="0"/>
              <a:t>Norway – must travel abroad to have access to cancer drugs not publicly approved</a:t>
            </a:r>
          </a:p>
          <a:p>
            <a:r>
              <a:rPr lang="en-US" altLang="en-US" smtClean="0"/>
              <a:t>Sweden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Some insurers in the US won’t pay for ‘bloodless surgery’ (actually, it looks more like most now do)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050D9F1-43D0-40D3-ABCD-E301A1A1410F}" type="slidenum">
              <a:rPr lang="en-AU" altLang="en-US" sz="1200"/>
              <a:pPr eaLnBrk="1" hangingPunct="1"/>
              <a:t>43</a:t>
            </a:fld>
            <a:endParaRPr lang="en-AU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DIE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HealthSciences\SPRH\Robinson Institute\Marketing\Institute Logos\New Logos\Robinson Institute\PNG\Rob Ins C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5732463"/>
            <a:ext cx="386556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88906" y="928670"/>
            <a:ext cx="7560000" cy="215438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788906" y="3183752"/>
            <a:ext cx="7560000" cy="1102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31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4040188" cy="5356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43116"/>
            <a:ext cx="4040188" cy="40719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00174"/>
            <a:ext cx="4041775" cy="5356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43116"/>
            <a:ext cx="4041775" cy="40719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214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62248" y="1428736"/>
            <a:ext cx="5208604" cy="400052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248" y="5429263"/>
            <a:ext cx="5207986" cy="389197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algn="ctr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2248" y="5818494"/>
            <a:ext cx="5207986" cy="3965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657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00174"/>
            <a:ext cx="4410104" cy="47149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329214" y="1500174"/>
            <a:ext cx="3357586" cy="428628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4"/>
          </p:nvPr>
        </p:nvSpPr>
        <p:spPr>
          <a:xfrm>
            <a:off x="5329214" y="5786454"/>
            <a:ext cx="3357586" cy="42861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5002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4763" y="0"/>
            <a:ext cx="9148763" cy="1419225"/>
          </a:xfrm>
          <a:custGeom>
            <a:avLst/>
            <a:gdLst>
              <a:gd name="connsiteX0" fmla="*/ 19050 w 9172575"/>
              <a:gd name="connsiteY0" fmla="*/ 800100 h 1419225"/>
              <a:gd name="connsiteX1" fmla="*/ 0 w 9172575"/>
              <a:gd name="connsiteY1" fmla="*/ 0 h 1419225"/>
              <a:gd name="connsiteX2" fmla="*/ 9172575 w 9172575"/>
              <a:gd name="connsiteY2" fmla="*/ 0 h 1419225"/>
              <a:gd name="connsiteX3" fmla="*/ 9172575 w 9172575"/>
              <a:gd name="connsiteY3" fmla="*/ 981075 h 1419225"/>
              <a:gd name="connsiteX4" fmla="*/ 7419975 w 9172575"/>
              <a:gd name="connsiteY4" fmla="*/ 762000 h 1419225"/>
              <a:gd name="connsiteX5" fmla="*/ 6000750 w 9172575"/>
              <a:gd name="connsiteY5" fmla="*/ 762000 h 1419225"/>
              <a:gd name="connsiteX6" fmla="*/ 4810125 w 9172575"/>
              <a:gd name="connsiteY6" fmla="*/ 895350 h 1419225"/>
              <a:gd name="connsiteX7" fmla="*/ 3905250 w 9172575"/>
              <a:gd name="connsiteY7" fmla="*/ 1095375 h 1419225"/>
              <a:gd name="connsiteX8" fmla="*/ 3333750 w 9172575"/>
              <a:gd name="connsiteY8" fmla="*/ 1257300 h 1419225"/>
              <a:gd name="connsiteX9" fmla="*/ 2733675 w 9172575"/>
              <a:gd name="connsiteY9" fmla="*/ 1390650 h 1419225"/>
              <a:gd name="connsiteX10" fmla="*/ 2171700 w 9172575"/>
              <a:gd name="connsiteY10" fmla="*/ 1419225 h 1419225"/>
              <a:gd name="connsiteX11" fmla="*/ 1514475 w 9172575"/>
              <a:gd name="connsiteY11" fmla="*/ 1314450 h 1419225"/>
              <a:gd name="connsiteX12" fmla="*/ 781050 w 9172575"/>
              <a:gd name="connsiteY12" fmla="*/ 1104900 h 1419225"/>
              <a:gd name="connsiteX13" fmla="*/ 19050 w 9172575"/>
              <a:gd name="connsiteY13" fmla="*/ 800100 h 1419225"/>
              <a:gd name="connsiteX0" fmla="*/ 715552 w 9869077"/>
              <a:gd name="connsiteY0" fmla="*/ 800100 h 1419225"/>
              <a:gd name="connsiteX1" fmla="*/ 696502 w 9869077"/>
              <a:gd name="connsiteY1" fmla="*/ 0 h 1419225"/>
              <a:gd name="connsiteX2" fmla="*/ 0 w 9869077"/>
              <a:gd name="connsiteY2" fmla="*/ 500042 h 1419225"/>
              <a:gd name="connsiteX3" fmla="*/ 9869077 w 9869077"/>
              <a:gd name="connsiteY3" fmla="*/ 0 h 1419225"/>
              <a:gd name="connsiteX4" fmla="*/ 9869077 w 9869077"/>
              <a:gd name="connsiteY4" fmla="*/ 981075 h 1419225"/>
              <a:gd name="connsiteX5" fmla="*/ 8116477 w 9869077"/>
              <a:gd name="connsiteY5" fmla="*/ 762000 h 1419225"/>
              <a:gd name="connsiteX6" fmla="*/ 6697252 w 9869077"/>
              <a:gd name="connsiteY6" fmla="*/ 762000 h 1419225"/>
              <a:gd name="connsiteX7" fmla="*/ 5506627 w 9869077"/>
              <a:gd name="connsiteY7" fmla="*/ 895350 h 1419225"/>
              <a:gd name="connsiteX8" fmla="*/ 4601752 w 9869077"/>
              <a:gd name="connsiteY8" fmla="*/ 1095375 h 1419225"/>
              <a:gd name="connsiteX9" fmla="*/ 4030252 w 9869077"/>
              <a:gd name="connsiteY9" fmla="*/ 1257300 h 1419225"/>
              <a:gd name="connsiteX10" fmla="*/ 3430177 w 9869077"/>
              <a:gd name="connsiteY10" fmla="*/ 1390650 h 1419225"/>
              <a:gd name="connsiteX11" fmla="*/ 2868202 w 9869077"/>
              <a:gd name="connsiteY11" fmla="*/ 1419225 h 1419225"/>
              <a:gd name="connsiteX12" fmla="*/ 2210977 w 9869077"/>
              <a:gd name="connsiteY12" fmla="*/ 1314450 h 1419225"/>
              <a:gd name="connsiteX13" fmla="*/ 1477552 w 9869077"/>
              <a:gd name="connsiteY13" fmla="*/ 1104900 h 1419225"/>
              <a:gd name="connsiteX14" fmla="*/ 715552 w 9869077"/>
              <a:gd name="connsiteY14" fmla="*/ 800100 h 1419225"/>
              <a:gd name="connsiteX0" fmla="*/ 19050 w 9172575"/>
              <a:gd name="connsiteY0" fmla="*/ 800100 h 1419225"/>
              <a:gd name="connsiteX1" fmla="*/ 0 w 9172575"/>
              <a:gd name="connsiteY1" fmla="*/ 0 h 1419225"/>
              <a:gd name="connsiteX2" fmla="*/ 9172575 w 9172575"/>
              <a:gd name="connsiteY2" fmla="*/ 0 h 1419225"/>
              <a:gd name="connsiteX3" fmla="*/ 9172575 w 9172575"/>
              <a:gd name="connsiteY3" fmla="*/ 981075 h 1419225"/>
              <a:gd name="connsiteX4" fmla="*/ 7419975 w 9172575"/>
              <a:gd name="connsiteY4" fmla="*/ 762000 h 1419225"/>
              <a:gd name="connsiteX5" fmla="*/ 6000750 w 9172575"/>
              <a:gd name="connsiteY5" fmla="*/ 762000 h 1419225"/>
              <a:gd name="connsiteX6" fmla="*/ 4810125 w 9172575"/>
              <a:gd name="connsiteY6" fmla="*/ 895350 h 1419225"/>
              <a:gd name="connsiteX7" fmla="*/ 3905250 w 9172575"/>
              <a:gd name="connsiteY7" fmla="*/ 1095375 h 1419225"/>
              <a:gd name="connsiteX8" fmla="*/ 3333750 w 9172575"/>
              <a:gd name="connsiteY8" fmla="*/ 1257300 h 1419225"/>
              <a:gd name="connsiteX9" fmla="*/ 2733675 w 9172575"/>
              <a:gd name="connsiteY9" fmla="*/ 1390650 h 1419225"/>
              <a:gd name="connsiteX10" fmla="*/ 2171700 w 9172575"/>
              <a:gd name="connsiteY10" fmla="*/ 1419225 h 1419225"/>
              <a:gd name="connsiteX11" fmla="*/ 1514475 w 9172575"/>
              <a:gd name="connsiteY11" fmla="*/ 1314450 h 1419225"/>
              <a:gd name="connsiteX12" fmla="*/ 781050 w 9172575"/>
              <a:gd name="connsiteY12" fmla="*/ 1104900 h 1419225"/>
              <a:gd name="connsiteX13" fmla="*/ 19050 w 9172575"/>
              <a:gd name="connsiteY13" fmla="*/ 800100 h 1419225"/>
              <a:gd name="connsiteX0" fmla="*/ 19050 w 9172575"/>
              <a:gd name="connsiteY0" fmla="*/ 800100 h 1419225"/>
              <a:gd name="connsiteX1" fmla="*/ 0 w 9172575"/>
              <a:gd name="connsiteY1" fmla="*/ 0 h 1419225"/>
              <a:gd name="connsiteX2" fmla="*/ 385701 w 9172575"/>
              <a:gd name="connsiteY2" fmla="*/ 296361 h 1419225"/>
              <a:gd name="connsiteX3" fmla="*/ 9172575 w 9172575"/>
              <a:gd name="connsiteY3" fmla="*/ 0 h 1419225"/>
              <a:gd name="connsiteX4" fmla="*/ 9172575 w 9172575"/>
              <a:gd name="connsiteY4" fmla="*/ 981075 h 1419225"/>
              <a:gd name="connsiteX5" fmla="*/ 7419975 w 9172575"/>
              <a:gd name="connsiteY5" fmla="*/ 762000 h 1419225"/>
              <a:gd name="connsiteX6" fmla="*/ 6000750 w 9172575"/>
              <a:gd name="connsiteY6" fmla="*/ 762000 h 1419225"/>
              <a:gd name="connsiteX7" fmla="*/ 4810125 w 9172575"/>
              <a:gd name="connsiteY7" fmla="*/ 895350 h 1419225"/>
              <a:gd name="connsiteX8" fmla="*/ 3905250 w 9172575"/>
              <a:gd name="connsiteY8" fmla="*/ 1095375 h 1419225"/>
              <a:gd name="connsiteX9" fmla="*/ 3333750 w 9172575"/>
              <a:gd name="connsiteY9" fmla="*/ 1257300 h 1419225"/>
              <a:gd name="connsiteX10" fmla="*/ 2733675 w 9172575"/>
              <a:gd name="connsiteY10" fmla="*/ 1390650 h 1419225"/>
              <a:gd name="connsiteX11" fmla="*/ 2171700 w 9172575"/>
              <a:gd name="connsiteY11" fmla="*/ 1419225 h 1419225"/>
              <a:gd name="connsiteX12" fmla="*/ 1514475 w 9172575"/>
              <a:gd name="connsiteY12" fmla="*/ 1314450 h 1419225"/>
              <a:gd name="connsiteX13" fmla="*/ 781050 w 9172575"/>
              <a:gd name="connsiteY13" fmla="*/ 1104900 h 1419225"/>
              <a:gd name="connsiteX14" fmla="*/ 19050 w 9172575"/>
              <a:gd name="connsiteY14" fmla="*/ 800100 h 1419225"/>
              <a:gd name="connsiteX0" fmla="*/ 19050 w 9172575"/>
              <a:gd name="connsiteY0" fmla="*/ 800100 h 1419225"/>
              <a:gd name="connsiteX1" fmla="*/ 0 w 9172575"/>
              <a:gd name="connsiteY1" fmla="*/ 0 h 1419225"/>
              <a:gd name="connsiteX2" fmla="*/ 9172575 w 9172575"/>
              <a:gd name="connsiteY2" fmla="*/ 0 h 1419225"/>
              <a:gd name="connsiteX3" fmla="*/ 9172575 w 9172575"/>
              <a:gd name="connsiteY3" fmla="*/ 981075 h 1419225"/>
              <a:gd name="connsiteX4" fmla="*/ 7419975 w 9172575"/>
              <a:gd name="connsiteY4" fmla="*/ 762000 h 1419225"/>
              <a:gd name="connsiteX5" fmla="*/ 6000750 w 9172575"/>
              <a:gd name="connsiteY5" fmla="*/ 762000 h 1419225"/>
              <a:gd name="connsiteX6" fmla="*/ 4810125 w 9172575"/>
              <a:gd name="connsiteY6" fmla="*/ 895350 h 1419225"/>
              <a:gd name="connsiteX7" fmla="*/ 3905250 w 9172575"/>
              <a:gd name="connsiteY7" fmla="*/ 1095375 h 1419225"/>
              <a:gd name="connsiteX8" fmla="*/ 3333750 w 9172575"/>
              <a:gd name="connsiteY8" fmla="*/ 1257300 h 1419225"/>
              <a:gd name="connsiteX9" fmla="*/ 2733675 w 9172575"/>
              <a:gd name="connsiteY9" fmla="*/ 1390650 h 1419225"/>
              <a:gd name="connsiteX10" fmla="*/ 2171700 w 9172575"/>
              <a:gd name="connsiteY10" fmla="*/ 1419225 h 1419225"/>
              <a:gd name="connsiteX11" fmla="*/ 1514475 w 9172575"/>
              <a:gd name="connsiteY11" fmla="*/ 1314450 h 1419225"/>
              <a:gd name="connsiteX12" fmla="*/ 781050 w 9172575"/>
              <a:gd name="connsiteY12" fmla="*/ 1104900 h 1419225"/>
              <a:gd name="connsiteX13" fmla="*/ 19050 w 9172575"/>
              <a:gd name="connsiteY13" fmla="*/ 800100 h 1419225"/>
              <a:gd name="connsiteX0" fmla="*/ 0 w 9153525"/>
              <a:gd name="connsiteY0" fmla="*/ 800100 h 1419225"/>
              <a:gd name="connsiteX1" fmla="*/ 338108 w 9153525"/>
              <a:gd name="connsiteY1" fmla="*/ 0 h 1419225"/>
              <a:gd name="connsiteX2" fmla="*/ 9153525 w 9153525"/>
              <a:gd name="connsiteY2" fmla="*/ 0 h 1419225"/>
              <a:gd name="connsiteX3" fmla="*/ 9153525 w 9153525"/>
              <a:gd name="connsiteY3" fmla="*/ 981075 h 1419225"/>
              <a:gd name="connsiteX4" fmla="*/ 7400925 w 9153525"/>
              <a:gd name="connsiteY4" fmla="*/ 762000 h 1419225"/>
              <a:gd name="connsiteX5" fmla="*/ 5981700 w 9153525"/>
              <a:gd name="connsiteY5" fmla="*/ 762000 h 1419225"/>
              <a:gd name="connsiteX6" fmla="*/ 4791075 w 9153525"/>
              <a:gd name="connsiteY6" fmla="*/ 895350 h 1419225"/>
              <a:gd name="connsiteX7" fmla="*/ 3886200 w 9153525"/>
              <a:gd name="connsiteY7" fmla="*/ 1095375 h 1419225"/>
              <a:gd name="connsiteX8" fmla="*/ 3314700 w 9153525"/>
              <a:gd name="connsiteY8" fmla="*/ 1257300 h 1419225"/>
              <a:gd name="connsiteX9" fmla="*/ 2714625 w 9153525"/>
              <a:gd name="connsiteY9" fmla="*/ 1390650 h 1419225"/>
              <a:gd name="connsiteX10" fmla="*/ 2152650 w 9153525"/>
              <a:gd name="connsiteY10" fmla="*/ 1419225 h 1419225"/>
              <a:gd name="connsiteX11" fmla="*/ 1495425 w 9153525"/>
              <a:gd name="connsiteY11" fmla="*/ 1314450 h 1419225"/>
              <a:gd name="connsiteX12" fmla="*/ 762000 w 9153525"/>
              <a:gd name="connsiteY12" fmla="*/ 1104900 h 1419225"/>
              <a:gd name="connsiteX13" fmla="*/ 0 w 9153525"/>
              <a:gd name="connsiteY13" fmla="*/ 800100 h 1419225"/>
              <a:gd name="connsiteX0" fmla="*/ 19114 w 9172639"/>
              <a:gd name="connsiteY0" fmla="*/ 800100 h 1419225"/>
              <a:gd name="connsiteX1" fmla="*/ 0 w 9172639"/>
              <a:gd name="connsiteY1" fmla="*/ 0 h 1419225"/>
              <a:gd name="connsiteX2" fmla="*/ 9172639 w 9172639"/>
              <a:gd name="connsiteY2" fmla="*/ 0 h 1419225"/>
              <a:gd name="connsiteX3" fmla="*/ 9172639 w 9172639"/>
              <a:gd name="connsiteY3" fmla="*/ 981075 h 1419225"/>
              <a:gd name="connsiteX4" fmla="*/ 7420039 w 9172639"/>
              <a:gd name="connsiteY4" fmla="*/ 762000 h 1419225"/>
              <a:gd name="connsiteX5" fmla="*/ 6000814 w 9172639"/>
              <a:gd name="connsiteY5" fmla="*/ 762000 h 1419225"/>
              <a:gd name="connsiteX6" fmla="*/ 4810189 w 9172639"/>
              <a:gd name="connsiteY6" fmla="*/ 895350 h 1419225"/>
              <a:gd name="connsiteX7" fmla="*/ 3905314 w 9172639"/>
              <a:gd name="connsiteY7" fmla="*/ 1095375 h 1419225"/>
              <a:gd name="connsiteX8" fmla="*/ 3333814 w 9172639"/>
              <a:gd name="connsiteY8" fmla="*/ 1257300 h 1419225"/>
              <a:gd name="connsiteX9" fmla="*/ 2733739 w 9172639"/>
              <a:gd name="connsiteY9" fmla="*/ 1390650 h 1419225"/>
              <a:gd name="connsiteX10" fmla="*/ 2171764 w 9172639"/>
              <a:gd name="connsiteY10" fmla="*/ 1419225 h 1419225"/>
              <a:gd name="connsiteX11" fmla="*/ 1514539 w 9172639"/>
              <a:gd name="connsiteY11" fmla="*/ 1314450 h 1419225"/>
              <a:gd name="connsiteX12" fmla="*/ 781114 w 9172639"/>
              <a:gd name="connsiteY12" fmla="*/ 1104900 h 1419225"/>
              <a:gd name="connsiteX13" fmla="*/ 19114 w 9172639"/>
              <a:gd name="connsiteY13" fmla="*/ 800100 h 1419225"/>
              <a:gd name="connsiteX0" fmla="*/ 19114 w 9172639"/>
              <a:gd name="connsiteY0" fmla="*/ 800100 h 1419225"/>
              <a:gd name="connsiteX1" fmla="*/ 0 w 9172639"/>
              <a:gd name="connsiteY1" fmla="*/ 0 h 1419225"/>
              <a:gd name="connsiteX2" fmla="*/ 9172639 w 9172639"/>
              <a:gd name="connsiteY2" fmla="*/ 0 h 1419225"/>
              <a:gd name="connsiteX3" fmla="*/ 9172639 w 9172639"/>
              <a:gd name="connsiteY3" fmla="*/ 981075 h 1419225"/>
              <a:gd name="connsiteX4" fmla="*/ 7420039 w 9172639"/>
              <a:gd name="connsiteY4" fmla="*/ 762000 h 1419225"/>
              <a:gd name="connsiteX5" fmla="*/ 6000814 w 9172639"/>
              <a:gd name="connsiteY5" fmla="*/ 762000 h 1419225"/>
              <a:gd name="connsiteX6" fmla="*/ 4810189 w 9172639"/>
              <a:gd name="connsiteY6" fmla="*/ 895350 h 1419225"/>
              <a:gd name="connsiteX7" fmla="*/ 3905314 w 9172639"/>
              <a:gd name="connsiteY7" fmla="*/ 1095375 h 1419225"/>
              <a:gd name="connsiteX8" fmla="*/ 3333814 w 9172639"/>
              <a:gd name="connsiteY8" fmla="*/ 1257300 h 1419225"/>
              <a:gd name="connsiteX9" fmla="*/ 2733739 w 9172639"/>
              <a:gd name="connsiteY9" fmla="*/ 1390650 h 1419225"/>
              <a:gd name="connsiteX10" fmla="*/ 2171764 w 9172639"/>
              <a:gd name="connsiteY10" fmla="*/ 1419225 h 1419225"/>
              <a:gd name="connsiteX11" fmla="*/ 1514539 w 9172639"/>
              <a:gd name="connsiteY11" fmla="*/ 1314450 h 1419225"/>
              <a:gd name="connsiteX12" fmla="*/ 781114 w 9172639"/>
              <a:gd name="connsiteY12" fmla="*/ 1104900 h 1419225"/>
              <a:gd name="connsiteX13" fmla="*/ 19114 w 9172639"/>
              <a:gd name="connsiteY13" fmla="*/ 800100 h 1419225"/>
              <a:gd name="connsiteX0" fmla="*/ 0 w 9153525"/>
              <a:gd name="connsiteY0" fmla="*/ 800100 h 1419225"/>
              <a:gd name="connsiteX1" fmla="*/ 266606 w 9153525"/>
              <a:gd name="connsiteY1" fmla="*/ 428604 h 1419225"/>
              <a:gd name="connsiteX2" fmla="*/ 9153525 w 9153525"/>
              <a:gd name="connsiteY2" fmla="*/ 0 h 1419225"/>
              <a:gd name="connsiteX3" fmla="*/ 9153525 w 9153525"/>
              <a:gd name="connsiteY3" fmla="*/ 981075 h 1419225"/>
              <a:gd name="connsiteX4" fmla="*/ 7400925 w 9153525"/>
              <a:gd name="connsiteY4" fmla="*/ 762000 h 1419225"/>
              <a:gd name="connsiteX5" fmla="*/ 5981700 w 9153525"/>
              <a:gd name="connsiteY5" fmla="*/ 762000 h 1419225"/>
              <a:gd name="connsiteX6" fmla="*/ 4791075 w 9153525"/>
              <a:gd name="connsiteY6" fmla="*/ 895350 h 1419225"/>
              <a:gd name="connsiteX7" fmla="*/ 3886200 w 9153525"/>
              <a:gd name="connsiteY7" fmla="*/ 1095375 h 1419225"/>
              <a:gd name="connsiteX8" fmla="*/ 3314700 w 9153525"/>
              <a:gd name="connsiteY8" fmla="*/ 1257300 h 1419225"/>
              <a:gd name="connsiteX9" fmla="*/ 2714625 w 9153525"/>
              <a:gd name="connsiteY9" fmla="*/ 1390650 h 1419225"/>
              <a:gd name="connsiteX10" fmla="*/ 2152650 w 9153525"/>
              <a:gd name="connsiteY10" fmla="*/ 1419225 h 1419225"/>
              <a:gd name="connsiteX11" fmla="*/ 1495425 w 9153525"/>
              <a:gd name="connsiteY11" fmla="*/ 1314450 h 1419225"/>
              <a:gd name="connsiteX12" fmla="*/ 762000 w 9153525"/>
              <a:gd name="connsiteY12" fmla="*/ 1104900 h 1419225"/>
              <a:gd name="connsiteX13" fmla="*/ 0 w 9153525"/>
              <a:gd name="connsiteY13" fmla="*/ 800100 h 1419225"/>
              <a:gd name="connsiteX0" fmla="*/ 19178 w 9172703"/>
              <a:gd name="connsiteY0" fmla="*/ 800148 h 1419273"/>
              <a:gd name="connsiteX1" fmla="*/ 0 w 9172703"/>
              <a:gd name="connsiteY1" fmla="*/ 0 h 1419273"/>
              <a:gd name="connsiteX2" fmla="*/ 9172703 w 9172703"/>
              <a:gd name="connsiteY2" fmla="*/ 48 h 1419273"/>
              <a:gd name="connsiteX3" fmla="*/ 9172703 w 9172703"/>
              <a:gd name="connsiteY3" fmla="*/ 981123 h 1419273"/>
              <a:gd name="connsiteX4" fmla="*/ 7420103 w 9172703"/>
              <a:gd name="connsiteY4" fmla="*/ 762048 h 1419273"/>
              <a:gd name="connsiteX5" fmla="*/ 6000878 w 9172703"/>
              <a:gd name="connsiteY5" fmla="*/ 762048 h 1419273"/>
              <a:gd name="connsiteX6" fmla="*/ 4810253 w 9172703"/>
              <a:gd name="connsiteY6" fmla="*/ 895398 h 1419273"/>
              <a:gd name="connsiteX7" fmla="*/ 3905378 w 9172703"/>
              <a:gd name="connsiteY7" fmla="*/ 1095423 h 1419273"/>
              <a:gd name="connsiteX8" fmla="*/ 3333878 w 9172703"/>
              <a:gd name="connsiteY8" fmla="*/ 1257348 h 1419273"/>
              <a:gd name="connsiteX9" fmla="*/ 2733803 w 9172703"/>
              <a:gd name="connsiteY9" fmla="*/ 1390698 h 1419273"/>
              <a:gd name="connsiteX10" fmla="*/ 2171828 w 9172703"/>
              <a:gd name="connsiteY10" fmla="*/ 1419273 h 1419273"/>
              <a:gd name="connsiteX11" fmla="*/ 1514603 w 9172703"/>
              <a:gd name="connsiteY11" fmla="*/ 1314498 h 1419273"/>
              <a:gd name="connsiteX12" fmla="*/ 781178 w 9172703"/>
              <a:gd name="connsiteY12" fmla="*/ 1104948 h 1419273"/>
              <a:gd name="connsiteX13" fmla="*/ 19178 w 9172703"/>
              <a:gd name="connsiteY13" fmla="*/ 800148 h 1419273"/>
              <a:gd name="connsiteX0" fmla="*/ 19178 w 9172703"/>
              <a:gd name="connsiteY0" fmla="*/ 800148 h 1419273"/>
              <a:gd name="connsiteX1" fmla="*/ 0 w 9172703"/>
              <a:gd name="connsiteY1" fmla="*/ 0 h 1419273"/>
              <a:gd name="connsiteX2" fmla="*/ 9172703 w 9172703"/>
              <a:gd name="connsiteY2" fmla="*/ 48 h 1419273"/>
              <a:gd name="connsiteX3" fmla="*/ 9172703 w 9172703"/>
              <a:gd name="connsiteY3" fmla="*/ 981123 h 1419273"/>
              <a:gd name="connsiteX4" fmla="*/ 7420103 w 9172703"/>
              <a:gd name="connsiteY4" fmla="*/ 762048 h 1419273"/>
              <a:gd name="connsiteX5" fmla="*/ 6000878 w 9172703"/>
              <a:gd name="connsiteY5" fmla="*/ 762048 h 1419273"/>
              <a:gd name="connsiteX6" fmla="*/ 4810253 w 9172703"/>
              <a:gd name="connsiteY6" fmla="*/ 895398 h 1419273"/>
              <a:gd name="connsiteX7" fmla="*/ 3905378 w 9172703"/>
              <a:gd name="connsiteY7" fmla="*/ 1095423 h 1419273"/>
              <a:gd name="connsiteX8" fmla="*/ 3333878 w 9172703"/>
              <a:gd name="connsiteY8" fmla="*/ 1257348 h 1419273"/>
              <a:gd name="connsiteX9" fmla="*/ 2733803 w 9172703"/>
              <a:gd name="connsiteY9" fmla="*/ 1390698 h 1419273"/>
              <a:gd name="connsiteX10" fmla="*/ 2171828 w 9172703"/>
              <a:gd name="connsiteY10" fmla="*/ 1419273 h 1419273"/>
              <a:gd name="connsiteX11" fmla="*/ 1514603 w 9172703"/>
              <a:gd name="connsiteY11" fmla="*/ 1314498 h 1419273"/>
              <a:gd name="connsiteX12" fmla="*/ 781178 w 9172703"/>
              <a:gd name="connsiteY12" fmla="*/ 1104948 h 1419273"/>
              <a:gd name="connsiteX13" fmla="*/ 19178 w 9172703"/>
              <a:gd name="connsiteY13" fmla="*/ 800148 h 1419273"/>
              <a:gd name="connsiteX0" fmla="*/ 233460 w 9172703"/>
              <a:gd name="connsiteY0" fmla="*/ 657248 h 1419273"/>
              <a:gd name="connsiteX1" fmla="*/ 0 w 9172703"/>
              <a:gd name="connsiteY1" fmla="*/ 0 h 1419273"/>
              <a:gd name="connsiteX2" fmla="*/ 9172703 w 9172703"/>
              <a:gd name="connsiteY2" fmla="*/ 48 h 1419273"/>
              <a:gd name="connsiteX3" fmla="*/ 9172703 w 9172703"/>
              <a:gd name="connsiteY3" fmla="*/ 981123 h 1419273"/>
              <a:gd name="connsiteX4" fmla="*/ 7420103 w 9172703"/>
              <a:gd name="connsiteY4" fmla="*/ 762048 h 1419273"/>
              <a:gd name="connsiteX5" fmla="*/ 6000878 w 9172703"/>
              <a:gd name="connsiteY5" fmla="*/ 762048 h 1419273"/>
              <a:gd name="connsiteX6" fmla="*/ 4810253 w 9172703"/>
              <a:gd name="connsiteY6" fmla="*/ 895398 h 1419273"/>
              <a:gd name="connsiteX7" fmla="*/ 3905378 w 9172703"/>
              <a:gd name="connsiteY7" fmla="*/ 1095423 h 1419273"/>
              <a:gd name="connsiteX8" fmla="*/ 3333878 w 9172703"/>
              <a:gd name="connsiteY8" fmla="*/ 1257348 h 1419273"/>
              <a:gd name="connsiteX9" fmla="*/ 2733803 w 9172703"/>
              <a:gd name="connsiteY9" fmla="*/ 1390698 h 1419273"/>
              <a:gd name="connsiteX10" fmla="*/ 2171828 w 9172703"/>
              <a:gd name="connsiteY10" fmla="*/ 1419273 h 1419273"/>
              <a:gd name="connsiteX11" fmla="*/ 1514603 w 9172703"/>
              <a:gd name="connsiteY11" fmla="*/ 1314498 h 1419273"/>
              <a:gd name="connsiteX12" fmla="*/ 781178 w 9172703"/>
              <a:gd name="connsiteY12" fmla="*/ 1104948 h 1419273"/>
              <a:gd name="connsiteX13" fmla="*/ 233460 w 9172703"/>
              <a:gd name="connsiteY13" fmla="*/ 657248 h 1419273"/>
              <a:gd name="connsiteX0" fmla="*/ 19114 w 9172703"/>
              <a:gd name="connsiteY0" fmla="*/ 800100 h 1419273"/>
              <a:gd name="connsiteX1" fmla="*/ 0 w 9172703"/>
              <a:gd name="connsiteY1" fmla="*/ 0 h 1419273"/>
              <a:gd name="connsiteX2" fmla="*/ 9172703 w 9172703"/>
              <a:gd name="connsiteY2" fmla="*/ 48 h 1419273"/>
              <a:gd name="connsiteX3" fmla="*/ 9172703 w 9172703"/>
              <a:gd name="connsiteY3" fmla="*/ 981123 h 1419273"/>
              <a:gd name="connsiteX4" fmla="*/ 7420103 w 9172703"/>
              <a:gd name="connsiteY4" fmla="*/ 762048 h 1419273"/>
              <a:gd name="connsiteX5" fmla="*/ 6000878 w 9172703"/>
              <a:gd name="connsiteY5" fmla="*/ 762048 h 1419273"/>
              <a:gd name="connsiteX6" fmla="*/ 4810253 w 9172703"/>
              <a:gd name="connsiteY6" fmla="*/ 895398 h 1419273"/>
              <a:gd name="connsiteX7" fmla="*/ 3905378 w 9172703"/>
              <a:gd name="connsiteY7" fmla="*/ 1095423 h 1419273"/>
              <a:gd name="connsiteX8" fmla="*/ 3333878 w 9172703"/>
              <a:gd name="connsiteY8" fmla="*/ 1257348 h 1419273"/>
              <a:gd name="connsiteX9" fmla="*/ 2733803 w 9172703"/>
              <a:gd name="connsiteY9" fmla="*/ 1390698 h 1419273"/>
              <a:gd name="connsiteX10" fmla="*/ 2171828 w 9172703"/>
              <a:gd name="connsiteY10" fmla="*/ 1419273 h 1419273"/>
              <a:gd name="connsiteX11" fmla="*/ 1514603 w 9172703"/>
              <a:gd name="connsiteY11" fmla="*/ 1314498 h 1419273"/>
              <a:gd name="connsiteX12" fmla="*/ 781178 w 9172703"/>
              <a:gd name="connsiteY12" fmla="*/ 1104948 h 1419273"/>
              <a:gd name="connsiteX13" fmla="*/ 19114 w 9172703"/>
              <a:gd name="connsiteY13" fmla="*/ 800100 h 1419273"/>
              <a:gd name="connsiteX0" fmla="*/ 19114 w 9172703"/>
              <a:gd name="connsiteY0" fmla="*/ 800100 h 1419273"/>
              <a:gd name="connsiteX1" fmla="*/ 0 w 9172703"/>
              <a:gd name="connsiteY1" fmla="*/ 0 h 1419273"/>
              <a:gd name="connsiteX2" fmla="*/ 9172703 w 9172703"/>
              <a:gd name="connsiteY2" fmla="*/ 48 h 1419273"/>
              <a:gd name="connsiteX3" fmla="*/ 9172703 w 9172703"/>
              <a:gd name="connsiteY3" fmla="*/ 981123 h 1419273"/>
              <a:gd name="connsiteX4" fmla="*/ 7420103 w 9172703"/>
              <a:gd name="connsiteY4" fmla="*/ 762048 h 1419273"/>
              <a:gd name="connsiteX5" fmla="*/ 6000878 w 9172703"/>
              <a:gd name="connsiteY5" fmla="*/ 762048 h 1419273"/>
              <a:gd name="connsiteX6" fmla="*/ 4810253 w 9172703"/>
              <a:gd name="connsiteY6" fmla="*/ 895398 h 1419273"/>
              <a:gd name="connsiteX7" fmla="*/ 3905378 w 9172703"/>
              <a:gd name="connsiteY7" fmla="*/ 1095423 h 1419273"/>
              <a:gd name="connsiteX8" fmla="*/ 3333878 w 9172703"/>
              <a:gd name="connsiteY8" fmla="*/ 1257348 h 1419273"/>
              <a:gd name="connsiteX9" fmla="*/ 2733803 w 9172703"/>
              <a:gd name="connsiteY9" fmla="*/ 1390698 h 1419273"/>
              <a:gd name="connsiteX10" fmla="*/ 2171828 w 9172703"/>
              <a:gd name="connsiteY10" fmla="*/ 1419273 h 1419273"/>
              <a:gd name="connsiteX11" fmla="*/ 1446997 w 9172703"/>
              <a:gd name="connsiteY11" fmla="*/ 1359598 h 1419273"/>
              <a:gd name="connsiteX12" fmla="*/ 781178 w 9172703"/>
              <a:gd name="connsiteY12" fmla="*/ 1104948 h 1419273"/>
              <a:gd name="connsiteX13" fmla="*/ 19114 w 9172703"/>
              <a:gd name="connsiteY13" fmla="*/ 800100 h 1419273"/>
              <a:gd name="connsiteX0" fmla="*/ 19114 w 9172703"/>
              <a:gd name="connsiteY0" fmla="*/ 800100 h 1419273"/>
              <a:gd name="connsiteX1" fmla="*/ 0 w 9172703"/>
              <a:gd name="connsiteY1" fmla="*/ 0 h 1419273"/>
              <a:gd name="connsiteX2" fmla="*/ 9172703 w 9172703"/>
              <a:gd name="connsiteY2" fmla="*/ 48 h 1419273"/>
              <a:gd name="connsiteX3" fmla="*/ 9172703 w 9172703"/>
              <a:gd name="connsiteY3" fmla="*/ 981123 h 1419273"/>
              <a:gd name="connsiteX4" fmla="*/ 7420103 w 9172703"/>
              <a:gd name="connsiteY4" fmla="*/ 762048 h 1419273"/>
              <a:gd name="connsiteX5" fmla="*/ 6000878 w 9172703"/>
              <a:gd name="connsiteY5" fmla="*/ 762048 h 1419273"/>
              <a:gd name="connsiteX6" fmla="*/ 4810253 w 9172703"/>
              <a:gd name="connsiteY6" fmla="*/ 895398 h 1419273"/>
              <a:gd name="connsiteX7" fmla="*/ 3905378 w 9172703"/>
              <a:gd name="connsiteY7" fmla="*/ 1095423 h 1419273"/>
              <a:gd name="connsiteX8" fmla="*/ 3333878 w 9172703"/>
              <a:gd name="connsiteY8" fmla="*/ 1257348 h 1419273"/>
              <a:gd name="connsiteX9" fmla="*/ 2733803 w 9172703"/>
              <a:gd name="connsiteY9" fmla="*/ 1390698 h 1419273"/>
              <a:gd name="connsiteX10" fmla="*/ 2171828 w 9172703"/>
              <a:gd name="connsiteY10" fmla="*/ 1419273 h 1419273"/>
              <a:gd name="connsiteX11" fmla="*/ 1446997 w 9172703"/>
              <a:gd name="connsiteY11" fmla="*/ 1359598 h 1419273"/>
              <a:gd name="connsiteX12" fmla="*/ 750698 w 9172703"/>
              <a:gd name="connsiteY12" fmla="*/ 1145588 h 1419273"/>
              <a:gd name="connsiteX13" fmla="*/ 19114 w 9172703"/>
              <a:gd name="connsiteY13" fmla="*/ 800100 h 1419273"/>
              <a:gd name="connsiteX0" fmla="*/ 0 w 9153589"/>
              <a:gd name="connsiteY0" fmla="*/ 800052 h 1419225"/>
              <a:gd name="connsiteX1" fmla="*/ 195168 w 9153589"/>
              <a:gd name="connsiteY1" fmla="*/ 357118 h 1419225"/>
              <a:gd name="connsiteX2" fmla="*/ 9153589 w 9153589"/>
              <a:gd name="connsiteY2" fmla="*/ 0 h 1419225"/>
              <a:gd name="connsiteX3" fmla="*/ 9153589 w 9153589"/>
              <a:gd name="connsiteY3" fmla="*/ 981075 h 1419225"/>
              <a:gd name="connsiteX4" fmla="*/ 7400989 w 9153589"/>
              <a:gd name="connsiteY4" fmla="*/ 762000 h 1419225"/>
              <a:gd name="connsiteX5" fmla="*/ 5981764 w 9153589"/>
              <a:gd name="connsiteY5" fmla="*/ 762000 h 1419225"/>
              <a:gd name="connsiteX6" fmla="*/ 4791139 w 9153589"/>
              <a:gd name="connsiteY6" fmla="*/ 895350 h 1419225"/>
              <a:gd name="connsiteX7" fmla="*/ 3886264 w 9153589"/>
              <a:gd name="connsiteY7" fmla="*/ 1095375 h 1419225"/>
              <a:gd name="connsiteX8" fmla="*/ 3314764 w 9153589"/>
              <a:gd name="connsiteY8" fmla="*/ 1257300 h 1419225"/>
              <a:gd name="connsiteX9" fmla="*/ 2714689 w 9153589"/>
              <a:gd name="connsiteY9" fmla="*/ 1390650 h 1419225"/>
              <a:gd name="connsiteX10" fmla="*/ 2152714 w 9153589"/>
              <a:gd name="connsiteY10" fmla="*/ 1419225 h 1419225"/>
              <a:gd name="connsiteX11" fmla="*/ 1427883 w 9153589"/>
              <a:gd name="connsiteY11" fmla="*/ 1359550 h 1419225"/>
              <a:gd name="connsiteX12" fmla="*/ 731584 w 9153589"/>
              <a:gd name="connsiteY12" fmla="*/ 1145540 h 1419225"/>
              <a:gd name="connsiteX13" fmla="*/ 0 w 9153589"/>
              <a:gd name="connsiteY13" fmla="*/ 800052 h 1419225"/>
              <a:gd name="connsiteX0" fmla="*/ 0 w 9153589"/>
              <a:gd name="connsiteY0" fmla="*/ 800100 h 1419273"/>
              <a:gd name="connsiteX1" fmla="*/ 11684 w 9153589"/>
              <a:gd name="connsiteY1" fmla="*/ 0 h 1419273"/>
              <a:gd name="connsiteX2" fmla="*/ 9153589 w 9153589"/>
              <a:gd name="connsiteY2" fmla="*/ 48 h 1419273"/>
              <a:gd name="connsiteX3" fmla="*/ 9153589 w 9153589"/>
              <a:gd name="connsiteY3" fmla="*/ 981123 h 1419273"/>
              <a:gd name="connsiteX4" fmla="*/ 7400989 w 9153589"/>
              <a:gd name="connsiteY4" fmla="*/ 762048 h 1419273"/>
              <a:gd name="connsiteX5" fmla="*/ 5981764 w 9153589"/>
              <a:gd name="connsiteY5" fmla="*/ 762048 h 1419273"/>
              <a:gd name="connsiteX6" fmla="*/ 4791139 w 9153589"/>
              <a:gd name="connsiteY6" fmla="*/ 895398 h 1419273"/>
              <a:gd name="connsiteX7" fmla="*/ 3886264 w 9153589"/>
              <a:gd name="connsiteY7" fmla="*/ 1095423 h 1419273"/>
              <a:gd name="connsiteX8" fmla="*/ 3314764 w 9153589"/>
              <a:gd name="connsiteY8" fmla="*/ 1257348 h 1419273"/>
              <a:gd name="connsiteX9" fmla="*/ 2714689 w 9153589"/>
              <a:gd name="connsiteY9" fmla="*/ 1390698 h 1419273"/>
              <a:gd name="connsiteX10" fmla="*/ 2152714 w 9153589"/>
              <a:gd name="connsiteY10" fmla="*/ 1419273 h 1419273"/>
              <a:gd name="connsiteX11" fmla="*/ 1427883 w 9153589"/>
              <a:gd name="connsiteY11" fmla="*/ 1359598 h 1419273"/>
              <a:gd name="connsiteX12" fmla="*/ 731584 w 9153589"/>
              <a:gd name="connsiteY12" fmla="*/ 1145588 h 1419273"/>
              <a:gd name="connsiteX13" fmla="*/ 0 w 9153589"/>
              <a:gd name="connsiteY13" fmla="*/ 800100 h 1419273"/>
              <a:gd name="connsiteX0" fmla="*/ 120396 w 9141905"/>
              <a:gd name="connsiteY0" fmla="*/ 617220 h 1419273"/>
              <a:gd name="connsiteX1" fmla="*/ 0 w 9141905"/>
              <a:gd name="connsiteY1" fmla="*/ 0 h 1419273"/>
              <a:gd name="connsiteX2" fmla="*/ 9141905 w 9141905"/>
              <a:gd name="connsiteY2" fmla="*/ 48 h 1419273"/>
              <a:gd name="connsiteX3" fmla="*/ 9141905 w 9141905"/>
              <a:gd name="connsiteY3" fmla="*/ 981123 h 1419273"/>
              <a:gd name="connsiteX4" fmla="*/ 7389305 w 9141905"/>
              <a:gd name="connsiteY4" fmla="*/ 762048 h 1419273"/>
              <a:gd name="connsiteX5" fmla="*/ 5970080 w 9141905"/>
              <a:gd name="connsiteY5" fmla="*/ 762048 h 1419273"/>
              <a:gd name="connsiteX6" fmla="*/ 4779455 w 9141905"/>
              <a:gd name="connsiteY6" fmla="*/ 895398 h 1419273"/>
              <a:gd name="connsiteX7" fmla="*/ 3874580 w 9141905"/>
              <a:gd name="connsiteY7" fmla="*/ 1095423 h 1419273"/>
              <a:gd name="connsiteX8" fmla="*/ 3303080 w 9141905"/>
              <a:gd name="connsiteY8" fmla="*/ 1257348 h 1419273"/>
              <a:gd name="connsiteX9" fmla="*/ 2703005 w 9141905"/>
              <a:gd name="connsiteY9" fmla="*/ 1390698 h 1419273"/>
              <a:gd name="connsiteX10" fmla="*/ 2141030 w 9141905"/>
              <a:gd name="connsiteY10" fmla="*/ 1419273 h 1419273"/>
              <a:gd name="connsiteX11" fmla="*/ 1416199 w 9141905"/>
              <a:gd name="connsiteY11" fmla="*/ 1359598 h 1419273"/>
              <a:gd name="connsiteX12" fmla="*/ 719900 w 9141905"/>
              <a:gd name="connsiteY12" fmla="*/ 1145588 h 1419273"/>
              <a:gd name="connsiteX13" fmla="*/ 120396 w 9141905"/>
              <a:gd name="connsiteY13" fmla="*/ 617220 h 1419273"/>
              <a:gd name="connsiteX0" fmla="*/ 0 w 9143429"/>
              <a:gd name="connsiteY0" fmla="*/ 810260 h 1419273"/>
              <a:gd name="connsiteX1" fmla="*/ 1524 w 9143429"/>
              <a:gd name="connsiteY1" fmla="*/ 0 h 1419273"/>
              <a:gd name="connsiteX2" fmla="*/ 9143429 w 9143429"/>
              <a:gd name="connsiteY2" fmla="*/ 48 h 1419273"/>
              <a:gd name="connsiteX3" fmla="*/ 9143429 w 9143429"/>
              <a:gd name="connsiteY3" fmla="*/ 981123 h 1419273"/>
              <a:gd name="connsiteX4" fmla="*/ 7390829 w 9143429"/>
              <a:gd name="connsiteY4" fmla="*/ 762048 h 1419273"/>
              <a:gd name="connsiteX5" fmla="*/ 5971604 w 9143429"/>
              <a:gd name="connsiteY5" fmla="*/ 762048 h 1419273"/>
              <a:gd name="connsiteX6" fmla="*/ 4780979 w 9143429"/>
              <a:gd name="connsiteY6" fmla="*/ 895398 h 1419273"/>
              <a:gd name="connsiteX7" fmla="*/ 3876104 w 9143429"/>
              <a:gd name="connsiteY7" fmla="*/ 1095423 h 1419273"/>
              <a:gd name="connsiteX8" fmla="*/ 3304604 w 9143429"/>
              <a:gd name="connsiteY8" fmla="*/ 1257348 h 1419273"/>
              <a:gd name="connsiteX9" fmla="*/ 2704529 w 9143429"/>
              <a:gd name="connsiteY9" fmla="*/ 1390698 h 1419273"/>
              <a:gd name="connsiteX10" fmla="*/ 2142554 w 9143429"/>
              <a:gd name="connsiteY10" fmla="*/ 1419273 h 1419273"/>
              <a:gd name="connsiteX11" fmla="*/ 1417723 w 9143429"/>
              <a:gd name="connsiteY11" fmla="*/ 1359598 h 1419273"/>
              <a:gd name="connsiteX12" fmla="*/ 721424 w 9143429"/>
              <a:gd name="connsiteY12" fmla="*/ 1145588 h 1419273"/>
              <a:gd name="connsiteX13" fmla="*/ 0 w 9143429"/>
              <a:gd name="connsiteY13" fmla="*/ 810260 h 1419273"/>
              <a:gd name="connsiteX0" fmla="*/ 201676 w 9141905"/>
              <a:gd name="connsiteY0" fmla="*/ 830580 h 1419273"/>
              <a:gd name="connsiteX1" fmla="*/ 0 w 9141905"/>
              <a:gd name="connsiteY1" fmla="*/ 0 h 1419273"/>
              <a:gd name="connsiteX2" fmla="*/ 9141905 w 9141905"/>
              <a:gd name="connsiteY2" fmla="*/ 48 h 1419273"/>
              <a:gd name="connsiteX3" fmla="*/ 9141905 w 9141905"/>
              <a:gd name="connsiteY3" fmla="*/ 981123 h 1419273"/>
              <a:gd name="connsiteX4" fmla="*/ 7389305 w 9141905"/>
              <a:gd name="connsiteY4" fmla="*/ 762048 h 1419273"/>
              <a:gd name="connsiteX5" fmla="*/ 5970080 w 9141905"/>
              <a:gd name="connsiteY5" fmla="*/ 762048 h 1419273"/>
              <a:gd name="connsiteX6" fmla="*/ 4779455 w 9141905"/>
              <a:gd name="connsiteY6" fmla="*/ 895398 h 1419273"/>
              <a:gd name="connsiteX7" fmla="*/ 3874580 w 9141905"/>
              <a:gd name="connsiteY7" fmla="*/ 1095423 h 1419273"/>
              <a:gd name="connsiteX8" fmla="*/ 3303080 w 9141905"/>
              <a:gd name="connsiteY8" fmla="*/ 1257348 h 1419273"/>
              <a:gd name="connsiteX9" fmla="*/ 2703005 w 9141905"/>
              <a:gd name="connsiteY9" fmla="*/ 1390698 h 1419273"/>
              <a:gd name="connsiteX10" fmla="*/ 2141030 w 9141905"/>
              <a:gd name="connsiteY10" fmla="*/ 1419273 h 1419273"/>
              <a:gd name="connsiteX11" fmla="*/ 1416199 w 9141905"/>
              <a:gd name="connsiteY11" fmla="*/ 1359598 h 1419273"/>
              <a:gd name="connsiteX12" fmla="*/ 719900 w 9141905"/>
              <a:gd name="connsiteY12" fmla="*/ 1145588 h 1419273"/>
              <a:gd name="connsiteX13" fmla="*/ 201676 w 9141905"/>
              <a:gd name="connsiteY13" fmla="*/ 830580 h 1419273"/>
              <a:gd name="connsiteX0" fmla="*/ 0 w 9143429"/>
              <a:gd name="connsiteY0" fmla="*/ 830580 h 1419273"/>
              <a:gd name="connsiteX1" fmla="*/ 1524 w 9143429"/>
              <a:gd name="connsiteY1" fmla="*/ 0 h 1419273"/>
              <a:gd name="connsiteX2" fmla="*/ 9143429 w 9143429"/>
              <a:gd name="connsiteY2" fmla="*/ 48 h 1419273"/>
              <a:gd name="connsiteX3" fmla="*/ 9143429 w 9143429"/>
              <a:gd name="connsiteY3" fmla="*/ 981123 h 1419273"/>
              <a:gd name="connsiteX4" fmla="*/ 7390829 w 9143429"/>
              <a:gd name="connsiteY4" fmla="*/ 762048 h 1419273"/>
              <a:gd name="connsiteX5" fmla="*/ 5971604 w 9143429"/>
              <a:gd name="connsiteY5" fmla="*/ 762048 h 1419273"/>
              <a:gd name="connsiteX6" fmla="*/ 4780979 w 9143429"/>
              <a:gd name="connsiteY6" fmla="*/ 895398 h 1419273"/>
              <a:gd name="connsiteX7" fmla="*/ 3876104 w 9143429"/>
              <a:gd name="connsiteY7" fmla="*/ 1095423 h 1419273"/>
              <a:gd name="connsiteX8" fmla="*/ 3304604 w 9143429"/>
              <a:gd name="connsiteY8" fmla="*/ 1257348 h 1419273"/>
              <a:gd name="connsiteX9" fmla="*/ 2704529 w 9143429"/>
              <a:gd name="connsiteY9" fmla="*/ 1390698 h 1419273"/>
              <a:gd name="connsiteX10" fmla="*/ 2142554 w 9143429"/>
              <a:gd name="connsiteY10" fmla="*/ 1419273 h 1419273"/>
              <a:gd name="connsiteX11" fmla="*/ 1417723 w 9143429"/>
              <a:gd name="connsiteY11" fmla="*/ 1359598 h 1419273"/>
              <a:gd name="connsiteX12" fmla="*/ 721424 w 9143429"/>
              <a:gd name="connsiteY12" fmla="*/ 1145588 h 1419273"/>
              <a:gd name="connsiteX13" fmla="*/ 0 w 9143429"/>
              <a:gd name="connsiteY13" fmla="*/ 830580 h 1419273"/>
              <a:gd name="connsiteX0" fmla="*/ 262636 w 9141905"/>
              <a:gd name="connsiteY0" fmla="*/ 820420 h 1419273"/>
              <a:gd name="connsiteX1" fmla="*/ 0 w 9141905"/>
              <a:gd name="connsiteY1" fmla="*/ 0 h 1419273"/>
              <a:gd name="connsiteX2" fmla="*/ 9141905 w 9141905"/>
              <a:gd name="connsiteY2" fmla="*/ 48 h 1419273"/>
              <a:gd name="connsiteX3" fmla="*/ 9141905 w 9141905"/>
              <a:gd name="connsiteY3" fmla="*/ 981123 h 1419273"/>
              <a:gd name="connsiteX4" fmla="*/ 7389305 w 9141905"/>
              <a:gd name="connsiteY4" fmla="*/ 762048 h 1419273"/>
              <a:gd name="connsiteX5" fmla="*/ 5970080 w 9141905"/>
              <a:gd name="connsiteY5" fmla="*/ 762048 h 1419273"/>
              <a:gd name="connsiteX6" fmla="*/ 4779455 w 9141905"/>
              <a:gd name="connsiteY6" fmla="*/ 895398 h 1419273"/>
              <a:gd name="connsiteX7" fmla="*/ 3874580 w 9141905"/>
              <a:gd name="connsiteY7" fmla="*/ 1095423 h 1419273"/>
              <a:gd name="connsiteX8" fmla="*/ 3303080 w 9141905"/>
              <a:gd name="connsiteY8" fmla="*/ 1257348 h 1419273"/>
              <a:gd name="connsiteX9" fmla="*/ 2703005 w 9141905"/>
              <a:gd name="connsiteY9" fmla="*/ 1390698 h 1419273"/>
              <a:gd name="connsiteX10" fmla="*/ 2141030 w 9141905"/>
              <a:gd name="connsiteY10" fmla="*/ 1419273 h 1419273"/>
              <a:gd name="connsiteX11" fmla="*/ 1416199 w 9141905"/>
              <a:gd name="connsiteY11" fmla="*/ 1359598 h 1419273"/>
              <a:gd name="connsiteX12" fmla="*/ 719900 w 9141905"/>
              <a:gd name="connsiteY12" fmla="*/ 1145588 h 1419273"/>
              <a:gd name="connsiteX13" fmla="*/ 262636 w 9141905"/>
              <a:gd name="connsiteY13" fmla="*/ 820420 h 1419273"/>
              <a:gd name="connsiteX0" fmla="*/ 0 w 9143429"/>
              <a:gd name="connsiteY0" fmla="*/ 820420 h 1419273"/>
              <a:gd name="connsiteX1" fmla="*/ 1524 w 9143429"/>
              <a:gd name="connsiteY1" fmla="*/ 0 h 1419273"/>
              <a:gd name="connsiteX2" fmla="*/ 9143429 w 9143429"/>
              <a:gd name="connsiteY2" fmla="*/ 48 h 1419273"/>
              <a:gd name="connsiteX3" fmla="*/ 9143429 w 9143429"/>
              <a:gd name="connsiteY3" fmla="*/ 981123 h 1419273"/>
              <a:gd name="connsiteX4" fmla="*/ 7390829 w 9143429"/>
              <a:gd name="connsiteY4" fmla="*/ 762048 h 1419273"/>
              <a:gd name="connsiteX5" fmla="*/ 5971604 w 9143429"/>
              <a:gd name="connsiteY5" fmla="*/ 762048 h 1419273"/>
              <a:gd name="connsiteX6" fmla="*/ 4780979 w 9143429"/>
              <a:gd name="connsiteY6" fmla="*/ 895398 h 1419273"/>
              <a:gd name="connsiteX7" fmla="*/ 3876104 w 9143429"/>
              <a:gd name="connsiteY7" fmla="*/ 1095423 h 1419273"/>
              <a:gd name="connsiteX8" fmla="*/ 3304604 w 9143429"/>
              <a:gd name="connsiteY8" fmla="*/ 1257348 h 1419273"/>
              <a:gd name="connsiteX9" fmla="*/ 2704529 w 9143429"/>
              <a:gd name="connsiteY9" fmla="*/ 1390698 h 1419273"/>
              <a:gd name="connsiteX10" fmla="*/ 2142554 w 9143429"/>
              <a:gd name="connsiteY10" fmla="*/ 1419273 h 1419273"/>
              <a:gd name="connsiteX11" fmla="*/ 1417723 w 9143429"/>
              <a:gd name="connsiteY11" fmla="*/ 1359598 h 1419273"/>
              <a:gd name="connsiteX12" fmla="*/ 721424 w 9143429"/>
              <a:gd name="connsiteY12" fmla="*/ 1145588 h 1419273"/>
              <a:gd name="connsiteX13" fmla="*/ 0 w 9143429"/>
              <a:gd name="connsiteY13" fmla="*/ 820420 h 1419273"/>
              <a:gd name="connsiteX0" fmla="*/ 0 w 9143429"/>
              <a:gd name="connsiteY0" fmla="*/ 820372 h 1419225"/>
              <a:gd name="connsiteX1" fmla="*/ 143764 w 9143429"/>
              <a:gd name="connsiteY1" fmla="*/ 142192 h 1419225"/>
              <a:gd name="connsiteX2" fmla="*/ 9143429 w 9143429"/>
              <a:gd name="connsiteY2" fmla="*/ 0 h 1419225"/>
              <a:gd name="connsiteX3" fmla="*/ 9143429 w 9143429"/>
              <a:gd name="connsiteY3" fmla="*/ 981075 h 1419225"/>
              <a:gd name="connsiteX4" fmla="*/ 7390829 w 9143429"/>
              <a:gd name="connsiteY4" fmla="*/ 762000 h 1419225"/>
              <a:gd name="connsiteX5" fmla="*/ 5971604 w 9143429"/>
              <a:gd name="connsiteY5" fmla="*/ 762000 h 1419225"/>
              <a:gd name="connsiteX6" fmla="*/ 4780979 w 9143429"/>
              <a:gd name="connsiteY6" fmla="*/ 895350 h 1419225"/>
              <a:gd name="connsiteX7" fmla="*/ 3876104 w 9143429"/>
              <a:gd name="connsiteY7" fmla="*/ 1095375 h 1419225"/>
              <a:gd name="connsiteX8" fmla="*/ 3304604 w 9143429"/>
              <a:gd name="connsiteY8" fmla="*/ 1257300 h 1419225"/>
              <a:gd name="connsiteX9" fmla="*/ 2704529 w 9143429"/>
              <a:gd name="connsiteY9" fmla="*/ 1390650 h 1419225"/>
              <a:gd name="connsiteX10" fmla="*/ 2142554 w 9143429"/>
              <a:gd name="connsiteY10" fmla="*/ 1419225 h 1419225"/>
              <a:gd name="connsiteX11" fmla="*/ 1417723 w 9143429"/>
              <a:gd name="connsiteY11" fmla="*/ 1359550 h 1419225"/>
              <a:gd name="connsiteX12" fmla="*/ 721424 w 9143429"/>
              <a:gd name="connsiteY12" fmla="*/ 1145540 h 1419225"/>
              <a:gd name="connsiteX13" fmla="*/ 0 w 9143429"/>
              <a:gd name="connsiteY13" fmla="*/ 820372 h 1419225"/>
              <a:gd name="connsiteX0" fmla="*/ 8636 w 9152065"/>
              <a:gd name="connsiteY0" fmla="*/ 820420 h 1419273"/>
              <a:gd name="connsiteX1" fmla="*/ 0 w 9152065"/>
              <a:gd name="connsiteY1" fmla="*/ 0 h 1419273"/>
              <a:gd name="connsiteX2" fmla="*/ 9152065 w 9152065"/>
              <a:gd name="connsiteY2" fmla="*/ 48 h 1419273"/>
              <a:gd name="connsiteX3" fmla="*/ 9152065 w 9152065"/>
              <a:gd name="connsiteY3" fmla="*/ 981123 h 1419273"/>
              <a:gd name="connsiteX4" fmla="*/ 7399465 w 9152065"/>
              <a:gd name="connsiteY4" fmla="*/ 762048 h 1419273"/>
              <a:gd name="connsiteX5" fmla="*/ 5980240 w 9152065"/>
              <a:gd name="connsiteY5" fmla="*/ 762048 h 1419273"/>
              <a:gd name="connsiteX6" fmla="*/ 4789615 w 9152065"/>
              <a:gd name="connsiteY6" fmla="*/ 895398 h 1419273"/>
              <a:gd name="connsiteX7" fmla="*/ 3884740 w 9152065"/>
              <a:gd name="connsiteY7" fmla="*/ 1095423 h 1419273"/>
              <a:gd name="connsiteX8" fmla="*/ 3313240 w 9152065"/>
              <a:gd name="connsiteY8" fmla="*/ 1257348 h 1419273"/>
              <a:gd name="connsiteX9" fmla="*/ 2713165 w 9152065"/>
              <a:gd name="connsiteY9" fmla="*/ 1390698 h 1419273"/>
              <a:gd name="connsiteX10" fmla="*/ 2151190 w 9152065"/>
              <a:gd name="connsiteY10" fmla="*/ 1419273 h 1419273"/>
              <a:gd name="connsiteX11" fmla="*/ 1426359 w 9152065"/>
              <a:gd name="connsiteY11" fmla="*/ 1359598 h 1419273"/>
              <a:gd name="connsiteX12" fmla="*/ 730060 w 9152065"/>
              <a:gd name="connsiteY12" fmla="*/ 1145588 h 1419273"/>
              <a:gd name="connsiteX13" fmla="*/ 8636 w 9152065"/>
              <a:gd name="connsiteY13" fmla="*/ 820420 h 1419273"/>
              <a:gd name="connsiteX0" fmla="*/ 2879 w 9146308"/>
              <a:gd name="connsiteY0" fmla="*/ 820372 h 1419225"/>
              <a:gd name="connsiteX1" fmla="*/ 208525 w 9146308"/>
              <a:gd name="connsiteY1" fmla="*/ 214242 h 1419225"/>
              <a:gd name="connsiteX2" fmla="*/ 9146308 w 9146308"/>
              <a:gd name="connsiteY2" fmla="*/ 0 h 1419225"/>
              <a:gd name="connsiteX3" fmla="*/ 9146308 w 9146308"/>
              <a:gd name="connsiteY3" fmla="*/ 981075 h 1419225"/>
              <a:gd name="connsiteX4" fmla="*/ 7393708 w 9146308"/>
              <a:gd name="connsiteY4" fmla="*/ 762000 h 1419225"/>
              <a:gd name="connsiteX5" fmla="*/ 5974483 w 9146308"/>
              <a:gd name="connsiteY5" fmla="*/ 762000 h 1419225"/>
              <a:gd name="connsiteX6" fmla="*/ 4783858 w 9146308"/>
              <a:gd name="connsiteY6" fmla="*/ 895350 h 1419225"/>
              <a:gd name="connsiteX7" fmla="*/ 3878983 w 9146308"/>
              <a:gd name="connsiteY7" fmla="*/ 1095375 h 1419225"/>
              <a:gd name="connsiteX8" fmla="*/ 3307483 w 9146308"/>
              <a:gd name="connsiteY8" fmla="*/ 1257300 h 1419225"/>
              <a:gd name="connsiteX9" fmla="*/ 2707408 w 9146308"/>
              <a:gd name="connsiteY9" fmla="*/ 1390650 h 1419225"/>
              <a:gd name="connsiteX10" fmla="*/ 2145433 w 9146308"/>
              <a:gd name="connsiteY10" fmla="*/ 1419225 h 1419225"/>
              <a:gd name="connsiteX11" fmla="*/ 1420602 w 9146308"/>
              <a:gd name="connsiteY11" fmla="*/ 1359550 h 1419225"/>
              <a:gd name="connsiteX12" fmla="*/ 724303 w 9146308"/>
              <a:gd name="connsiteY12" fmla="*/ 1145540 h 1419225"/>
              <a:gd name="connsiteX13" fmla="*/ 2879 w 9146308"/>
              <a:gd name="connsiteY13" fmla="*/ 820372 h 1419225"/>
              <a:gd name="connsiteX0" fmla="*/ 0 w 9143429"/>
              <a:gd name="connsiteY0" fmla="*/ 820372 h 1419225"/>
              <a:gd name="connsiteX1" fmla="*/ 205646 w 9143429"/>
              <a:gd name="connsiteY1" fmla="*/ 214242 h 1419225"/>
              <a:gd name="connsiteX2" fmla="*/ 9143429 w 9143429"/>
              <a:gd name="connsiteY2" fmla="*/ 0 h 1419225"/>
              <a:gd name="connsiteX3" fmla="*/ 9143429 w 9143429"/>
              <a:gd name="connsiteY3" fmla="*/ 981075 h 1419225"/>
              <a:gd name="connsiteX4" fmla="*/ 7390829 w 9143429"/>
              <a:gd name="connsiteY4" fmla="*/ 762000 h 1419225"/>
              <a:gd name="connsiteX5" fmla="*/ 5971604 w 9143429"/>
              <a:gd name="connsiteY5" fmla="*/ 762000 h 1419225"/>
              <a:gd name="connsiteX6" fmla="*/ 4780979 w 9143429"/>
              <a:gd name="connsiteY6" fmla="*/ 895350 h 1419225"/>
              <a:gd name="connsiteX7" fmla="*/ 3876104 w 9143429"/>
              <a:gd name="connsiteY7" fmla="*/ 1095375 h 1419225"/>
              <a:gd name="connsiteX8" fmla="*/ 3304604 w 9143429"/>
              <a:gd name="connsiteY8" fmla="*/ 1257300 h 1419225"/>
              <a:gd name="connsiteX9" fmla="*/ 2704529 w 9143429"/>
              <a:gd name="connsiteY9" fmla="*/ 1390650 h 1419225"/>
              <a:gd name="connsiteX10" fmla="*/ 2142554 w 9143429"/>
              <a:gd name="connsiteY10" fmla="*/ 1419225 h 1419225"/>
              <a:gd name="connsiteX11" fmla="*/ 1417723 w 9143429"/>
              <a:gd name="connsiteY11" fmla="*/ 1359550 h 1419225"/>
              <a:gd name="connsiteX12" fmla="*/ 721424 w 9143429"/>
              <a:gd name="connsiteY12" fmla="*/ 1145540 h 1419225"/>
              <a:gd name="connsiteX13" fmla="*/ 0 w 9143429"/>
              <a:gd name="connsiteY13" fmla="*/ 820372 h 1419225"/>
              <a:gd name="connsiteX0" fmla="*/ 8700 w 9152129"/>
              <a:gd name="connsiteY0" fmla="*/ 820468 h 1419321"/>
              <a:gd name="connsiteX1" fmla="*/ 0 w 9152129"/>
              <a:gd name="connsiteY1" fmla="*/ 0 h 1419321"/>
              <a:gd name="connsiteX2" fmla="*/ 9152129 w 9152129"/>
              <a:gd name="connsiteY2" fmla="*/ 96 h 1419321"/>
              <a:gd name="connsiteX3" fmla="*/ 9152129 w 9152129"/>
              <a:gd name="connsiteY3" fmla="*/ 981171 h 1419321"/>
              <a:gd name="connsiteX4" fmla="*/ 7399529 w 9152129"/>
              <a:gd name="connsiteY4" fmla="*/ 762096 h 1419321"/>
              <a:gd name="connsiteX5" fmla="*/ 5980304 w 9152129"/>
              <a:gd name="connsiteY5" fmla="*/ 762096 h 1419321"/>
              <a:gd name="connsiteX6" fmla="*/ 4789679 w 9152129"/>
              <a:gd name="connsiteY6" fmla="*/ 895446 h 1419321"/>
              <a:gd name="connsiteX7" fmla="*/ 3884804 w 9152129"/>
              <a:gd name="connsiteY7" fmla="*/ 1095471 h 1419321"/>
              <a:gd name="connsiteX8" fmla="*/ 3313304 w 9152129"/>
              <a:gd name="connsiteY8" fmla="*/ 1257396 h 1419321"/>
              <a:gd name="connsiteX9" fmla="*/ 2713229 w 9152129"/>
              <a:gd name="connsiteY9" fmla="*/ 1390746 h 1419321"/>
              <a:gd name="connsiteX10" fmla="*/ 2151254 w 9152129"/>
              <a:gd name="connsiteY10" fmla="*/ 1419321 h 1419321"/>
              <a:gd name="connsiteX11" fmla="*/ 1426423 w 9152129"/>
              <a:gd name="connsiteY11" fmla="*/ 1359646 h 1419321"/>
              <a:gd name="connsiteX12" fmla="*/ 730124 w 9152129"/>
              <a:gd name="connsiteY12" fmla="*/ 1145636 h 1419321"/>
              <a:gd name="connsiteX13" fmla="*/ 8700 w 9152129"/>
              <a:gd name="connsiteY13" fmla="*/ 820468 h 1419321"/>
              <a:gd name="connsiteX0" fmla="*/ 8700 w 9152129"/>
              <a:gd name="connsiteY0" fmla="*/ 1177634 h 1419321"/>
              <a:gd name="connsiteX1" fmla="*/ 0 w 9152129"/>
              <a:gd name="connsiteY1" fmla="*/ 0 h 1419321"/>
              <a:gd name="connsiteX2" fmla="*/ 9152129 w 9152129"/>
              <a:gd name="connsiteY2" fmla="*/ 96 h 1419321"/>
              <a:gd name="connsiteX3" fmla="*/ 9152129 w 9152129"/>
              <a:gd name="connsiteY3" fmla="*/ 981171 h 1419321"/>
              <a:gd name="connsiteX4" fmla="*/ 7399529 w 9152129"/>
              <a:gd name="connsiteY4" fmla="*/ 762096 h 1419321"/>
              <a:gd name="connsiteX5" fmla="*/ 5980304 w 9152129"/>
              <a:gd name="connsiteY5" fmla="*/ 762096 h 1419321"/>
              <a:gd name="connsiteX6" fmla="*/ 4789679 w 9152129"/>
              <a:gd name="connsiteY6" fmla="*/ 895446 h 1419321"/>
              <a:gd name="connsiteX7" fmla="*/ 3884804 w 9152129"/>
              <a:gd name="connsiteY7" fmla="*/ 1095471 h 1419321"/>
              <a:gd name="connsiteX8" fmla="*/ 3313304 w 9152129"/>
              <a:gd name="connsiteY8" fmla="*/ 1257396 h 1419321"/>
              <a:gd name="connsiteX9" fmla="*/ 2713229 w 9152129"/>
              <a:gd name="connsiteY9" fmla="*/ 1390746 h 1419321"/>
              <a:gd name="connsiteX10" fmla="*/ 2151254 w 9152129"/>
              <a:gd name="connsiteY10" fmla="*/ 1419321 h 1419321"/>
              <a:gd name="connsiteX11" fmla="*/ 1426423 w 9152129"/>
              <a:gd name="connsiteY11" fmla="*/ 1359646 h 1419321"/>
              <a:gd name="connsiteX12" fmla="*/ 730124 w 9152129"/>
              <a:gd name="connsiteY12" fmla="*/ 1145636 h 1419321"/>
              <a:gd name="connsiteX13" fmla="*/ 8700 w 9152129"/>
              <a:gd name="connsiteY13" fmla="*/ 1177634 h 1419321"/>
              <a:gd name="connsiteX0" fmla="*/ 8700 w 9152129"/>
              <a:gd name="connsiteY0" fmla="*/ 891858 h 1419321"/>
              <a:gd name="connsiteX1" fmla="*/ 0 w 9152129"/>
              <a:gd name="connsiteY1" fmla="*/ 0 h 1419321"/>
              <a:gd name="connsiteX2" fmla="*/ 9152129 w 9152129"/>
              <a:gd name="connsiteY2" fmla="*/ 96 h 1419321"/>
              <a:gd name="connsiteX3" fmla="*/ 9152129 w 9152129"/>
              <a:gd name="connsiteY3" fmla="*/ 981171 h 1419321"/>
              <a:gd name="connsiteX4" fmla="*/ 7399529 w 9152129"/>
              <a:gd name="connsiteY4" fmla="*/ 762096 h 1419321"/>
              <a:gd name="connsiteX5" fmla="*/ 5980304 w 9152129"/>
              <a:gd name="connsiteY5" fmla="*/ 762096 h 1419321"/>
              <a:gd name="connsiteX6" fmla="*/ 4789679 w 9152129"/>
              <a:gd name="connsiteY6" fmla="*/ 895446 h 1419321"/>
              <a:gd name="connsiteX7" fmla="*/ 3884804 w 9152129"/>
              <a:gd name="connsiteY7" fmla="*/ 1095471 h 1419321"/>
              <a:gd name="connsiteX8" fmla="*/ 3313304 w 9152129"/>
              <a:gd name="connsiteY8" fmla="*/ 1257396 h 1419321"/>
              <a:gd name="connsiteX9" fmla="*/ 2713229 w 9152129"/>
              <a:gd name="connsiteY9" fmla="*/ 1390746 h 1419321"/>
              <a:gd name="connsiteX10" fmla="*/ 2151254 w 9152129"/>
              <a:gd name="connsiteY10" fmla="*/ 1419321 h 1419321"/>
              <a:gd name="connsiteX11" fmla="*/ 1426423 w 9152129"/>
              <a:gd name="connsiteY11" fmla="*/ 1359646 h 1419321"/>
              <a:gd name="connsiteX12" fmla="*/ 730124 w 9152129"/>
              <a:gd name="connsiteY12" fmla="*/ 1145636 h 1419321"/>
              <a:gd name="connsiteX13" fmla="*/ 8700 w 9152129"/>
              <a:gd name="connsiteY13" fmla="*/ 891858 h 1419321"/>
              <a:gd name="connsiteX0" fmla="*/ 0 w 9143429"/>
              <a:gd name="connsiteY0" fmla="*/ 891858 h 1419321"/>
              <a:gd name="connsiteX1" fmla="*/ 134144 w 9143429"/>
              <a:gd name="connsiteY1" fmla="*/ 0 h 1419321"/>
              <a:gd name="connsiteX2" fmla="*/ 9143429 w 9143429"/>
              <a:gd name="connsiteY2" fmla="*/ 96 h 1419321"/>
              <a:gd name="connsiteX3" fmla="*/ 9143429 w 9143429"/>
              <a:gd name="connsiteY3" fmla="*/ 981171 h 1419321"/>
              <a:gd name="connsiteX4" fmla="*/ 7390829 w 9143429"/>
              <a:gd name="connsiteY4" fmla="*/ 762096 h 1419321"/>
              <a:gd name="connsiteX5" fmla="*/ 5971604 w 9143429"/>
              <a:gd name="connsiteY5" fmla="*/ 762096 h 1419321"/>
              <a:gd name="connsiteX6" fmla="*/ 4780979 w 9143429"/>
              <a:gd name="connsiteY6" fmla="*/ 895446 h 1419321"/>
              <a:gd name="connsiteX7" fmla="*/ 3876104 w 9143429"/>
              <a:gd name="connsiteY7" fmla="*/ 1095471 h 1419321"/>
              <a:gd name="connsiteX8" fmla="*/ 3304604 w 9143429"/>
              <a:gd name="connsiteY8" fmla="*/ 1257396 h 1419321"/>
              <a:gd name="connsiteX9" fmla="*/ 2704529 w 9143429"/>
              <a:gd name="connsiteY9" fmla="*/ 1390746 h 1419321"/>
              <a:gd name="connsiteX10" fmla="*/ 2142554 w 9143429"/>
              <a:gd name="connsiteY10" fmla="*/ 1419321 h 1419321"/>
              <a:gd name="connsiteX11" fmla="*/ 1417723 w 9143429"/>
              <a:gd name="connsiteY11" fmla="*/ 1359646 h 1419321"/>
              <a:gd name="connsiteX12" fmla="*/ 721424 w 9143429"/>
              <a:gd name="connsiteY12" fmla="*/ 1145636 h 1419321"/>
              <a:gd name="connsiteX13" fmla="*/ 0 w 9143429"/>
              <a:gd name="connsiteY13" fmla="*/ 891858 h 1419321"/>
              <a:gd name="connsiteX0" fmla="*/ 1556 w 9144985"/>
              <a:gd name="connsiteY0" fmla="*/ 891858 h 1419321"/>
              <a:gd name="connsiteX1" fmla="*/ 0 w 9144985"/>
              <a:gd name="connsiteY1" fmla="*/ 0 h 1419321"/>
              <a:gd name="connsiteX2" fmla="*/ 9144985 w 9144985"/>
              <a:gd name="connsiteY2" fmla="*/ 96 h 1419321"/>
              <a:gd name="connsiteX3" fmla="*/ 9144985 w 9144985"/>
              <a:gd name="connsiteY3" fmla="*/ 981171 h 1419321"/>
              <a:gd name="connsiteX4" fmla="*/ 7392385 w 9144985"/>
              <a:gd name="connsiteY4" fmla="*/ 762096 h 1419321"/>
              <a:gd name="connsiteX5" fmla="*/ 5973160 w 9144985"/>
              <a:gd name="connsiteY5" fmla="*/ 762096 h 1419321"/>
              <a:gd name="connsiteX6" fmla="*/ 4782535 w 9144985"/>
              <a:gd name="connsiteY6" fmla="*/ 895446 h 1419321"/>
              <a:gd name="connsiteX7" fmla="*/ 3877660 w 9144985"/>
              <a:gd name="connsiteY7" fmla="*/ 1095471 h 1419321"/>
              <a:gd name="connsiteX8" fmla="*/ 3306160 w 9144985"/>
              <a:gd name="connsiteY8" fmla="*/ 1257396 h 1419321"/>
              <a:gd name="connsiteX9" fmla="*/ 2706085 w 9144985"/>
              <a:gd name="connsiteY9" fmla="*/ 1390746 h 1419321"/>
              <a:gd name="connsiteX10" fmla="*/ 2144110 w 9144985"/>
              <a:gd name="connsiteY10" fmla="*/ 1419321 h 1419321"/>
              <a:gd name="connsiteX11" fmla="*/ 1419279 w 9144985"/>
              <a:gd name="connsiteY11" fmla="*/ 1359646 h 1419321"/>
              <a:gd name="connsiteX12" fmla="*/ 722980 w 9144985"/>
              <a:gd name="connsiteY12" fmla="*/ 1145636 h 1419321"/>
              <a:gd name="connsiteX13" fmla="*/ 1556 w 9144985"/>
              <a:gd name="connsiteY13" fmla="*/ 891858 h 1419321"/>
              <a:gd name="connsiteX0" fmla="*/ 1556 w 9144985"/>
              <a:gd name="connsiteY0" fmla="*/ 891858 h 1419321"/>
              <a:gd name="connsiteX1" fmla="*/ 0 w 9144985"/>
              <a:gd name="connsiteY1" fmla="*/ 0 h 1419321"/>
              <a:gd name="connsiteX2" fmla="*/ 9144985 w 9144985"/>
              <a:gd name="connsiteY2" fmla="*/ 96 h 1419321"/>
              <a:gd name="connsiteX3" fmla="*/ 9144985 w 9144985"/>
              <a:gd name="connsiteY3" fmla="*/ 981171 h 1419321"/>
              <a:gd name="connsiteX4" fmla="*/ 7392385 w 9144985"/>
              <a:gd name="connsiteY4" fmla="*/ 762096 h 1419321"/>
              <a:gd name="connsiteX5" fmla="*/ 5973160 w 9144985"/>
              <a:gd name="connsiteY5" fmla="*/ 762096 h 1419321"/>
              <a:gd name="connsiteX6" fmla="*/ 4782535 w 9144985"/>
              <a:gd name="connsiteY6" fmla="*/ 895446 h 1419321"/>
              <a:gd name="connsiteX7" fmla="*/ 3877660 w 9144985"/>
              <a:gd name="connsiteY7" fmla="*/ 1095471 h 1419321"/>
              <a:gd name="connsiteX8" fmla="*/ 3306160 w 9144985"/>
              <a:gd name="connsiteY8" fmla="*/ 1257396 h 1419321"/>
              <a:gd name="connsiteX9" fmla="*/ 2706085 w 9144985"/>
              <a:gd name="connsiteY9" fmla="*/ 1390746 h 1419321"/>
              <a:gd name="connsiteX10" fmla="*/ 2144110 w 9144985"/>
              <a:gd name="connsiteY10" fmla="*/ 1419321 h 1419321"/>
              <a:gd name="connsiteX11" fmla="*/ 1419279 w 9144985"/>
              <a:gd name="connsiteY11" fmla="*/ 1359646 h 1419321"/>
              <a:gd name="connsiteX12" fmla="*/ 722980 w 9144985"/>
              <a:gd name="connsiteY12" fmla="*/ 1145636 h 1419321"/>
              <a:gd name="connsiteX13" fmla="*/ 1556 w 9144985"/>
              <a:gd name="connsiteY13" fmla="*/ 891858 h 1419321"/>
              <a:gd name="connsiteX0" fmla="*/ 519 w 9148711"/>
              <a:gd name="connsiteY0" fmla="*/ 910908 h 1419321"/>
              <a:gd name="connsiteX1" fmla="*/ 3726 w 9148711"/>
              <a:gd name="connsiteY1" fmla="*/ 0 h 1419321"/>
              <a:gd name="connsiteX2" fmla="*/ 9148711 w 9148711"/>
              <a:gd name="connsiteY2" fmla="*/ 96 h 1419321"/>
              <a:gd name="connsiteX3" fmla="*/ 9148711 w 9148711"/>
              <a:gd name="connsiteY3" fmla="*/ 981171 h 1419321"/>
              <a:gd name="connsiteX4" fmla="*/ 7396111 w 9148711"/>
              <a:gd name="connsiteY4" fmla="*/ 762096 h 1419321"/>
              <a:gd name="connsiteX5" fmla="*/ 5976886 w 9148711"/>
              <a:gd name="connsiteY5" fmla="*/ 762096 h 1419321"/>
              <a:gd name="connsiteX6" fmla="*/ 4786261 w 9148711"/>
              <a:gd name="connsiteY6" fmla="*/ 895446 h 1419321"/>
              <a:gd name="connsiteX7" fmla="*/ 3881386 w 9148711"/>
              <a:gd name="connsiteY7" fmla="*/ 1095471 h 1419321"/>
              <a:gd name="connsiteX8" fmla="*/ 3309886 w 9148711"/>
              <a:gd name="connsiteY8" fmla="*/ 1257396 h 1419321"/>
              <a:gd name="connsiteX9" fmla="*/ 2709811 w 9148711"/>
              <a:gd name="connsiteY9" fmla="*/ 1390746 h 1419321"/>
              <a:gd name="connsiteX10" fmla="*/ 2147836 w 9148711"/>
              <a:gd name="connsiteY10" fmla="*/ 1419321 h 1419321"/>
              <a:gd name="connsiteX11" fmla="*/ 1423005 w 9148711"/>
              <a:gd name="connsiteY11" fmla="*/ 1359646 h 1419321"/>
              <a:gd name="connsiteX12" fmla="*/ 726706 w 9148711"/>
              <a:gd name="connsiteY12" fmla="*/ 1145636 h 1419321"/>
              <a:gd name="connsiteX13" fmla="*/ 519 w 9148711"/>
              <a:gd name="connsiteY13" fmla="*/ 910908 h 141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8711" h="1419321">
                <a:moveTo>
                  <a:pt x="519" y="910908"/>
                </a:moveTo>
                <a:cubicBezTo>
                  <a:pt x="0" y="613622"/>
                  <a:pt x="4245" y="297286"/>
                  <a:pt x="3726" y="0"/>
                </a:cubicBezTo>
                <a:lnTo>
                  <a:pt x="9148711" y="96"/>
                </a:lnTo>
                <a:lnTo>
                  <a:pt x="9148711" y="981171"/>
                </a:lnTo>
                <a:lnTo>
                  <a:pt x="7396111" y="762096"/>
                </a:lnTo>
                <a:lnTo>
                  <a:pt x="5976886" y="762096"/>
                </a:lnTo>
                <a:lnTo>
                  <a:pt x="4786261" y="895446"/>
                </a:lnTo>
                <a:lnTo>
                  <a:pt x="3881386" y="1095471"/>
                </a:lnTo>
                <a:lnTo>
                  <a:pt x="3309886" y="1257396"/>
                </a:lnTo>
                <a:lnTo>
                  <a:pt x="2709811" y="1390746"/>
                </a:lnTo>
                <a:lnTo>
                  <a:pt x="2147836" y="1419321"/>
                </a:lnTo>
                <a:lnTo>
                  <a:pt x="1423005" y="1359646"/>
                </a:lnTo>
                <a:lnTo>
                  <a:pt x="726706" y="1145636"/>
                </a:lnTo>
                <a:lnTo>
                  <a:pt x="519" y="910908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5" name="Freeform 4"/>
          <p:cNvSpPr/>
          <p:nvPr/>
        </p:nvSpPr>
        <p:spPr>
          <a:xfrm rot="300000">
            <a:off x="-31750" y="828675"/>
            <a:ext cx="9205913" cy="814388"/>
          </a:xfrm>
          <a:custGeom>
            <a:avLst/>
            <a:gdLst>
              <a:gd name="connsiteX0" fmla="*/ 212725 w 9474200"/>
              <a:gd name="connsiteY0" fmla="*/ 85725 h 842963"/>
              <a:gd name="connsiteX1" fmla="*/ 1470025 w 9474200"/>
              <a:gd name="connsiteY1" fmla="*/ 638175 h 842963"/>
              <a:gd name="connsiteX2" fmla="*/ 2613025 w 9474200"/>
              <a:gd name="connsiteY2" fmla="*/ 800100 h 842963"/>
              <a:gd name="connsiteX3" fmla="*/ 4308475 w 9474200"/>
              <a:gd name="connsiteY3" fmla="*/ 381000 h 842963"/>
              <a:gd name="connsiteX4" fmla="*/ 5784850 w 9474200"/>
              <a:gd name="connsiteY4" fmla="*/ 76200 h 842963"/>
              <a:gd name="connsiteX5" fmla="*/ 7204075 w 9474200"/>
              <a:gd name="connsiteY5" fmla="*/ 9525 h 842963"/>
              <a:gd name="connsiteX6" fmla="*/ 8718550 w 9474200"/>
              <a:gd name="connsiteY6" fmla="*/ 133350 h 842963"/>
              <a:gd name="connsiteX7" fmla="*/ 9366250 w 9474200"/>
              <a:gd name="connsiteY7" fmla="*/ 238125 h 842963"/>
              <a:gd name="connsiteX8" fmla="*/ 9366250 w 9474200"/>
              <a:gd name="connsiteY8" fmla="*/ 247650 h 842963"/>
              <a:gd name="connsiteX9" fmla="*/ 9385300 w 9474200"/>
              <a:gd name="connsiteY9" fmla="*/ 533400 h 842963"/>
              <a:gd name="connsiteX10" fmla="*/ 9385300 w 9474200"/>
              <a:gd name="connsiteY10" fmla="*/ 533400 h 842963"/>
              <a:gd name="connsiteX11" fmla="*/ 8566150 w 9474200"/>
              <a:gd name="connsiteY11" fmla="*/ 390525 h 842963"/>
              <a:gd name="connsiteX12" fmla="*/ 7613650 w 9474200"/>
              <a:gd name="connsiteY12" fmla="*/ 276225 h 842963"/>
              <a:gd name="connsiteX13" fmla="*/ 6308725 w 9474200"/>
              <a:gd name="connsiteY13" fmla="*/ 219075 h 842963"/>
              <a:gd name="connsiteX14" fmla="*/ 5118100 w 9474200"/>
              <a:gd name="connsiteY14" fmla="*/ 333375 h 842963"/>
              <a:gd name="connsiteX15" fmla="*/ 3984625 w 9474200"/>
              <a:gd name="connsiteY15" fmla="*/ 561975 h 842963"/>
              <a:gd name="connsiteX16" fmla="*/ 3032125 w 9474200"/>
              <a:gd name="connsiteY16" fmla="*/ 790575 h 842963"/>
              <a:gd name="connsiteX17" fmla="*/ 2403475 w 9474200"/>
              <a:gd name="connsiteY17" fmla="*/ 828675 h 842963"/>
              <a:gd name="connsiteX18" fmla="*/ 1860550 w 9474200"/>
              <a:gd name="connsiteY18" fmla="*/ 781050 h 842963"/>
              <a:gd name="connsiteX19" fmla="*/ 1346200 w 9474200"/>
              <a:gd name="connsiteY19" fmla="*/ 666750 h 842963"/>
              <a:gd name="connsiteX20" fmla="*/ 603250 w 9474200"/>
              <a:gd name="connsiteY20" fmla="*/ 428625 h 842963"/>
              <a:gd name="connsiteX21" fmla="*/ 193675 w 9474200"/>
              <a:gd name="connsiteY21" fmla="*/ 247650 h 842963"/>
              <a:gd name="connsiteX22" fmla="*/ 212725 w 9474200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55498 w 9316973"/>
              <a:gd name="connsiteY0" fmla="*/ 85725 h 842963"/>
              <a:gd name="connsiteX1" fmla="*/ 1312798 w 9316973"/>
              <a:gd name="connsiteY1" fmla="*/ 638175 h 842963"/>
              <a:gd name="connsiteX2" fmla="*/ 2455798 w 9316973"/>
              <a:gd name="connsiteY2" fmla="*/ 800100 h 842963"/>
              <a:gd name="connsiteX3" fmla="*/ 4151248 w 9316973"/>
              <a:gd name="connsiteY3" fmla="*/ 381000 h 842963"/>
              <a:gd name="connsiteX4" fmla="*/ 5627623 w 9316973"/>
              <a:gd name="connsiteY4" fmla="*/ 76200 h 842963"/>
              <a:gd name="connsiteX5" fmla="*/ 7046848 w 9316973"/>
              <a:gd name="connsiteY5" fmla="*/ 9525 h 842963"/>
              <a:gd name="connsiteX6" fmla="*/ 8561323 w 9316973"/>
              <a:gd name="connsiteY6" fmla="*/ 133350 h 842963"/>
              <a:gd name="connsiteX7" fmla="*/ 9209023 w 9316973"/>
              <a:gd name="connsiteY7" fmla="*/ 238125 h 842963"/>
              <a:gd name="connsiteX8" fmla="*/ 9209023 w 9316973"/>
              <a:gd name="connsiteY8" fmla="*/ 247650 h 842963"/>
              <a:gd name="connsiteX9" fmla="*/ 9228073 w 9316973"/>
              <a:gd name="connsiteY9" fmla="*/ 533400 h 842963"/>
              <a:gd name="connsiteX10" fmla="*/ 9228073 w 9316973"/>
              <a:gd name="connsiteY10" fmla="*/ 533400 h 842963"/>
              <a:gd name="connsiteX11" fmla="*/ 8408923 w 9316973"/>
              <a:gd name="connsiteY11" fmla="*/ 390525 h 842963"/>
              <a:gd name="connsiteX12" fmla="*/ 7456423 w 9316973"/>
              <a:gd name="connsiteY12" fmla="*/ 276225 h 842963"/>
              <a:gd name="connsiteX13" fmla="*/ 6151498 w 9316973"/>
              <a:gd name="connsiteY13" fmla="*/ 219075 h 842963"/>
              <a:gd name="connsiteX14" fmla="*/ 4960873 w 9316973"/>
              <a:gd name="connsiteY14" fmla="*/ 333375 h 842963"/>
              <a:gd name="connsiteX15" fmla="*/ 3827398 w 9316973"/>
              <a:gd name="connsiteY15" fmla="*/ 561975 h 842963"/>
              <a:gd name="connsiteX16" fmla="*/ 2874898 w 9316973"/>
              <a:gd name="connsiteY16" fmla="*/ 790575 h 842963"/>
              <a:gd name="connsiteX17" fmla="*/ 2246248 w 9316973"/>
              <a:gd name="connsiteY17" fmla="*/ 828675 h 842963"/>
              <a:gd name="connsiteX18" fmla="*/ 1703323 w 9316973"/>
              <a:gd name="connsiteY18" fmla="*/ 781050 h 842963"/>
              <a:gd name="connsiteX19" fmla="*/ 1188973 w 9316973"/>
              <a:gd name="connsiteY19" fmla="*/ 666750 h 842963"/>
              <a:gd name="connsiteX20" fmla="*/ 446023 w 9316973"/>
              <a:gd name="connsiteY20" fmla="*/ 428625 h 842963"/>
              <a:gd name="connsiteX21" fmla="*/ 36448 w 9316973"/>
              <a:gd name="connsiteY21" fmla="*/ 247650 h 842963"/>
              <a:gd name="connsiteX22" fmla="*/ 55498 w 9316973"/>
              <a:gd name="connsiteY22" fmla="*/ 85725 h 842963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546007 h 1303245"/>
              <a:gd name="connsiteX1" fmla="*/ 1276350 w 9280525"/>
              <a:gd name="connsiteY1" fmla="*/ 1098457 h 1303245"/>
              <a:gd name="connsiteX2" fmla="*/ 2419350 w 9280525"/>
              <a:gd name="connsiteY2" fmla="*/ 1260382 h 1303245"/>
              <a:gd name="connsiteX3" fmla="*/ 4114800 w 9280525"/>
              <a:gd name="connsiteY3" fmla="*/ 841282 h 1303245"/>
              <a:gd name="connsiteX4" fmla="*/ 5591175 w 9280525"/>
              <a:gd name="connsiteY4" fmla="*/ 536482 h 1303245"/>
              <a:gd name="connsiteX5" fmla="*/ 7010400 w 9280525"/>
              <a:gd name="connsiteY5" fmla="*/ 469807 h 1303245"/>
              <a:gd name="connsiteX6" fmla="*/ 8524875 w 9280525"/>
              <a:gd name="connsiteY6" fmla="*/ 593632 h 1303245"/>
              <a:gd name="connsiteX7" fmla="*/ 9172575 w 9280525"/>
              <a:gd name="connsiteY7" fmla="*/ 698407 h 1303245"/>
              <a:gd name="connsiteX8" fmla="*/ 9172575 w 9280525"/>
              <a:gd name="connsiteY8" fmla="*/ 707932 h 1303245"/>
              <a:gd name="connsiteX9" fmla="*/ 9191625 w 9280525"/>
              <a:gd name="connsiteY9" fmla="*/ 993682 h 1303245"/>
              <a:gd name="connsiteX10" fmla="*/ 9191625 w 9280525"/>
              <a:gd name="connsiteY10" fmla="*/ 993682 h 1303245"/>
              <a:gd name="connsiteX11" fmla="*/ 8372475 w 9280525"/>
              <a:gd name="connsiteY11" fmla="*/ 850807 h 1303245"/>
              <a:gd name="connsiteX12" fmla="*/ 7419975 w 9280525"/>
              <a:gd name="connsiteY12" fmla="*/ 736507 h 1303245"/>
              <a:gd name="connsiteX13" fmla="*/ 6115050 w 9280525"/>
              <a:gd name="connsiteY13" fmla="*/ 679357 h 1303245"/>
              <a:gd name="connsiteX14" fmla="*/ 4924425 w 9280525"/>
              <a:gd name="connsiteY14" fmla="*/ 793657 h 1303245"/>
              <a:gd name="connsiteX15" fmla="*/ 3790950 w 9280525"/>
              <a:gd name="connsiteY15" fmla="*/ 1022257 h 1303245"/>
              <a:gd name="connsiteX16" fmla="*/ 2838450 w 9280525"/>
              <a:gd name="connsiteY16" fmla="*/ 1250857 h 1303245"/>
              <a:gd name="connsiteX17" fmla="*/ 2209800 w 9280525"/>
              <a:gd name="connsiteY17" fmla="*/ 1288957 h 1303245"/>
              <a:gd name="connsiteX18" fmla="*/ 1666875 w 9280525"/>
              <a:gd name="connsiteY18" fmla="*/ 1241332 h 1303245"/>
              <a:gd name="connsiteX19" fmla="*/ 1152525 w 9280525"/>
              <a:gd name="connsiteY19" fmla="*/ 1127032 h 1303245"/>
              <a:gd name="connsiteX20" fmla="*/ 409575 w 9280525"/>
              <a:gd name="connsiteY20" fmla="*/ 888907 h 1303245"/>
              <a:gd name="connsiteX21" fmla="*/ 0 w 9280525"/>
              <a:gd name="connsiteY21" fmla="*/ 707932 h 1303245"/>
              <a:gd name="connsiteX22" fmla="*/ 19050 w 9280525"/>
              <a:gd name="connsiteY22" fmla="*/ 546007 h 1303245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8389904 w 9297954"/>
              <a:gd name="connsiteY11" fmla="*/ 709584 h 1162022"/>
              <a:gd name="connsiteX12" fmla="*/ 7437404 w 9297954"/>
              <a:gd name="connsiteY12" fmla="*/ 595284 h 1162022"/>
              <a:gd name="connsiteX13" fmla="*/ 6132479 w 9297954"/>
              <a:gd name="connsiteY13" fmla="*/ 538134 h 1162022"/>
              <a:gd name="connsiteX14" fmla="*/ 4941854 w 9297954"/>
              <a:gd name="connsiteY14" fmla="*/ 652434 h 1162022"/>
              <a:gd name="connsiteX15" fmla="*/ 3808379 w 9297954"/>
              <a:gd name="connsiteY15" fmla="*/ 881034 h 1162022"/>
              <a:gd name="connsiteX16" fmla="*/ 2855879 w 9297954"/>
              <a:gd name="connsiteY16" fmla="*/ 1109634 h 1162022"/>
              <a:gd name="connsiteX17" fmla="*/ 2227229 w 9297954"/>
              <a:gd name="connsiteY17" fmla="*/ 1147734 h 1162022"/>
              <a:gd name="connsiteX18" fmla="*/ 1684304 w 9297954"/>
              <a:gd name="connsiteY18" fmla="*/ 1100109 h 1162022"/>
              <a:gd name="connsiteX19" fmla="*/ 1169954 w 9297954"/>
              <a:gd name="connsiteY19" fmla="*/ 985809 h 1162022"/>
              <a:gd name="connsiteX20" fmla="*/ 427004 w 9297954"/>
              <a:gd name="connsiteY20" fmla="*/ 747684 h 1162022"/>
              <a:gd name="connsiteX21" fmla="*/ 17429 w 9297954"/>
              <a:gd name="connsiteY21" fmla="*/ 566709 h 1162022"/>
              <a:gd name="connsiteX22" fmla="*/ 36479 w 9297954"/>
              <a:gd name="connsiteY22" fmla="*/ 404784 h 1162022"/>
              <a:gd name="connsiteX0" fmla="*/ 36479 w 9348721"/>
              <a:gd name="connsiteY0" fmla="*/ 404784 h 1162022"/>
              <a:gd name="connsiteX1" fmla="*/ 1293779 w 9348721"/>
              <a:gd name="connsiteY1" fmla="*/ 957234 h 1162022"/>
              <a:gd name="connsiteX2" fmla="*/ 2436779 w 9348721"/>
              <a:gd name="connsiteY2" fmla="*/ 1119159 h 1162022"/>
              <a:gd name="connsiteX3" fmla="*/ 4132229 w 9348721"/>
              <a:gd name="connsiteY3" fmla="*/ 700059 h 1162022"/>
              <a:gd name="connsiteX4" fmla="*/ 5608604 w 9348721"/>
              <a:gd name="connsiteY4" fmla="*/ 395259 h 1162022"/>
              <a:gd name="connsiteX5" fmla="*/ 7027829 w 9348721"/>
              <a:gd name="connsiteY5" fmla="*/ 328584 h 1162022"/>
              <a:gd name="connsiteX6" fmla="*/ 8542304 w 9348721"/>
              <a:gd name="connsiteY6" fmla="*/ 452409 h 1162022"/>
              <a:gd name="connsiteX7" fmla="*/ 9190004 w 9348721"/>
              <a:gd name="connsiteY7" fmla="*/ 557184 h 1162022"/>
              <a:gd name="connsiteX8" fmla="*/ 9190004 w 9348721"/>
              <a:gd name="connsiteY8" fmla="*/ 566709 h 1162022"/>
              <a:gd name="connsiteX9" fmla="*/ 9209054 w 9348721"/>
              <a:gd name="connsiteY9" fmla="*/ 852459 h 1162022"/>
              <a:gd name="connsiteX10" fmla="*/ 9209054 w 9348721"/>
              <a:gd name="connsiteY10" fmla="*/ 852459 h 1162022"/>
              <a:gd name="connsiteX11" fmla="*/ 9212196 w 9348721"/>
              <a:gd name="connsiteY11" fmla="*/ 833459 h 1162022"/>
              <a:gd name="connsiteX12" fmla="*/ 8389904 w 9348721"/>
              <a:gd name="connsiteY12" fmla="*/ 709584 h 1162022"/>
              <a:gd name="connsiteX13" fmla="*/ 7437404 w 9348721"/>
              <a:gd name="connsiteY13" fmla="*/ 595284 h 1162022"/>
              <a:gd name="connsiteX14" fmla="*/ 6132479 w 9348721"/>
              <a:gd name="connsiteY14" fmla="*/ 538134 h 1162022"/>
              <a:gd name="connsiteX15" fmla="*/ 4941854 w 9348721"/>
              <a:gd name="connsiteY15" fmla="*/ 652434 h 1162022"/>
              <a:gd name="connsiteX16" fmla="*/ 3808379 w 9348721"/>
              <a:gd name="connsiteY16" fmla="*/ 881034 h 1162022"/>
              <a:gd name="connsiteX17" fmla="*/ 2855879 w 9348721"/>
              <a:gd name="connsiteY17" fmla="*/ 1109634 h 1162022"/>
              <a:gd name="connsiteX18" fmla="*/ 2227229 w 9348721"/>
              <a:gd name="connsiteY18" fmla="*/ 1147734 h 1162022"/>
              <a:gd name="connsiteX19" fmla="*/ 1684304 w 9348721"/>
              <a:gd name="connsiteY19" fmla="*/ 1100109 h 1162022"/>
              <a:gd name="connsiteX20" fmla="*/ 1169954 w 9348721"/>
              <a:gd name="connsiteY20" fmla="*/ 985809 h 1162022"/>
              <a:gd name="connsiteX21" fmla="*/ 427004 w 9348721"/>
              <a:gd name="connsiteY21" fmla="*/ 747684 h 1162022"/>
              <a:gd name="connsiteX22" fmla="*/ 17429 w 9348721"/>
              <a:gd name="connsiteY22" fmla="*/ 566709 h 1162022"/>
              <a:gd name="connsiteX23" fmla="*/ 36479 w 9348721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103188 h 860426"/>
              <a:gd name="connsiteX1" fmla="*/ 1284223 w 9288398"/>
              <a:gd name="connsiteY1" fmla="*/ 655638 h 860426"/>
              <a:gd name="connsiteX2" fmla="*/ 2427223 w 9288398"/>
              <a:gd name="connsiteY2" fmla="*/ 817563 h 860426"/>
              <a:gd name="connsiteX3" fmla="*/ 4122673 w 9288398"/>
              <a:gd name="connsiteY3" fmla="*/ 398463 h 860426"/>
              <a:gd name="connsiteX4" fmla="*/ 5599048 w 9288398"/>
              <a:gd name="connsiteY4" fmla="*/ 93663 h 860426"/>
              <a:gd name="connsiteX5" fmla="*/ 7018273 w 9288398"/>
              <a:gd name="connsiteY5" fmla="*/ 26988 h 860426"/>
              <a:gd name="connsiteX6" fmla="*/ 9180448 w 9288398"/>
              <a:gd name="connsiteY6" fmla="*/ 255588 h 860426"/>
              <a:gd name="connsiteX7" fmla="*/ 9180448 w 9288398"/>
              <a:gd name="connsiteY7" fmla="*/ 265113 h 860426"/>
              <a:gd name="connsiteX8" fmla="*/ 9199498 w 9288398"/>
              <a:gd name="connsiteY8" fmla="*/ 550863 h 860426"/>
              <a:gd name="connsiteX9" fmla="*/ 9199498 w 9288398"/>
              <a:gd name="connsiteY9" fmla="*/ 550863 h 860426"/>
              <a:gd name="connsiteX10" fmla="*/ 9202640 w 9288398"/>
              <a:gd name="connsiteY10" fmla="*/ 531863 h 860426"/>
              <a:gd name="connsiteX11" fmla="*/ 8380348 w 9288398"/>
              <a:gd name="connsiteY11" fmla="*/ 407988 h 860426"/>
              <a:gd name="connsiteX12" fmla="*/ 7427848 w 9288398"/>
              <a:gd name="connsiteY12" fmla="*/ 293688 h 860426"/>
              <a:gd name="connsiteX13" fmla="*/ 6122923 w 9288398"/>
              <a:gd name="connsiteY13" fmla="*/ 236538 h 860426"/>
              <a:gd name="connsiteX14" fmla="*/ 4932298 w 9288398"/>
              <a:gd name="connsiteY14" fmla="*/ 350838 h 860426"/>
              <a:gd name="connsiteX15" fmla="*/ 3798823 w 9288398"/>
              <a:gd name="connsiteY15" fmla="*/ 579438 h 860426"/>
              <a:gd name="connsiteX16" fmla="*/ 2846323 w 9288398"/>
              <a:gd name="connsiteY16" fmla="*/ 808038 h 860426"/>
              <a:gd name="connsiteX17" fmla="*/ 2217673 w 9288398"/>
              <a:gd name="connsiteY17" fmla="*/ 846138 h 860426"/>
              <a:gd name="connsiteX18" fmla="*/ 1674748 w 9288398"/>
              <a:gd name="connsiteY18" fmla="*/ 798513 h 860426"/>
              <a:gd name="connsiteX19" fmla="*/ 1160398 w 9288398"/>
              <a:gd name="connsiteY19" fmla="*/ 684213 h 860426"/>
              <a:gd name="connsiteX20" fmla="*/ 417448 w 9288398"/>
              <a:gd name="connsiteY20" fmla="*/ 446088 h 860426"/>
              <a:gd name="connsiteX21" fmla="*/ 7873 w 9288398"/>
              <a:gd name="connsiteY21" fmla="*/ 265113 h 860426"/>
              <a:gd name="connsiteX22" fmla="*/ 26923 w 9288398"/>
              <a:gd name="connsiteY22" fmla="*/ 103188 h 860426"/>
              <a:gd name="connsiteX0" fmla="*/ 26923 w 9288398"/>
              <a:gd name="connsiteY0" fmla="*/ 133747 h 890985"/>
              <a:gd name="connsiteX1" fmla="*/ 1284223 w 9288398"/>
              <a:gd name="connsiteY1" fmla="*/ 686197 h 890985"/>
              <a:gd name="connsiteX2" fmla="*/ 2427223 w 9288398"/>
              <a:gd name="connsiteY2" fmla="*/ 848122 h 890985"/>
              <a:gd name="connsiteX3" fmla="*/ 4122673 w 9288398"/>
              <a:gd name="connsiteY3" fmla="*/ 429022 h 890985"/>
              <a:gd name="connsiteX4" fmla="*/ 5599048 w 9288398"/>
              <a:gd name="connsiteY4" fmla="*/ 124222 h 890985"/>
              <a:gd name="connsiteX5" fmla="*/ 7018273 w 9288398"/>
              <a:gd name="connsiteY5" fmla="*/ 57547 h 890985"/>
              <a:gd name="connsiteX6" fmla="*/ 9180448 w 9288398"/>
              <a:gd name="connsiteY6" fmla="*/ 286147 h 890985"/>
              <a:gd name="connsiteX7" fmla="*/ 8758283 w 9288398"/>
              <a:gd name="connsiteY7" fmla="*/ 77768 h 890985"/>
              <a:gd name="connsiteX8" fmla="*/ 9199498 w 9288398"/>
              <a:gd name="connsiteY8" fmla="*/ 581422 h 890985"/>
              <a:gd name="connsiteX9" fmla="*/ 9199498 w 9288398"/>
              <a:gd name="connsiteY9" fmla="*/ 581422 h 890985"/>
              <a:gd name="connsiteX10" fmla="*/ 9202640 w 9288398"/>
              <a:gd name="connsiteY10" fmla="*/ 562422 h 890985"/>
              <a:gd name="connsiteX11" fmla="*/ 8380348 w 9288398"/>
              <a:gd name="connsiteY11" fmla="*/ 438547 h 890985"/>
              <a:gd name="connsiteX12" fmla="*/ 7427848 w 9288398"/>
              <a:gd name="connsiteY12" fmla="*/ 324247 h 890985"/>
              <a:gd name="connsiteX13" fmla="*/ 6122923 w 9288398"/>
              <a:gd name="connsiteY13" fmla="*/ 267097 h 890985"/>
              <a:gd name="connsiteX14" fmla="*/ 4932298 w 9288398"/>
              <a:gd name="connsiteY14" fmla="*/ 381397 h 890985"/>
              <a:gd name="connsiteX15" fmla="*/ 3798823 w 9288398"/>
              <a:gd name="connsiteY15" fmla="*/ 609997 h 890985"/>
              <a:gd name="connsiteX16" fmla="*/ 2846323 w 9288398"/>
              <a:gd name="connsiteY16" fmla="*/ 838597 h 890985"/>
              <a:gd name="connsiteX17" fmla="*/ 2217673 w 9288398"/>
              <a:gd name="connsiteY17" fmla="*/ 876697 h 890985"/>
              <a:gd name="connsiteX18" fmla="*/ 1674748 w 9288398"/>
              <a:gd name="connsiteY18" fmla="*/ 829072 h 890985"/>
              <a:gd name="connsiteX19" fmla="*/ 1160398 w 9288398"/>
              <a:gd name="connsiteY19" fmla="*/ 714772 h 890985"/>
              <a:gd name="connsiteX20" fmla="*/ 417448 w 9288398"/>
              <a:gd name="connsiteY20" fmla="*/ 476647 h 890985"/>
              <a:gd name="connsiteX21" fmla="*/ 7873 w 9288398"/>
              <a:gd name="connsiteY21" fmla="*/ 295672 h 890985"/>
              <a:gd name="connsiteX22" fmla="*/ 26923 w 9288398"/>
              <a:gd name="connsiteY22" fmla="*/ 133747 h 890985"/>
              <a:gd name="connsiteX0" fmla="*/ 26923 w 9288398"/>
              <a:gd name="connsiteY0" fmla="*/ 391219 h 1148457"/>
              <a:gd name="connsiteX1" fmla="*/ 1284223 w 9288398"/>
              <a:gd name="connsiteY1" fmla="*/ 943669 h 1148457"/>
              <a:gd name="connsiteX2" fmla="*/ 2427223 w 9288398"/>
              <a:gd name="connsiteY2" fmla="*/ 1105594 h 1148457"/>
              <a:gd name="connsiteX3" fmla="*/ 4122673 w 9288398"/>
              <a:gd name="connsiteY3" fmla="*/ 686494 h 1148457"/>
              <a:gd name="connsiteX4" fmla="*/ 5599048 w 9288398"/>
              <a:gd name="connsiteY4" fmla="*/ 381694 h 1148457"/>
              <a:gd name="connsiteX5" fmla="*/ 7018273 w 9288398"/>
              <a:gd name="connsiteY5" fmla="*/ 315019 h 1148457"/>
              <a:gd name="connsiteX6" fmla="*/ 9180448 w 9288398"/>
              <a:gd name="connsiteY6" fmla="*/ 543619 h 1148457"/>
              <a:gd name="connsiteX7" fmla="*/ 8758283 w 9288398"/>
              <a:gd name="connsiteY7" fmla="*/ 335240 h 1148457"/>
              <a:gd name="connsiteX8" fmla="*/ 9199498 w 9288398"/>
              <a:gd name="connsiteY8" fmla="*/ 838894 h 1148457"/>
              <a:gd name="connsiteX9" fmla="*/ 9199498 w 9288398"/>
              <a:gd name="connsiteY9" fmla="*/ 838894 h 1148457"/>
              <a:gd name="connsiteX10" fmla="*/ 9202640 w 9288398"/>
              <a:gd name="connsiteY10" fmla="*/ 819894 h 1148457"/>
              <a:gd name="connsiteX11" fmla="*/ 8380348 w 9288398"/>
              <a:gd name="connsiteY11" fmla="*/ 696019 h 1148457"/>
              <a:gd name="connsiteX12" fmla="*/ 7427848 w 9288398"/>
              <a:gd name="connsiteY12" fmla="*/ 581719 h 1148457"/>
              <a:gd name="connsiteX13" fmla="*/ 6122923 w 9288398"/>
              <a:gd name="connsiteY13" fmla="*/ 524569 h 1148457"/>
              <a:gd name="connsiteX14" fmla="*/ 4932298 w 9288398"/>
              <a:gd name="connsiteY14" fmla="*/ 638869 h 1148457"/>
              <a:gd name="connsiteX15" fmla="*/ 3798823 w 9288398"/>
              <a:gd name="connsiteY15" fmla="*/ 867469 h 1148457"/>
              <a:gd name="connsiteX16" fmla="*/ 2846323 w 9288398"/>
              <a:gd name="connsiteY16" fmla="*/ 1096069 h 1148457"/>
              <a:gd name="connsiteX17" fmla="*/ 2217673 w 9288398"/>
              <a:gd name="connsiteY17" fmla="*/ 1134169 h 1148457"/>
              <a:gd name="connsiteX18" fmla="*/ 1674748 w 9288398"/>
              <a:gd name="connsiteY18" fmla="*/ 1086544 h 1148457"/>
              <a:gd name="connsiteX19" fmla="*/ 1160398 w 9288398"/>
              <a:gd name="connsiteY19" fmla="*/ 972244 h 1148457"/>
              <a:gd name="connsiteX20" fmla="*/ 417448 w 9288398"/>
              <a:gd name="connsiteY20" fmla="*/ 734119 h 1148457"/>
              <a:gd name="connsiteX21" fmla="*/ 7873 w 9288398"/>
              <a:gd name="connsiteY21" fmla="*/ 553144 h 1148457"/>
              <a:gd name="connsiteX22" fmla="*/ 26923 w 9288398"/>
              <a:gd name="connsiteY22" fmla="*/ 391219 h 1148457"/>
              <a:gd name="connsiteX0" fmla="*/ 26923 w 9202640"/>
              <a:gd name="connsiteY0" fmla="*/ 391219 h 1148457"/>
              <a:gd name="connsiteX1" fmla="*/ 1284223 w 9202640"/>
              <a:gd name="connsiteY1" fmla="*/ 943669 h 1148457"/>
              <a:gd name="connsiteX2" fmla="*/ 2427223 w 9202640"/>
              <a:gd name="connsiteY2" fmla="*/ 1105594 h 1148457"/>
              <a:gd name="connsiteX3" fmla="*/ 4122673 w 9202640"/>
              <a:gd name="connsiteY3" fmla="*/ 686494 h 1148457"/>
              <a:gd name="connsiteX4" fmla="*/ 5599048 w 9202640"/>
              <a:gd name="connsiteY4" fmla="*/ 381694 h 1148457"/>
              <a:gd name="connsiteX5" fmla="*/ 7018273 w 9202640"/>
              <a:gd name="connsiteY5" fmla="*/ 315019 h 1148457"/>
              <a:gd name="connsiteX6" fmla="*/ 8758283 w 9202640"/>
              <a:gd name="connsiteY6" fmla="*/ 335240 h 1148457"/>
              <a:gd name="connsiteX7" fmla="*/ 9199498 w 9202640"/>
              <a:gd name="connsiteY7" fmla="*/ 838894 h 1148457"/>
              <a:gd name="connsiteX8" fmla="*/ 9199498 w 9202640"/>
              <a:gd name="connsiteY8" fmla="*/ 838894 h 1148457"/>
              <a:gd name="connsiteX9" fmla="*/ 9202640 w 9202640"/>
              <a:gd name="connsiteY9" fmla="*/ 819894 h 1148457"/>
              <a:gd name="connsiteX10" fmla="*/ 8380348 w 9202640"/>
              <a:gd name="connsiteY10" fmla="*/ 696019 h 1148457"/>
              <a:gd name="connsiteX11" fmla="*/ 7427848 w 9202640"/>
              <a:gd name="connsiteY11" fmla="*/ 581719 h 1148457"/>
              <a:gd name="connsiteX12" fmla="*/ 6122923 w 9202640"/>
              <a:gd name="connsiteY12" fmla="*/ 524569 h 1148457"/>
              <a:gd name="connsiteX13" fmla="*/ 4932298 w 9202640"/>
              <a:gd name="connsiteY13" fmla="*/ 638869 h 1148457"/>
              <a:gd name="connsiteX14" fmla="*/ 3798823 w 9202640"/>
              <a:gd name="connsiteY14" fmla="*/ 867469 h 1148457"/>
              <a:gd name="connsiteX15" fmla="*/ 2846323 w 9202640"/>
              <a:gd name="connsiteY15" fmla="*/ 1096069 h 1148457"/>
              <a:gd name="connsiteX16" fmla="*/ 2217673 w 9202640"/>
              <a:gd name="connsiteY16" fmla="*/ 1134169 h 1148457"/>
              <a:gd name="connsiteX17" fmla="*/ 1674748 w 9202640"/>
              <a:gd name="connsiteY17" fmla="*/ 1086544 h 1148457"/>
              <a:gd name="connsiteX18" fmla="*/ 1160398 w 9202640"/>
              <a:gd name="connsiteY18" fmla="*/ 972244 h 1148457"/>
              <a:gd name="connsiteX19" fmla="*/ 417448 w 9202640"/>
              <a:gd name="connsiteY19" fmla="*/ 734119 h 1148457"/>
              <a:gd name="connsiteX20" fmla="*/ 7873 w 9202640"/>
              <a:gd name="connsiteY20" fmla="*/ 553144 h 1148457"/>
              <a:gd name="connsiteX21" fmla="*/ 26923 w 9202640"/>
              <a:gd name="connsiteY21" fmla="*/ 391219 h 1148457"/>
              <a:gd name="connsiteX0" fmla="*/ 26923 w 9254382"/>
              <a:gd name="connsiteY0" fmla="*/ 76200 h 833438"/>
              <a:gd name="connsiteX1" fmla="*/ 1284223 w 9254382"/>
              <a:gd name="connsiteY1" fmla="*/ 628650 h 833438"/>
              <a:gd name="connsiteX2" fmla="*/ 2427223 w 9254382"/>
              <a:gd name="connsiteY2" fmla="*/ 790575 h 833438"/>
              <a:gd name="connsiteX3" fmla="*/ 4122673 w 9254382"/>
              <a:gd name="connsiteY3" fmla="*/ 371475 h 833438"/>
              <a:gd name="connsiteX4" fmla="*/ 5599048 w 9254382"/>
              <a:gd name="connsiteY4" fmla="*/ 66675 h 833438"/>
              <a:gd name="connsiteX5" fmla="*/ 7018273 w 9254382"/>
              <a:gd name="connsiteY5" fmla="*/ 0 h 833438"/>
              <a:gd name="connsiteX6" fmla="*/ 8758283 w 9254382"/>
              <a:gd name="connsiteY6" fmla="*/ 20221 h 833438"/>
              <a:gd name="connsiteX7" fmla="*/ 9180846 w 9254382"/>
              <a:gd name="connsiteY7" fmla="*/ 211054 h 833438"/>
              <a:gd name="connsiteX8" fmla="*/ 9199498 w 9254382"/>
              <a:gd name="connsiteY8" fmla="*/ 523875 h 833438"/>
              <a:gd name="connsiteX9" fmla="*/ 9199498 w 9254382"/>
              <a:gd name="connsiteY9" fmla="*/ 523875 h 833438"/>
              <a:gd name="connsiteX10" fmla="*/ 9202640 w 9254382"/>
              <a:gd name="connsiteY10" fmla="*/ 504875 h 833438"/>
              <a:gd name="connsiteX11" fmla="*/ 8380348 w 9254382"/>
              <a:gd name="connsiteY11" fmla="*/ 381000 h 833438"/>
              <a:gd name="connsiteX12" fmla="*/ 7427848 w 9254382"/>
              <a:gd name="connsiteY12" fmla="*/ 266700 h 833438"/>
              <a:gd name="connsiteX13" fmla="*/ 6122923 w 9254382"/>
              <a:gd name="connsiteY13" fmla="*/ 209550 h 833438"/>
              <a:gd name="connsiteX14" fmla="*/ 4932298 w 9254382"/>
              <a:gd name="connsiteY14" fmla="*/ 323850 h 833438"/>
              <a:gd name="connsiteX15" fmla="*/ 3798823 w 9254382"/>
              <a:gd name="connsiteY15" fmla="*/ 552450 h 833438"/>
              <a:gd name="connsiteX16" fmla="*/ 2846323 w 9254382"/>
              <a:gd name="connsiteY16" fmla="*/ 781050 h 833438"/>
              <a:gd name="connsiteX17" fmla="*/ 2217673 w 9254382"/>
              <a:gd name="connsiteY17" fmla="*/ 819150 h 833438"/>
              <a:gd name="connsiteX18" fmla="*/ 1674748 w 9254382"/>
              <a:gd name="connsiteY18" fmla="*/ 771525 h 833438"/>
              <a:gd name="connsiteX19" fmla="*/ 1160398 w 9254382"/>
              <a:gd name="connsiteY19" fmla="*/ 657225 h 833438"/>
              <a:gd name="connsiteX20" fmla="*/ 417448 w 9254382"/>
              <a:gd name="connsiteY20" fmla="*/ 419100 h 833438"/>
              <a:gd name="connsiteX21" fmla="*/ 7873 w 9254382"/>
              <a:gd name="connsiteY21" fmla="*/ 238125 h 833438"/>
              <a:gd name="connsiteX22" fmla="*/ 26923 w 9254382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202640"/>
              <a:gd name="connsiteY0" fmla="*/ 76200 h 958442"/>
              <a:gd name="connsiteX1" fmla="*/ 1284223 w 9202640"/>
              <a:gd name="connsiteY1" fmla="*/ 628650 h 958442"/>
              <a:gd name="connsiteX2" fmla="*/ 2427223 w 9202640"/>
              <a:gd name="connsiteY2" fmla="*/ 790575 h 958442"/>
              <a:gd name="connsiteX3" fmla="*/ 4122673 w 9202640"/>
              <a:gd name="connsiteY3" fmla="*/ 371475 h 958442"/>
              <a:gd name="connsiteX4" fmla="*/ 5599048 w 9202640"/>
              <a:gd name="connsiteY4" fmla="*/ 66675 h 958442"/>
              <a:gd name="connsiteX5" fmla="*/ 7018273 w 9202640"/>
              <a:gd name="connsiteY5" fmla="*/ 0 h 958442"/>
              <a:gd name="connsiteX6" fmla="*/ 7843629 w 9202640"/>
              <a:gd name="connsiteY6" fmla="*/ 20221 h 958442"/>
              <a:gd name="connsiteX7" fmla="*/ 9180846 w 9202640"/>
              <a:gd name="connsiteY7" fmla="*/ 211054 h 958442"/>
              <a:gd name="connsiteX8" fmla="*/ 9199498 w 9202640"/>
              <a:gd name="connsiteY8" fmla="*/ 523875 h 958442"/>
              <a:gd name="connsiteX9" fmla="*/ 9199498 w 9202640"/>
              <a:gd name="connsiteY9" fmla="*/ 523875 h 958442"/>
              <a:gd name="connsiteX10" fmla="*/ 9202640 w 9202640"/>
              <a:gd name="connsiteY10" fmla="*/ 504875 h 958442"/>
              <a:gd name="connsiteX11" fmla="*/ 8380348 w 9202640"/>
              <a:gd name="connsiteY11" fmla="*/ 381000 h 958442"/>
              <a:gd name="connsiteX12" fmla="*/ 7427848 w 9202640"/>
              <a:gd name="connsiteY12" fmla="*/ 266700 h 958442"/>
              <a:gd name="connsiteX13" fmla="*/ 6122923 w 9202640"/>
              <a:gd name="connsiteY13" fmla="*/ 209550 h 958442"/>
              <a:gd name="connsiteX14" fmla="*/ 4932298 w 9202640"/>
              <a:gd name="connsiteY14" fmla="*/ 323850 h 958442"/>
              <a:gd name="connsiteX15" fmla="*/ 3798823 w 9202640"/>
              <a:gd name="connsiteY15" fmla="*/ 552450 h 958442"/>
              <a:gd name="connsiteX16" fmla="*/ 2846323 w 9202640"/>
              <a:gd name="connsiteY16" fmla="*/ 781050 h 958442"/>
              <a:gd name="connsiteX17" fmla="*/ 2217673 w 9202640"/>
              <a:gd name="connsiteY17" fmla="*/ 819150 h 958442"/>
              <a:gd name="connsiteX18" fmla="*/ 1674748 w 9202640"/>
              <a:gd name="connsiteY18" fmla="*/ 771525 h 958442"/>
              <a:gd name="connsiteX19" fmla="*/ 1160398 w 9202640"/>
              <a:gd name="connsiteY19" fmla="*/ 657225 h 958442"/>
              <a:gd name="connsiteX20" fmla="*/ 417448 w 9202640"/>
              <a:gd name="connsiteY20" fmla="*/ 419100 h 958442"/>
              <a:gd name="connsiteX21" fmla="*/ 7873 w 9202640"/>
              <a:gd name="connsiteY21" fmla="*/ 238125 h 958442"/>
              <a:gd name="connsiteX22" fmla="*/ 26923 w 9202640"/>
              <a:gd name="connsiteY22" fmla="*/ 76200 h 958442"/>
              <a:gd name="connsiteX0" fmla="*/ 26923 w 9765453"/>
              <a:gd name="connsiteY0" fmla="*/ 76200 h 1085861"/>
              <a:gd name="connsiteX1" fmla="*/ 1284223 w 9765453"/>
              <a:gd name="connsiteY1" fmla="*/ 628650 h 1085861"/>
              <a:gd name="connsiteX2" fmla="*/ 2427223 w 9765453"/>
              <a:gd name="connsiteY2" fmla="*/ 790575 h 1085861"/>
              <a:gd name="connsiteX3" fmla="*/ 4122673 w 9765453"/>
              <a:gd name="connsiteY3" fmla="*/ 371475 h 1085861"/>
              <a:gd name="connsiteX4" fmla="*/ 5599048 w 9765453"/>
              <a:gd name="connsiteY4" fmla="*/ 66675 h 1085861"/>
              <a:gd name="connsiteX5" fmla="*/ 7018273 w 9765453"/>
              <a:gd name="connsiteY5" fmla="*/ 0 h 1085861"/>
              <a:gd name="connsiteX6" fmla="*/ 7843629 w 9765453"/>
              <a:gd name="connsiteY6" fmla="*/ 20221 h 1085861"/>
              <a:gd name="connsiteX7" fmla="*/ 9180846 w 9765453"/>
              <a:gd name="connsiteY7" fmla="*/ 211054 h 1085861"/>
              <a:gd name="connsiteX8" fmla="*/ 9199498 w 9765453"/>
              <a:gd name="connsiteY8" fmla="*/ 523875 h 1085861"/>
              <a:gd name="connsiteX9" fmla="*/ 9199498 w 9765453"/>
              <a:gd name="connsiteY9" fmla="*/ 523875 h 1085861"/>
              <a:gd name="connsiteX10" fmla="*/ 9765453 w 9765453"/>
              <a:gd name="connsiteY10" fmla="*/ 1085861 h 1085861"/>
              <a:gd name="connsiteX11" fmla="*/ 8380348 w 9765453"/>
              <a:gd name="connsiteY11" fmla="*/ 381000 h 1085861"/>
              <a:gd name="connsiteX12" fmla="*/ 7427848 w 9765453"/>
              <a:gd name="connsiteY12" fmla="*/ 266700 h 1085861"/>
              <a:gd name="connsiteX13" fmla="*/ 6122923 w 9765453"/>
              <a:gd name="connsiteY13" fmla="*/ 209550 h 1085861"/>
              <a:gd name="connsiteX14" fmla="*/ 4932298 w 9765453"/>
              <a:gd name="connsiteY14" fmla="*/ 323850 h 1085861"/>
              <a:gd name="connsiteX15" fmla="*/ 3798823 w 9765453"/>
              <a:gd name="connsiteY15" fmla="*/ 552450 h 1085861"/>
              <a:gd name="connsiteX16" fmla="*/ 2846323 w 9765453"/>
              <a:gd name="connsiteY16" fmla="*/ 781050 h 1085861"/>
              <a:gd name="connsiteX17" fmla="*/ 2217673 w 9765453"/>
              <a:gd name="connsiteY17" fmla="*/ 819150 h 1085861"/>
              <a:gd name="connsiteX18" fmla="*/ 1674748 w 9765453"/>
              <a:gd name="connsiteY18" fmla="*/ 771525 h 1085861"/>
              <a:gd name="connsiteX19" fmla="*/ 1160398 w 9765453"/>
              <a:gd name="connsiteY19" fmla="*/ 657225 h 1085861"/>
              <a:gd name="connsiteX20" fmla="*/ 417448 w 9765453"/>
              <a:gd name="connsiteY20" fmla="*/ 419100 h 1085861"/>
              <a:gd name="connsiteX21" fmla="*/ 7873 w 9765453"/>
              <a:gd name="connsiteY21" fmla="*/ 238125 h 1085861"/>
              <a:gd name="connsiteX22" fmla="*/ 26923 w 9765453"/>
              <a:gd name="connsiteY22" fmla="*/ 76200 h 1085861"/>
              <a:gd name="connsiteX0" fmla="*/ 26923 w 9199498"/>
              <a:gd name="connsiteY0" fmla="*/ 76200 h 958442"/>
              <a:gd name="connsiteX1" fmla="*/ 1284223 w 9199498"/>
              <a:gd name="connsiteY1" fmla="*/ 628650 h 958442"/>
              <a:gd name="connsiteX2" fmla="*/ 2427223 w 9199498"/>
              <a:gd name="connsiteY2" fmla="*/ 790575 h 958442"/>
              <a:gd name="connsiteX3" fmla="*/ 4122673 w 9199498"/>
              <a:gd name="connsiteY3" fmla="*/ 371475 h 958442"/>
              <a:gd name="connsiteX4" fmla="*/ 5599048 w 9199498"/>
              <a:gd name="connsiteY4" fmla="*/ 66675 h 958442"/>
              <a:gd name="connsiteX5" fmla="*/ 7018273 w 9199498"/>
              <a:gd name="connsiteY5" fmla="*/ 0 h 958442"/>
              <a:gd name="connsiteX6" fmla="*/ 7843629 w 9199498"/>
              <a:gd name="connsiteY6" fmla="*/ 20221 h 958442"/>
              <a:gd name="connsiteX7" fmla="*/ 9180846 w 9199498"/>
              <a:gd name="connsiteY7" fmla="*/ 211054 h 958442"/>
              <a:gd name="connsiteX8" fmla="*/ 9199498 w 9199498"/>
              <a:gd name="connsiteY8" fmla="*/ 523875 h 958442"/>
              <a:gd name="connsiteX9" fmla="*/ 9199498 w 9199498"/>
              <a:gd name="connsiteY9" fmla="*/ 523875 h 958442"/>
              <a:gd name="connsiteX10" fmla="*/ 8380348 w 9199498"/>
              <a:gd name="connsiteY10" fmla="*/ 381000 h 958442"/>
              <a:gd name="connsiteX11" fmla="*/ 7427848 w 9199498"/>
              <a:gd name="connsiteY11" fmla="*/ 266700 h 958442"/>
              <a:gd name="connsiteX12" fmla="*/ 6122923 w 9199498"/>
              <a:gd name="connsiteY12" fmla="*/ 209550 h 958442"/>
              <a:gd name="connsiteX13" fmla="*/ 4932298 w 9199498"/>
              <a:gd name="connsiteY13" fmla="*/ 323850 h 958442"/>
              <a:gd name="connsiteX14" fmla="*/ 3798823 w 9199498"/>
              <a:gd name="connsiteY14" fmla="*/ 552450 h 958442"/>
              <a:gd name="connsiteX15" fmla="*/ 2846323 w 9199498"/>
              <a:gd name="connsiteY15" fmla="*/ 781050 h 958442"/>
              <a:gd name="connsiteX16" fmla="*/ 2217673 w 9199498"/>
              <a:gd name="connsiteY16" fmla="*/ 819150 h 958442"/>
              <a:gd name="connsiteX17" fmla="*/ 1674748 w 9199498"/>
              <a:gd name="connsiteY17" fmla="*/ 771525 h 958442"/>
              <a:gd name="connsiteX18" fmla="*/ 1160398 w 9199498"/>
              <a:gd name="connsiteY18" fmla="*/ 657225 h 958442"/>
              <a:gd name="connsiteX19" fmla="*/ 417448 w 9199498"/>
              <a:gd name="connsiteY19" fmla="*/ 419100 h 958442"/>
              <a:gd name="connsiteX20" fmla="*/ 7873 w 9199498"/>
              <a:gd name="connsiteY20" fmla="*/ 238125 h 958442"/>
              <a:gd name="connsiteX21" fmla="*/ 26923 w 9199498"/>
              <a:gd name="connsiteY21" fmla="*/ 76200 h 958442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538657 w 9199639"/>
              <a:gd name="connsiteY1" fmla="*/ 328292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1157 w 9165963"/>
              <a:gd name="connsiteY23" fmla="*/ 151266 h 833438"/>
              <a:gd name="connsiteX0" fmla="*/ 110537 w 9165963"/>
              <a:gd name="connsiteY0" fmla="*/ 681454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10537 w 9165963"/>
              <a:gd name="connsiteY23" fmla="*/ 681454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884368 w 9165963"/>
              <a:gd name="connsiteY10" fmla="*/ 596477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346672 w 9165963"/>
              <a:gd name="connsiteY10" fmla="*/ 381000 h 833438"/>
              <a:gd name="connsiteX11" fmla="*/ 7394172 w 9165963"/>
              <a:gd name="connsiteY11" fmla="*/ 266700 h 833438"/>
              <a:gd name="connsiteX12" fmla="*/ 6089247 w 9165963"/>
              <a:gd name="connsiteY12" fmla="*/ 209550 h 833438"/>
              <a:gd name="connsiteX13" fmla="*/ 4898622 w 9165963"/>
              <a:gd name="connsiteY13" fmla="*/ 323850 h 833438"/>
              <a:gd name="connsiteX14" fmla="*/ 3765147 w 9165963"/>
              <a:gd name="connsiteY14" fmla="*/ 552450 h 833438"/>
              <a:gd name="connsiteX15" fmla="*/ 2812647 w 9165963"/>
              <a:gd name="connsiteY15" fmla="*/ 781050 h 833438"/>
              <a:gd name="connsiteX16" fmla="*/ 2183997 w 9165963"/>
              <a:gd name="connsiteY16" fmla="*/ 819150 h 833438"/>
              <a:gd name="connsiteX17" fmla="*/ 1641072 w 9165963"/>
              <a:gd name="connsiteY17" fmla="*/ 771525 h 833438"/>
              <a:gd name="connsiteX18" fmla="*/ 1126722 w 9165963"/>
              <a:gd name="connsiteY18" fmla="*/ 657225 h 833438"/>
              <a:gd name="connsiteX19" fmla="*/ 383772 w 9165963"/>
              <a:gd name="connsiteY19" fmla="*/ 419100 h 833438"/>
              <a:gd name="connsiteX20" fmla="*/ 105559 w 9165963"/>
              <a:gd name="connsiteY20" fmla="*/ 301086 h 833438"/>
              <a:gd name="connsiteX21" fmla="*/ 104721 w 9165963"/>
              <a:gd name="connsiteY21" fmla="*/ 314912 h 833438"/>
              <a:gd name="connsiteX22" fmla="*/ 103502 w 9165963"/>
              <a:gd name="connsiteY22" fmla="*/ 160985 h 833438"/>
              <a:gd name="connsiteX0" fmla="*/ 103502 w 9134476"/>
              <a:gd name="connsiteY0" fmla="*/ 160985 h 833438"/>
              <a:gd name="connsiteX1" fmla="*/ 444036 w 9134476"/>
              <a:gd name="connsiteY1" fmla="*/ 323468 h 833438"/>
              <a:gd name="connsiteX2" fmla="*/ 1250547 w 9134476"/>
              <a:gd name="connsiteY2" fmla="*/ 628650 h 833438"/>
              <a:gd name="connsiteX3" fmla="*/ 2393547 w 9134476"/>
              <a:gd name="connsiteY3" fmla="*/ 790575 h 833438"/>
              <a:gd name="connsiteX4" fmla="*/ 4088997 w 9134476"/>
              <a:gd name="connsiteY4" fmla="*/ 371475 h 833438"/>
              <a:gd name="connsiteX5" fmla="*/ 5565372 w 9134476"/>
              <a:gd name="connsiteY5" fmla="*/ 66675 h 833438"/>
              <a:gd name="connsiteX6" fmla="*/ 6984597 w 9134476"/>
              <a:gd name="connsiteY6" fmla="*/ 0 h 833438"/>
              <a:gd name="connsiteX7" fmla="*/ 7809953 w 9134476"/>
              <a:gd name="connsiteY7" fmla="*/ 20221 h 833438"/>
              <a:gd name="connsiteX8" fmla="*/ 9116651 w 9134476"/>
              <a:gd name="connsiteY8" fmla="*/ 208652 h 833438"/>
              <a:gd name="connsiteX9" fmla="*/ 9095435 w 9134476"/>
              <a:gd name="connsiteY9" fmla="*/ 523875 h 833438"/>
              <a:gd name="connsiteX10" fmla="*/ 8346672 w 9134476"/>
              <a:gd name="connsiteY10" fmla="*/ 381000 h 833438"/>
              <a:gd name="connsiteX11" fmla="*/ 7394172 w 9134476"/>
              <a:gd name="connsiteY11" fmla="*/ 266700 h 833438"/>
              <a:gd name="connsiteX12" fmla="*/ 6089247 w 9134476"/>
              <a:gd name="connsiteY12" fmla="*/ 209550 h 833438"/>
              <a:gd name="connsiteX13" fmla="*/ 4898622 w 9134476"/>
              <a:gd name="connsiteY13" fmla="*/ 323850 h 833438"/>
              <a:gd name="connsiteX14" fmla="*/ 3765147 w 9134476"/>
              <a:gd name="connsiteY14" fmla="*/ 552450 h 833438"/>
              <a:gd name="connsiteX15" fmla="*/ 2812647 w 9134476"/>
              <a:gd name="connsiteY15" fmla="*/ 781050 h 833438"/>
              <a:gd name="connsiteX16" fmla="*/ 2183997 w 9134476"/>
              <a:gd name="connsiteY16" fmla="*/ 819150 h 833438"/>
              <a:gd name="connsiteX17" fmla="*/ 1641072 w 9134476"/>
              <a:gd name="connsiteY17" fmla="*/ 771525 h 833438"/>
              <a:gd name="connsiteX18" fmla="*/ 1126722 w 9134476"/>
              <a:gd name="connsiteY18" fmla="*/ 657225 h 833438"/>
              <a:gd name="connsiteX19" fmla="*/ 383772 w 9134476"/>
              <a:gd name="connsiteY19" fmla="*/ 419100 h 833438"/>
              <a:gd name="connsiteX20" fmla="*/ 105559 w 9134476"/>
              <a:gd name="connsiteY20" fmla="*/ 301086 h 833438"/>
              <a:gd name="connsiteX21" fmla="*/ 104721 w 9134476"/>
              <a:gd name="connsiteY21" fmla="*/ 314912 h 833438"/>
              <a:gd name="connsiteX22" fmla="*/ 103502 w 9134476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095435 w 9116651"/>
              <a:gd name="connsiteY9" fmla="*/ 523875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114197 w 9116651"/>
              <a:gd name="connsiteY9" fmla="*/ 548100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8835197 w 9114197"/>
              <a:gd name="connsiteY8" fmla="*/ 208652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9111897 w 9114197"/>
              <a:gd name="connsiteY8" fmla="*/ 230459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2664"/>
              <a:gd name="connsiteY0" fmla="*/ 160985 h 833438"/>
              <a:gd name="connsiteX1" fmla="*/ 444036 w 9112664"/>
              <a:gd name="connsiteY1" fmla="*/ 323468 h 833438"/>
              <a:gd name="connsiteX2" fmla="*/ 1250547 w 9112664"/>
              <a:gd name="connsiteY2" fmla="*/ 628650 h 833438"/>
              <a:gd name="connsiteX3" fmla="*/ 2393547 w 9112664"/>
              <a:gd name="connsiteY3" fmla="*/ 790575 h 833438"/>
              <a:gd name="connsiteX4" fmla="*/ 4088997 w 9112664"/>
              <a:gd name="connsiteY4" fmla="*/ 371475 h 833438"/>
              <a:gd name="connsiteX5" fmla="*/ 5565372 w 9112664"/>
              <a:gd name="connsiteY5" fmla="*/ 66675 h 833438"/>
              <a:gd name="connsiteX6" fmla="*/ 6984597 w 9112664"/>
              <a:gd name="connsiteY6" fmla="*/ 0 h 833438"/>
              <a:gd name="connsiteX7" fmla="*/ 7809953 w 9112664"/>
              <a:gd name="connsiteY7" fmla="*/ 20221 h 833438"/>
              <a:gd name="connsiteX8" fmla="*/ 9111897 w 9112664"/>
              <a:gd name="connsiteY8" fmla="*/ 230459 h 833438"/>
              <a:gd name="connsiteX9" fmla="*/ 8961760 w 9112664"/>
              <a:gd name="connsiteY9" fmla="*/ 528733 h 833438"/>
              <a:gd name="connsiteX10" fmla="*/ 8346672 w 9112664"/>
              <a:gd name="connsiteY10" fmla="*/ 381000 h 833438"/>
              <a:gd name="connsiteX11" fmla="*/ 7394172 w 9112664"/>
              <a:gd name="connsiteY11" fmla="*/ 266700 h 833438"/>
              <a:gd name="connsiteX12" fmla="*/ 6089247 w 9112664"/>
              <a:gd name="connsiteY12" fmla="*/ 209550 h 833438"/>
              <a:gd name="connsiteX13" fmla="*/ 4898622 w 9112664"/>
              <a:gd name="connsiteY13" fmla="*/ 323850 h 833438"/>
              <a:gd name="connsiteX14" fmla="*/ 3765147 w 9112664"/>
              <a:gd name="connsiteY14" fmla="*/ 552450 h 833438"/>
              <a:gd name="connsiteX15" fmla="*/ 2812647 w 9112664"/>
              <a:gd name="connsiteY15" fmla="*/ 781050 h 833438"/>
              <a:gd name="connsiteX16" fmla="*/ 2183997 w 9112664"/>
              <a:gd name="connsiteY16" fmla="*/ 819150 h 833438"/>
              <a:gd name="connsiteX17" fmla="*/ 1641072 w 9112664"/>
              <a:gd name="connsiteY17" fmla="*/ 771525 h 833438"/>
              <a:gd name="connsiteX18" fmla="*/ 1126722 w 9112664"/>
              <a:gd name="connsiteY18" fmla="*/ 657225 h 833438"/>
              <a:gd name="connsiteX19" fmla="*/ 383772 w 9112664"/>
              <a:gd name="connsiteY19" fmla="*/ 419100 h 833438"/>
              <a:gd name="connsiteX20" fmla="*/ 105559 w 9112664"/>
              <a:gd name="connsiteY20" fmla="*/ 301086 h 833438"/>
              <a:gd name="connsiteX21" fmla="*/ 104721 w 9112664"/>
              <a:gd name="connsiteY21" fmla="*/ 314912 h 833438"/>
              <a:gd name="connsiteX22" fmla="*/ 103502 w 9112664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8961760 w 9111897"/>
              <a:gd name="connsiteY9" fmla="*/ 528733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9111820 w 9111897"/>
              <a:gd name="connsiteY9" fmla="*/ 574746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809953 w 9111897"/>
              <a:gd name="connsiteY8" fmla="*/ 33896 h 847113"/>
              <a:gd name="connsiteX9" fmla="*/ 9111897 w 9111897"/>
              <a:gd name="connsiteY9" fmla="*/ 244134 h 847113"/>
              <a:gd name="connsiteX10" fmla="*/ 9111820 w 9111897"/>
              <a:gd name="connsiteY10" fmla="*/ 588421 h 847113"/>
              <a:gd name="connsiteX11" fmla="*/ 8346672 w 9111897"/>
              <a:gd name="connsiteY11" fmla="*/ 394675 h 847113"/>
              <a:gd name="connsiteX12" fmla="*/ 7394172 w 9111897"/>
              <a:gd name="connsiteY12" fmla="*/ 280375 h 847113"/>
              <a:gd name="connsiteX13" fmla="*/ 6089247 w 9111897"/>
              <a:gd name="connsiteY13" fmla="*/ 223225 h 847113"/>
              <a:gd name="connsiteX14" fmla="*/ 4898622 w 9111897"/>
              <a:gd name="connsiteY14" fmla="*/ 337525 h 847113"/>
              <a:gd name="connsiteX15" fmla="*/ 3765147 w 9111897"/>
              <a:gd name="connsiteY15" fmla="*/ 566125 h 847113"/>
              <a:gd name="connsiteX16" fmla="*/ 2812647 w 9111897"/>
              <a:gd name="connsiteY16" fmla="*/ 794725 h 847113"/>
              <a:gd name="connsiteX17" fmla="*/ 2183997 w 9111897"/>
              <a:gd name="connsiteY17" fmla="*/ 832825 h 847113"/>
              <a:gd name="connsiteX18" fmla="*/ 1641072 w 9111897"/>
              <a:gd name="connsiteY18" fmla="*/ 785200 h 847113"/>
              <a:gd name="connsiteX19" fmla="*/ 1126722 w 9111897"/>
              <a:gd name="connsiteY19" fmla="*/ 670900 h 847113"/>
              <a:gd name="connsiteX20" fmla="*/ 383772 w 9111897"/>
              <a:gd name="connsiteY20" fmla="*/ 432775 h 847113"/>
              <a:gd name="connsiteX21" fmla="*/ 105559 w 9111897"/>
              <a:gd name="connsiteY21" fmla="*/ 314761 h 847113"/>
              <a:gd name="connsiteX22" fmla="*/ 104721 w 9111897"/>
              <a:gd name="connsiteY22" fmla="*/ 328587 h 847113"/>
              <a:gd name="connsiteX23" fmla="*/ 103502 w 9111897"/>
              <a:gd name="connsiteY23" fmla="*/ 174660 h 847113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360838 w 9111897"/>
              <a:gd name="connsiteY8" fmla="*/ 784 h 847113"/>
              <a:gd name="connsiteX9" fmla="*/ 7809953 w 9111897"/>
              <a:gd name="connsiteY9" fmla="*/ 33896 h 847113"/>
              <a:gd name="connsiteX10" fmla="*/ 9111897 w 9111897"/>
              <a:gd name="connsiteY10" fmla="*/ 244134 h 847113"/>
              <a:gd name="connsiteX11" fmla="*/ 9111820 w 9111897"/>
              <a:gd name="connsiteY11" fmla="*/ 588421 h 847113"/>
              <a:gd name="connsiteX12" fmla="*/ 8346672 w 9111897"/>
              <a:gd name="connsiteY12" fmla="*/ 394675 h 847113"/>
              <a:gd name="connsiteX13" fmla="*/ 7394172 w 9111897"/>
              <a:gd name="connsiteY13" fmla="*/ 280375 h 847113"/>
              <a:gd name="connsiteX14" fmla="*/ 6089247 w 9111897"/>
              <a:gd name="connsiteY14" fmla="*/ 223225 h 847113"/>
              <a:gd name="connsiteX15" fmla="*/ 4898622 w 9111897"/>
              <a:gd name="connsiteY15" fmla="*/ 337525 h 847113"/>
              <a:gd name="connsiteX16" fmla="*/ 3765147 w 9111897"/>
              <a:gd name="connsiteY16" fmla="*/ 566125 h 847113"/>
              <a:gd name="connsiteX17" fmla="*/ 2812647 w 9111897"/>
              <a:gd name="connsiteY17" fmla="*/ 794725 h 847113"/>
              <a:gd name="connsiteX18" fmla="*/ 2183997 w 9111897"/>
              <a:gd name="connsiteY18" fmla="*/ 832825 h 847113"/>
              <a:gd name="connsiteX19" fmla="*/ 1641072 w 9111897"/>
              <a:gd name="connsiteY19" fmla="*/ 785200 h 847113"/>
              <a:gd name="connsiteX20" fmla="*/ 1126722 w 9111897"/>
              <a:gd name="connsiteY20" fmla="*/ 670900 h 847113"/>
              <a:gd name="connsiteX21" fmla="*/ 383772 w 9111897"/>
              <a:gd name="connsiteY21" fmla="*/ 432775 h 847113"/>
              <a:gd name="connsiteX22" fmla="*/ 105559 w 9111897"/>
              <a:gd name="connsiteY22" fmla="*/ 314761 h 847113"/>
              <a:gd name="connsiteX23" fmla="*/ 104721 w 9111897"/>
              <a:gd name="connsiteY23" fmla="*/ 328587 h 847113"/>
              <a:gd name="connsiteX24" fmla="*/ 103502 w 9111897"/>
              <a:gd name="connsiteY24" fmla="*/ 174660 h 847113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898622 w 9111897"/>
              <a:gd name="connsiteY16" fmla="*/ 347070 h 856658"/>
              <a:gd name="connsiteX17" fmla="*/ 3765147 w 9111897"/>
              <a:gd name="connsiteY17" fmla="*/ 575670 h 856658"/>
              <a:gd name="connsiteX18" fmla="*/ 2812647 w 9111897"/>
              <a:gd name="connsiteY18" fmla="*/ 804270 h 856658"/>
              <a:gd name="connsiteX19" fmla="*/ 2183997 w 9111897"/>
              <a:gd name="connsiteY19" fmla="*/ 842370 h 856658"/>
              <a:gd name="connsiteX20" fmla="*/ 1641072 w 9111897"/>
              <a:gd name="connsiteY20" fmla="*/ 794745 h 856658"/>
              <a:gd name="connsiteX21" fmla="*/ 1126722 w 9111897"/>
              <a:gd name="connsiteY21" fmla="*/ 680445 h 856658"/>
              <a:gd name="connsiteX22" fmla="*/ 383772 w 9111897"/>
              <a:gd name="connsiteY22" fmla="*/ 442320 h 856658"/>
              <a:gd name="connsiteX23" fmla="*/ 105559 w 9111897"/>
              <a:gd name="connsiteY23" fmla="*/ 324306 h 856658"/>
              <a:gd name="connsiteX24" fmla="*/ 104721 w 9111897"/>
              <a:gd name="connsiteY24" fmla="*/ 338132 h 856658"/>
              <a:gd name="connsiteX25" fmla="*/ 103502 w 9111897"/>
              <a:gd name="connsiteY25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467506 w 9111897"/>
              <a:gd name="connsiteY16" fmla="*/ 27985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168512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93418 w 9111897"/>
              <a:gd name="connsiteY18" fmla="*/ 439629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55895 w 9111897"/>
              <a:gd name="connsiteY18" fmla="*/ 391212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22862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03313 w 9111897"/>
              <a:gd name="connsiteY17" fmla="*/ 332545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47237 w 9111897"/>
              <a:gd name="connsiteY16" fmla="*/ 260506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2075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03312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11190 w 9111897"/>
              <a:gd name="connsiteY16" fmla="*/ 318038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20571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173673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09512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8212 h 860665"/>
              <a:gd name="connsiteX1" fmla="*/ 444036 w 9111897"/>
              <a:gd name="connsiteY1" fmla="*/ 350695 h 860665"/>
              <a:gd name="connsiteX2" fmla="*/ 1250547 w 9111897"/>
              <a:gd name="connsiteY2" fmla="*/ 655877 h 860665"/>
              <a:gd name="connsiteX3" fmla="*/ 2393547 w 9111897"/>
              <a:gd name="connsiteY3" fmla="*/ 817802 h 860665"/>
              <a:gd name="connsiteX4" fmla="*/ 4088997 w 9111897"/>
              <a:gd name="connsiteY4" fmla="*/ 398702 h 860665"/>
              <a:gd name="connsiteX5" fmla="*/ 5565372 w 9111897"/>
              <a:gd name="connsiteY5" fmla="*/ 93902 h 860665"/>
              <a:gd name="connsiteX6" fmla="*/ 6160424 w 9111897"/>
              <a:gd name="connsiteY6" fmla="*/ 14982 h 860665"/>
              <a:gd name="connsiteX7" fmla="*/ 6683774 w 9111897"/>
              <a:gd name="connsiteY7" fmla="*/ 4007 h 860665"/>
              <a:gd name="connsiteX8" fmla="*/ 7360838 w 9111897"/>
              <a:gd name="connsiteY8" fmla="*/ 14336 h 860665"/>
              <a:gd name="connsiteX9" fmla="*/ 7809953 w 9111897"/>
              <a:gd name="connsiteY9" fmla="*/ 47448 h 860665"/>
              <a:gd name="connsiteX10" fmla="*/ 9111897 w 9111897"/>
              <a:gd name="connsiteY10" fmla="*/ 257686 h 860665"/>
              <a:gd name="connsiteX11" fmla="*/ 9111820 w 9111897"/>
              <a:gd name="connsiteY11" fmla="*/ 601973 h 860665"/>
              <a:gd name="connsiteX12" fmla="*/ 8346672 w 9111897"/>
              <a:gd name="connsiteY12" fmla="*/ 408227 h 860665"/>
              <a:gd name="connsiteX13" fmla="*/ 7394172 w 9111897"/>
              <a:gd name="connsiteY13" fmla="*/ 293927 h 860665"/>
              <a:gd name="connsiteX14" fmla="*/ 6729206 w 9111897"/>
              <a:gd name="connsiteY14" fmla="*/ 240284 h 860665"/>
              <a:gd name="connsiteX15" fmla="*/ 6014194 w 9111897"/>
              <a:gd name="connsiteY15" fmla="*/ 231954 h 860665"/>
              <a:gd name="connsiteX16" fmla="*/ 4997120 w 9111897"/>
              <a:gd name="connsiteY16" fmla="*/ 341412 h 860665"/>
              <a:gd name="connsiteX17" fmla="*/ 4327753 w 9111897"/>
              <a:gd name="connsiteY17" fmla="*/ 463004 h 860665"/>
              <a:gd name="connsiteX18" fmla="*/ 3765147 w 9111897"/>
              <a:gd name="connsiteY18" fmla="*/ 579677 h 860665"/>
              <a:gd name="connsiteX19" fmla="*/ 2812647 w 9111897"/>
              <a:gd name="connsiteY19" fmla="*/ 808277 h 860665"/>
              <a:gd name="connsiteX20" fmla="*/ 2183997 w 9111897"/>
              <a:gd name="connsiteY20" fmla="*/ 846377 h 860665"/>
              <a:gd name="connsiteX21" fmla="*/ 1641072 w 9111897"/>
              <a:gd name="connsiteY21" fmla="*/ 798752 h 860665"/>
              <a:gd name="connsiteX22" fmla="*/ 1126722 w 9111897"/>
              <a:gd name="connsiteY22" fmla="*/ 684452 h 860665"/>
              <a:gd name="connsiteX23" fmla="*/ 383772 w 9111897"/>
              <a:gd name="connsiteY23" fmla="*/ 446327 h 860665"/>
              <a:gd name="connsiteX24" fmla="*/ 105559 w 9111897"/>
              <a:gd name="connsiteY24" fmla="*/ 328313 h 860665"/>
              <a:gd name="connsiteX25" fmla="*/ 104721 w 9111897"/>
              <a:gd name="connsiteY25" fmla="*/ 342139 h 860665"/>
              <a:gd name="connsiteX26" fmla="*/ 103502 w 9111897"/>
              <a:gd name="connsiteY26" fmla="*/ 188212 h 860665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160425 w 9111897"/>
              <a:gd name="connsiteY6" fmla="*/ 20659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91440 h 863893"/>
              <a:gd name="connsiteX1" fmla="*/ 444036 w 9111897"/>
              <a:gd name="connsiteY1" fmla="*/ 353923 h 863893"/>
              <a:gd name="connsiteX2" fmla="*/ 1250547 w 9111897"/>
              <a:gd name="connsiteY2" fmla="*/ 659105 h 863893"/>
              <a:gd name="connsiteX3" fmla="*/ 2393547 w 9111897"/>
              <a:gd name="connsiteY3" fmla="*/ 821030 h 863893"/>
              <a:gd name="connsiteX4" fmla="*/ 4088997 w 9111897"/>
              <a:gd name="connsiteY4" fmla="*/ 401930 h 863893"/>
              <a:gd name="connsiteX5" fmla="*/ 5251119 w 9111897"/>
              <a:gd name="connsiteY5" fmla="*/ 174597 h 863893"/>
              <a:gd name="connsiteX6" fmla="*/ 6160425 w 9111897"/>
              <a:gd name="connsiteY6" fmla="*/ 27894 h 863893"/>
              <a:gd name="connsiteX7" fmla="*/ 6683774 w 9111897"/>
              <a:gd name="connsiteY7" fmla="*/ 7235 h 863893"/>
              <a:gd name="connsiteX8" fmla="*/ 7360838 w 9111897"/>
              <a:gd name="connsiteY8" fmla="*/ 17564 h 863893"/>
              <a:gd name="connsiteX9" fmla="*/ 7809953 w 9111897"/>
              <a:gd name="connsiteY9" fmla="*/ 50676 h 863893"/>
              <a:gd name="connsiteX10" fmla="*/ 9111897 w 9111897"/>
              <a:gd name="connsiteY10" fmla="*/ 260914 h 863893"/>
              <a:gd name="connsiteX11" fmla="*/ 9111820 w 9111897"/>
              <a:gd name="connsiteY11" fmla="*/ 605201 h 863893"/>
              <a:gd name="connsiteX12" fmla="*/ 8346672 w 9111897"/>
              <a:gd name="connsiteY12" fmla="*/ 411455 h 863893"/>
              <a:gd name="connsiteX13" fmla="*/ 7394172 w 9111897"/>
              <a:gd name="connsiteY13" fmla="*/ 297155 h 863893"/>
              <a:gd name="connsiteX14" fmla="*/ 6729206 w 9111897"/>
              <a:gd name="connsiteY14" fmla="*/ 243512 h 863893"/>
              <a:gd name="connsiteX15" fmla="*/ 6014194 w 9111897"/>
              <a:gd name="connsiteY15" fmla="*/ 235182 h 863893"/>
              <a:gd name="connsiteX16" fmla="*/ 4997120 w 9111897"/>
              <a:gd name="connsiteY16" fmla="*/ 344640 h 863893"/>
              <a:gd name="connsiteX17" fmla="*/ 4327753 w 9111897"/>
              <a:gd name="connsiteY17" fmla="*/ 466232 h 863893"/>
              <a:gd name="connsiteX18" fmla="*/ 3765147 w 9111897"/>
              <a:gd name="connsiteY18" fmla="*/ 582905 h 863893"/>
              <a:gd name="connsiteX19" fmla="*/ 2812647 w 9111897"/>
              <a:gd name="connsiteY19" fmla="*/ 811505 h 863893"/>
              <a:gd name="connsiteX20" fmla="*/ 2183997 w 9111897"/>
              <a:gd name="connsiteY20" fmla="*/ 849605 h 863893"/>
              <a:gd name="connsiteX21" fmla="*/ 1641072 w 9111897"/>
              <a:gd name="connsiteY21" fmla="*/ 801980 h 863893"/>
              <a:gd name="connsiteX22" fmla="*/ 1126722 w 9111897"/>
              <a:gd name="connsiteY22" fmla="*/ 687680 h 863893"/>
              <a:gd name="connsiteX23" fmla="*/ 383772 w 9111897"/>
              <a:gd name="connsiteY23" fmla="*/ 449555 h 863893"/>
              <a:gd name="connsiteX24" fmla="*/ 105559 w 9111897"/>
              <a:gd name="connsiteY24" fmla="*/ 331541 h 863893"/>
              <a:gd name="connsiteX25" fmla="*/ 104721 w 9111897"/>
              <a:gd name="connsiteY25" fmla="*/ 345367 h 863893"/>
              <a:gd name="connsiteX26" fmla="*/ 103502 w 9111897"/>
              <a:gd name="connsiteY26" fmla="*/ 191440 h 863893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46672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750016 w 9111897"/>
              <a:gd name="connsiteY12" fmla="*/ 513955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83772 w 9111897"/>
              <a:gd name="connsiteY23" fmla="*/ 447161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1064962"/>
              <a:gd name="connsiteX1" fmla="*/ 444036 w 9111897"/>
              <a:gd name="connsiteY1" fmla="*/ 351529 h 1064962"/>
              <a:gd name="connsiteX2" fmla="*/ 1250547 w 9111897"/>
              <a:gd name="connsiteY2" fmla="*/ 656711 h 1064962"/>
              <a:gd name="connsiteX3" fmla="*/ 2393547 w 9111897"/>
              <a:gd name="connsiteY3" fmla="*/ 818636 h 1064962"/>
              <a:gd name="connsiteX4" fmla="*/ 4088997 w 9111897"/>
              <a:gd name="connsiteY4" fmla="*/ 399536 h 1064962"/>
              <a:gd name="connsiteX5" fmla="*/ 5307403 w 9111897"/>
              <a:gd name="connsiteY5" fmla="*/ 147994 h 1064962"/>
              <a:gd name="connsiteX6" fmla="*/ 6160425 w 9111897"/>
              <a:gd name="connsiteY6" fmla="*/ 25500 h 1064962"/>
              <a:gd name="connsiteX7" fmla="*/ 6777582 w 9111897"/>
              <a:gd name="connsiteY7" fmla="*/ 0 h 1064962"/>
              <a:gd name="connsiteX8" fmla="*/ 7360838 w 9111897"/>
              <a:gd name="connsiteY8" fmla="*/ 15170 h 1064962"/>
              <a:gd name="connsiteX9" fmla="*/ 7809953 w 9111897"/>
              <a:gd name="connsiteY9" fmla="*/ 48282 h 1064962"/>
              <a:gd name="connsiteX10" fmla="*/ 9111897 w 9111897"/>
              <a:gd name="connsiteY10" fmla="*/ 258520 h 1064962"/>
              <a:gd name="connsiteX11" fmla="*/ 9111820 w 9111897"/>
              <a:gd name="connsiteY11" fmla="*/ 602807 h 1064962"/>
              <a:gd name="connsiteX12" fmla="*/ 8750016 w 9111897"/>
              <a:gd name="connsiteY12" fmla="*/ 515596 h 1064962"/>
              <a:gd name="connsiteX13" fmla="*/ 7394172 w 9111897"/>
              <a:gd name="connsiteY13" fmla="*/ 294761 h 1064962"/>
              <a:gd name="connsiteX14" fmla="*/ 6729206 w 9111897"/>
              <a:gd name="connsiteY14" fmla="*/ 241118 h 1064962"/>
              <a:gd name="connsiteX15" fmla="*/ 6014194 w 9111897"/>
              <a:gd name="connsiteY15" fmla="*/ 232788 h 1064962"/>
              <a:gd name="connsiteX16" fmla="*/ 4997120 w 9111897"/>
              <a:gd name="connsiteY16" fmla="*/ 342246 h 1064962"/>
              <a:gd name="connsiteX17" fmla="*/ 4327753 w 9111897"/>
              <a:gd name="connsiteY17" fmla="*/ 463838 h 1064962"/>
              <a:gd name="connsiteX18" fmla="*/ 3765147 w 9111897"/>
              <a:gd name="connsiteY18" fmla="*/ 580511 h 1064962"/>
              <a:gd name="connsiteX19" fmla="*/ 2812647 w 9111897"/>
              <a:gd name="connsiteY19" fmla="*/ 809111 h 1064962"/>
              <a:gd name="connsiteX20" fmla="*/ 2183997 w 9111897"/>
              <a:gd name="connsiteY20" fmla="*/ 847211 h 1064962"/>
              <a:gd name="connsiteX21" fmla="*/ 1641072 w 9111897"/>
              <a:gd name="connsiteY21" fmla="*/ 799586 h 1064962"/>
              <a:gd name="connsiteX22" fmla="*/ 1068413 w 9111897"/>
              <a:gd name="connsiteY22" fmla="*/ 1019677 h 1064962"/>
              <a:gd name="connsiteX23" fmla="*/ 371294 w 9111897"/>
              <a:gd name="connsiteY23" fmla="*/ 527874 h 1064962"/>
              <a:gd name="connsiteX24" fmla="*/ 105559 w 9111897"/>
              <a:gd name="connsiteY24" fmla="*/ 329147 h 1064962"/>
              <a:gd name="connsiteX25" fmla="*/ 104721 w 9111897"/>
              <a:gd name="connsiteY25" fmla="*/ 342973 h 1064962"/>
              <a:gd name="connsiteX26" fmla="*/ 103502 w 9111897"/>
              <a:gd name="connsiteY26" fmla="*/ 189046 h 1064962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087849 w 9111897"/>
              <a:gd name="connsiteY22" fmla="*/ 732100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87849 w 9111897"/>
              <a:gd name="connsiteY0" fmla="*/ 732100 h 892547"/>
              <a:gd name="connsiteX1" fmla="*/ 371294 w 9111897"/>
              <a:gd name="connsiteY1" fmla="*/ 527874 h 892547"/>
              <a:gd name="connsiteX2" fmla="*/ 105559 w 9111897"/>
              <a:gd name="connsiteY2" fmla="*/ 329147 h 892547"/>
              <a:gd name="connsiteX3" fmla="*/ 104721 w 9111897"/>
              <a:gd name="connsiteY3" fmla="*/ 342973 h 892547"/>
              <a:gd name="connsiteX4" fmla="*/ 103502 w 9111897"/>
              <a:gd name="connsiteY4" fmla="*/ 189046 h 892547"/>
              <a:gd name="connsiteX5" fmla="*/ 444036 w 9111897"/>
              <a:gd name="connsiteY5" fmla="*/ 351529 h 892547"/>
              <a:gd name="connsiteX6" fmla="*/ 1250547 w 9111897"/>
              <a:gd name="connsiteY6" fmla="*/ 656711 h 892547"/>
              <a:gd name="connsiteX7" fmla="*/ 2393547 w 9111897"/>
              <a:gd name="connsiteY7" fmla="*/ 818636 h 892547"/>
              <a:gd name="connsiteX8" fmla="*/ 4088997 w 9111897"/>
              <a:gd name="connsiteY8" fmla="*/ 399536 h 892547"/>
              <a:gd name="connsiteX9" fmla="*/ 5307403 w 9111897"/>
              <a:gd name="connsiteY9" fmla="*/ 147994 h 892547"/>
              <a:gd name="connsiteX10" fmla="*/ 6160425 w 9111897"/>
              <a:gd name="connsiteY10" fmla="*/ 25500 h 892547"/>
              <a:gd name="connsiteX11" fmla="*/ 6777582 w 9111897"/>
              <a:gd name="connsiteY11" fmla="*/ 0 h 892547"/>
              <a:gd name="connsiteX12" fmla="*/ 7360838 w 9111897"/>
              <a:gd name="connsiteY12" fmla="*/ 15170 h 892547"/>
              <a:gd name="connsiteX13" fmla="*/ 7809953 w 9111897"/>
              <a:gd name="connsiteY13" fmla="*/ 48282 h 892547"/>
              <a:gd name="connsiteX14" fmla="*/ 9111897 w 9111897"/>
              <a:gd name="connsiteY14" fmla="*/ 258520 h 892547"/>
              <a:gd name="connsiteX15" fmla="*/ 9111820 w 9111897"/>
              <a:gd name="connsiteY15" fmla="*/ 602807 h 892547"/>
              <a:gd name="connsiteX16" fmla="*/ 8750016 w 9111897"/>
              <a:gd name="connsiteY16" fmla="*/ 515596 h 892547"/>
              <a:gd name="connsiteX17" fmla="*/ 7394172 w 9111897"/>
              <a:gd name="connsiteY17" fmla="*/ 294761 h 892547"/>
              <a:gd name="connsiteX18" fmla="*/ 6729206 w 9111897"/>
              <a:gd name="connsiteY18" fmla="*/ 241118 h 892547"/>
              <a:gd name="connsiteX19" fmla="*/ 6014194 w 9111897"/>
              <a:gd name="connsiteY19" fmla="*/ 232788 h 892547"/>
              <a:gd name="connsiteX20" fmla="*/ 4997120 w 9111897"/>
              <a:gd name="connsiteY20" fmla="*/ 342246 h 892547"/>
              <a:gd name="connsiteX21" fmla="*/ 4327753 w 9111897"/>
              <a:gd name="connsiteY21" fmla="*/ 463838 h 892547"/>
              <a:gd name="connsiteX22" fmla="*/ 3765147 w 9111897"/>
              <a:gd name="connsiteY22" fmla="*/ 580511 h 892547"/>
              <a:gd name="connsiteX23" fmla="*/ 2812647 w 9111897"/>
              <a:gd name="connsiteY23" fmla="*/ 809111 h 892547"/>
              <a:gd name="connsiteX24" fmla="*/ 2183997 w 9111897"/>
              <a:gd name="connsiteY24" fmla="*/ 847211 h 892547"/>
              <a:gd name="connsiteX25" fmla="*/ 1731126 w 9111897"/>
              <a:gd name="connsiteY25" fmla="*/ 892547 h 892547"/>
              <a:gd name="connsiteX0" fmla="*/ 1087849 w 9111897"/>
              <a:gd name="connsiteY0" fmla="*/ 732100 h 861499"/>
              <a:gd name="connsiteX1" fmla="*/ 371294 w 9111897"/>
              <a:gd name="connsiteY1" fmla="*/ 527874 h 861499"/>
              <a:gd name="connsiteX2" fmla="*/ 105559 w 9111897"/>
              <a:gd name="connsiteY2" fmla="*/ 329147 h 861499"/>
              <a:gd name="connsiteX3" fmla="*/ 104721 w 9111897"/>
              <a:gd name="connsiteY3" fmla="*/ 342973 h 861499"/>
              <a:gd name="connsiteX4" fmla="*/ 103502 w 9111897"/>
              <a:gd name="connsiteY4" fmla="*/ 189046 h 861499"/>
              <a:gd name="connsiteX5" fmla="*/ 444036 w 9111897"/>
              <a:gd name="connsiteY5" fmla="*/ 351529 h 861499"/>
              <a:gd name="connsiteX6" fmla="*/ 1250547 w 9111897"/>
              <a:gd name="connsiteY6" fmla="*/ 656711 h 861499"/>
              <a:gd name="connsiteX7" fmla="*/ 2393547 w 9111897"/>
              <a:gd name="connsiteY7" fmla="*/ 818636 h 861499"/>
              <a:gd name="connsiteX8" fmla="*/ 4088997 w 9111897"/>
              <a:gd name="connsiteY8" fmla="*/ 399536 h 861499"/>
              <a:gd name="connsiteX9" fmla="*/ 5307403 w 9111897"/>
              <a:gd name="connsiteY9" fmla="*/ 147994 h 861499"/>
              <a:gd name="connsiteX10" fmla="*/ 6160425 w 9111897"/>
              <a:gd name="connsiteY10" fmla="*/ 25500 h 861499"/>
              <a:gd name="connsiteX11" fmla="*/ 6777582 w 9111897"/>
              <a:gd name="connsiteY11" fmla="*/ 0 h 861499"/>
              <a:gd name="connsiteX12" fmla="*/ 7360838 w 9111897"/>
              <a:gd name="connsiteY12" fmla="*/ 15170 h 861499"/>
              <a:gd name="connsiteX13" fmla="*/ 7809953 w 9111897"/>
              <a:gd name="connsiteY13" fmla="*/ 48282 h 861499"/>
              <a:gd name="connsiteX14" fmla="*/ 9111897 w 9111897"/>
              <a:gd name="connsiteY14" fmla="*/ 258520 h 861499"/>
              <a:gd name="connsiteX15" fmla="*/ 9111820 w 9111897"/>
              <a:gd name="connsiteY15" fmla="*/ 602807 h 861499"/>
              <a:gd name="connsiteX16" fmla="*/ 8750016 w 9111897"/>
              <a:gd name="connsiteY16" fmla="*/ 515596 h 861499"/>
              <a:gd name="connsiteX17" fmla="*/ 7394172 w 9111897"/>
              <a:gd name="connsiteY17" fmla="*/ 294761 h 861499"/>
              <a:gd name="connsiteX18" fmla="*/ 6729206 w 9111897"/>
              <a:gd name="connsiteY18" fmla="*/ 241118 h 861499"/>
              <a:gd name="connsiteX19" fmla="*/ 6014194 w 9111897"/>
              <a:gd name="connsiteY19" fmla="*/ 232788 h 861499"/>
              <a:gd name="connsiteX20" fmla="*/ 4997120 w 9111897"/>
              <a:gd name="connsiteY20" fmla="*/ 342246 h 861499"/>
              <a:gd name="connsiteX21" fmla="*/ 4327753 w 9111897"/>
              <a:gd name="connsiteY21" fmla="*/ 463838 h 861499"/>
              <a:gd name="connsiteX22" fmla="*/ 3765147 w 9111897"/>
              <a:gd name="connsiteY22" fmla="*/ 580511 h 861499"/>
              <a:gd name="connsiteX23" fmla="*/ 2812647 w 9111897"/>
              <a:gd name="connsiteY23" fmla="*/ 809111 h 861499"/>
              <a:gd name="connsiteX24" fmla="*/ 2183997 w 9111897"/>
              <a:gd name="connsiteY24" fmla="*/ 847211 h 861499"/>
              <a:gd name="connsiteX25" fmla="*/ 1731126 w 9111897"/>
              <a:gd name="connsiteY25" fmla="*/ 852420 h 861499"/>
              <a:gd name="connsiteX0" fmla="*/ 1087849 w 9111897"/>
              <a:gd name="connsiteY0" fmla="*/ 732100 h 1580668"/>
              <a:gd name="connsiteX1" fmla="*/ 371294 w 9111897"/>
              <a:gd name="connsiteY1" fmla="*/ 527874 h 1580668"/>
              <a:gd name="connsiteX2" fmla="*/ 105559 w 9111897"/>
              <a:gd name="connsiteY2" fmla="*/ 329147 h 1580668"/>
              <a:gd name="connsiteX3" fmla="*/ 104721 w 9111897"/>
              <a:gd name="connsiteY3" fmla="*/ 342973 h 1580668"/>
              <a:gd name="connsiteX4" fmla="*/ 103502 w 9111897"/>
              <a:gd name="connsiteY4" fmla="*/ 189046 h 1580668"/>
              <a:gd name="connsiteX5" fmla="*/ 444036 w 9111897"/>
              <a:gd name="connsiteY5" fmla="*/ 351529 h 1580668"/>
              <a:gd name="connsiteX6" fmla="*/ 1250547 w 9111897"/>
              <a:gd name="connsiteY6" fmla="*/ 656711 h 1580668"/>
              <a:gd name="connsiteX7" fmla="*/ 2393547 w 9111897"/>
              <a:gd name="connsiteY7" fmla="*/ 818636 h 1580668"/>
              <a:gd name="connsiteX8" fmla="*/ 4088997 w 9111897"/>
              <a:gd name="connsiteY8" fmla="*/ 399536 h 1580668"/>
              <a:gd name="connsiteX9" fmla="*/ 5307403 w 9111897"/>
              <a:gd name="connsiteY9" fmla="*/ 147994 h 1580668"/>
              <a:gd name="connsiteX10" fmla="*/ 6160425 w 9111897"/>
              <a:gd name="connsiteY10" fmla="*/ 25500 h 1580668"/>
              <a:gd name="connsiteX11" fmla="*/ 6777582 w 9111897"/>
              <a:gd name="connsiteY11" fmla="*/ 0 h 1580668"/>
              <a:gd name="connsiteX12" fmla="*/ 7360838 w 9111897"/>
              <a:gd name="connsiteY12" fmla="*/ 15170 h 1580668"/>
              <a:gd name="connsiteX13" fmla="*/ 7809953 w 9111897"/>
              <a:gd name="connsiteY13" fmla="*/ 48282 h 1580668"/>
              <a:gd name="connsiteX14" fmla="*/ 9111897 w 9111897"/>
              <a:gd name="connsiteY14" fmla="*/ 258520 h 1580668"/>
              <a:gd name="connsiteX15" fmla="*/ 9111820 w 9111897"/>
              <a:gd name="connsiteY15" fmla="*/ 602807 h 1580668"/>
              <a:gd name="connsiteX16" fmla="*/ 8750016 w 9111897"/>
              <a:gd name="connsiteY16" fmla="*/ 515596 h 1580668"/>
              <a:gd name="connsiteX17" fmla="*/ 7394172 w 9111897"/>
              <a:gd name="connsiteY17" fmla="*/ 294761 h 1580668"/>
              <a:gd name="connsiteX18" fmla="*/ 6729206 w 9111897"/>
              <a:gd name="connsiteY18" fmla="*/ 241118 h 1580668"/>
              <a:gd name="connsiteX19" fmla="*/ 6014194 w 9111897"/>
              <a:gd name="connsiteY19" fmla="*/ 232788 h 1580668"/>
              <a:gd name="connsiteX20" fmla="*/ 4997120 w 9111897"/>
              <a:gd name="connsiteY20" fmla="*/ 342246 h 1580668"/>
              <a:gd name="connsiteX21" fmla="*/ 4327753 w 9111897"/>
              <a:gd name="connsiteY21" fmla="*/ 463838 h 1580668"/>
              <a:gd name="connsiteX22" fmla="*/ 3765147 w 9111897"/>
              <a:gd name="connsiteY22" fmla="*/ 580511 h 1580668"/>
              <a:gd name="connsiteX23" fmla="*/ 2812647 w 9111897"/>
              <a:gd name="connsiteY23" fmla="*/ 809111 h 1580668"/>
              <a:gd name="connsiteX24" fmla="*/ 2395032 w 9111897"/>
              <a:gd name="connsiteY24" fmla="*/ 1573450 h 1580668"/>
              <a:gd name="connsiteX25" fmla="*/ 1731126 w 9111897"/>
              <a:gd name="connsiteY25" fmla="*/ 852420 h 1580668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85134"/>
              <a:gd name="connsiteX1" fmla="*/ 371294 w 9111897"/>
              <a:gd name="connsiteY1" fmla="*/ 527874 h 885134"/>
              <a:gd name="connsiteX2" fmla="*/ 105559 w 9111897"/>
              <a:gd name="connsiteY2" fmla="*/ 329147 h 885134"/>
              <a:gd name="connsiteX3" fmla="*/ 104721 w 9111897"/>
              <a:gd name="connsiteY3" fmla="*/ 342973 h 885134"/>
              <a:gd name="connsiteX4" fmla="*/ 103502 w 9111897"/>
              <a:gd name="connsiteY4" fmla="*/ 189046 h 885134"/>
              <a:gd name="connsiteX5" fmla="*/ 444036 w 9111897"/>
              <a:gd name="connsiteY5" fmla="*/ 351529 h 885134"/>
              <a:gd name="connsiteX6" fmla="*/ 1250547 w 9111897"/>
              <a:gd name="connsiteY6" fmla="*/ 656711 h 885134"/>
              <a:gd name="connsiteX7" fmla="*/ 2393547 w 9111897"/>
              <a:gd name="connsiteY7" fmla="*/ 818636 h 885134"/>
              <a:gd name="connsiteX8" fmla="*/ 4088997 w 9111897"/>
              <a:gd name="connsiteY8" fmla="*/ 399536 h 885134"/>
              <a:gd name="connsiteX9" fmla="*/ 5307403 w 9111897"/>
              <a:gd name="connsiteY9" fmla="*/ 147994 h 885134"/>
              <a:gd name="connsiteX10" fmla="*/ 6160425 w 9111897"/>
              <a:gd name="connsiteY10" fmla="*/ 25500 h 885134"/>
              <a:gd name="connsiteX11" fmla="*/ 6777582 w 9111897"/>
              <a:gd name="connsiteY11" fmla="*/ 0 h 885134"/>
              <a:gd name="connsiteX12" fmla="*/ 7360838 w 9111897"/>
              <a:gd name="connsiteY12" fmla="*/ 15170 h 885134"/>
              <a:gd name="connsiteX13" fmla="*/ 7809953 w 9111897"/>
              <a:gd name="connsiteY13" fmla="*/ 48282 h 885134"/>
              <a:gd name="connsiteX14" fmla="*/ 9111897 w 9111897"/>
              <a:gd name="connsiteY14" fmla="*/ 258520 h 885134"/>
              <a:gd name="connsiteX15" fmla="*/ 9111820 w 9111897"/>
              <a:gd name="connsiteY15" fmla="*/ 602807 h 885134"/>
              <a:gd name="connsiteX16" fmla="*/ 8750016 w 9111897"/>
              <a:gd name="connsiteY16" fmla="*/ 515596 h 885134"/>
              <a:gd name="connsiteX17" fmla="*/ 7394172 w 9111897"/>
              <a:gd name="connsiteY17" fmla="*/ 294761 h 885134"/>
              <a:gd name="connsiteX18" fmla="*/ 6729206 w 9111897"/>
              <a:gd name="connsiteY18" fmla="*/ 241118 h 885134"/>
              <a:gd name="connsiteX19" fmla="*/ 6014194 w 9111897"/>
              <a:gd name="connsiteY19" fmla="*/ 232788 h 885134"/>
              <a:gd name="connsiteX20" fmla="*/ 4997120 w 9111897"/>
              <a:gd name="connsiteY20" fmla="*/ 342246 h 885134"/>
              <a:gd name="connsiteX21" fmla="*/ 4327753 w 9111897"/>
              <a:gd name="connsiteY21" fmla="*/ 463838 h 885134"/>
              <a:gd name="connsiteX22" fmla="*/ 3765147 w 9111897"/>
              <a:gd name="connsiteY22" fmla="*/ 580511 h 885134"/>
              <a:gd name="connsiteX23" fmla="*/ 2812647 w 9111897"/>
              <a:gd name="connsiteY23" fmla="*/ 809111 h 885134"/>
              <a:gd name="connsiteX24" fmla="*/ 2269623 w 9111897"/>
              <a:gd name="connsiteY24" fmla="*/ 885134 h 885134"/>
              <a:gd name="connsiteX25" fmla="*/ 1731126 w 9111897"/>
              <a:gd name="connsiteY25" fmla="*/ 852420 h 885134"/>
              <a:gd name="connsiteX26" fmla="*/ 1087849 w 9111897"/>
              <a:gd name="connsiteY26" fmla="*/ 732100 h 885134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765147 w 9111897"/>
              <a:gd name="connsiteY22" fmla="*/ 580511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0110 w 9111897"/>
              <a:gd name="connsiteY19" fmla="*/ 246164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1238154"/>
              <a:gd name="connsiteX1" fmla="*/ 371294 w 9111897"/>
              <a:gd name="connsiteY1" fmla="*/ 527874 h 1238154"/>
              <a:gd name="connsiteX2" fmla="*/ 105559 w 9111897"/>
              <a:gd name="connsiteY2" fmla="*/ 329147 h 1238154"/>
              <a:gd name="connsiteX3" fmla="*/ 104721 w 9111897"/>
              <a:gd name="connsiteY3" fmla="*/ 342973 h 1238154"/>
              <a:gd name="connsiteX4" fmla="*/ 103502 w 9111897"/>
              <a:gd name="connsiteY4" fmla="*/ 189046 h 1238154"/>
              <a:gd name="connsiteX5" fmla="*/ 444036 w 9111897"/>
              <a:gd name="connsiteY5" fmla="*/ 351529 h 1238154"/>
              <a:gd name="connsiteX6" fmla="*/ 1250547 w 9111897"/>
              <a:gd name="connsiteY6" fmla="*/ 656711 h 1238154"/>
              <a:gd name="connsiteX7" fmla="*/ 2393547 w 9111897"/>
              <a:gd name="connsiteY7" fmla="*/ 818636 h 1238154"/>
              <a:gd name="connsiteX8" fmla="*/ 4088997 w 9111897"/>
              <a:gd name="connsiteY8" fmla="*/ 399536 h 1238154"/>
              <a:gd name="connsiteX9" fmla="*/ 5307403 w 9111897"/>
              <a:gd name="connsiteY9" fmla="*/ 147994 h 1238154"/>
              <a:gd name="connsiteX10" fmla="*/ 6160425 w 9111897"/>
              <a:gd name="connsiteY10" fmla="*/ 25500 h 1238154"/>
              <a:gd name="connsiteX11" fmla="*/ 6777582 w 9111897"/>
              <a:gd name="connsiteY11" fmla="*/ 0 h 1238154"/>
              <a:gd name="connsiteX12" fmla="*/ 7360838 w 9111897"/>
              <a:gd name="connsiteY12" fmla="*/ 15170 h 1238154"/>
              <a:gd name="connsiteX13" fmla="*/ 7809953 w 9111897"/>
              <a:gd name="connsiteY13" fmla="*/ 48282 h 1238154"/>
              <a:gd name="connsiteX14" fmla="*/ 9111897 w 9111897"/>
              <a:gd name="connsiteY14" fmla="*/ 258520 h 1238154"/>
              <a:gd name="connsiteX15" fmla="*/ 8768447 w 9111897"/>
              <a:gd name="connsiteY15" fmla="*/ 1238154 h 1238154"/>
              <a:gd name="connsiteX16" fmla="*/ 8750016 w 9111897"/>
              <a:gd name="connsiteY16" fmla="*/ 515596 h 1238154"/>
              <a:gd name="connsiteX17" fmla="*/ 7556140 w 9111897"/>
              <a:gd name="connsiteY17" fmla="*/ 368328 h 1238154"/>
              <a:gd name="connsiteX18" fmla="*/ 6839345 w 9111897"/>
              <a:gd name="connsiteY18" fmla="*/ 328061 h 1238154"/>
              <a:gd name="connsiteX19" fmla="*/ 6078983 w 9111897"/>
              <a:gd name="connsiteY19" fmla="*/ 326418 h 1238154"/>
              <a:gd name="connsiteX20" fmla="*/ 5133174 w 9111897"/>
              <a:gd name="connsiteY20" fmla="*/ 382373 h 1238154"/>
              <a:gd name="connsiteX21" fmla="*/ 4489721 w 9111897"/>
              <a:gd name="connsiteY21" fmla="*/ 483901 h 1238154"/>
              <a:gd name="connsiteX22" fmla="*/ 3881765 w 9111897"/>
              <a:gd name="connsiteY22" fmla="*/ 600574 h 1238154"/>
              <a:gd name="connsiteX23" fmla="*/ 3065318 w 9111897"/>
              <a:gd name="connsiteY23" fmla="*/ 789048 h 1238154"/>
              <a:gd name="connsiteX24" fmla="*/ 2269623 w 9111897"/>
              <a:gd name="connsiteY24" fmla="*/ 885134 h 1238154"/>
              <a:gd name="connsiteX25" fmla="*/ 1731126 w 9111897"/>
              <a:gd name="connsiteY25" fmla="*/ 852420 h 1238154"/>
              <a:gd name="connsiteX26" fmla="*/ 1087849 w 9111897"/>
              <a:gd name="connsiteY26" fmla="*/ 732100 h 1238154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7576436 w 9111897"/>
              <a:gd name="connsiteY18" fmla="*/ 376686 h 895696"/>
              <a:gd name="connsiteX19" fmla="*/ 6839345 w 9111897"/>
              <a:gd name="connsiteY19" fmla="*/ 328061 h 895696"/>
              <a:gd name="connsiteX20" fmla="*/ 6078983 w 9111897"/>
              <a:gd name="connsiteY20" fmla="*/ 326418 h 895696"/>
              <a:gd name="connsiteX21" fmla="*/ 5133174 w 9111897"/>
              <a:gd name="connsiteY21" fmla="*/ 382373 h 895696"/>
              <a:gd name="connsiteX22" fmla="*/ 4489721 w 9111897"/>
              <a:gd name="connsiteY22" fmla="*/ 483901 h 895696"/>
              <a:gd name="connsiteX23" fmla="*/ 3881765 w 9111897"/>
              <a:gd name="connsiteY23" fmla="*/ 600574 h 895696"/>
              <a:gd name="connsiteX24" fmla="*/ 3065318 w 9111897"/>
              <a:gd name="connsiteY24" fmla="*/ 789048 h 895696"/>
              <a:gd name="connsiteX25" fmla="*/ 2269623 w 9111897"/>
              <a:gd name="connsiteY25" fmla="*/ 885134 h 895696"/>
              <a:gd name="connsiteX26" fmla="*/ 1731126 w 9111897"/>
              <a:gd name="connsiteY26" fmla="*/ 852420 h 895696"/>
              <a:gd name="connsiteX27" fmla="*/ 1087849 w 9111897"/>
              <a:gd name="connsiteY27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7129 w 9111897"/>
              <a:gd name="connsiteY17" fmla="*/ 416813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34923 w 9111897"/>
              <a:gd name="connsiteY12" fmla="*/ 168991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09800 h 873396"/>
              <a:gd name="connsiteX1" fmla="*/ 371294 w 9111897"/>
              <a:gd name="connsiteY1" fmla="*/ 505574 h 873396"/>
              <a:gd name="connsiteX2" fmla="*/ 105559 w 9111897"/>
              <a:gd name="connsiteY2" fmla="*/ 306847 h 873396"/>
              <a:gd name="connsiteX3" fmla="*/ 104721 w 9111897"/>
              <a:gd name="connsiteY3" fmla="*/ 320673 h 873396"/>
              <a:gd name="connsiteX4" fmla="*/ 103502 w 9111897"/>
              <a:gd name="connsiteY4" fmla="*/ 166746 h 873396"/>
              <a:gd name="connsiteX5" fmla="*/ 444036 w 9111897"/>
              <a:gd name="connsiteY5" fmla="*/ 329229 h 873396"/>
              <a:gd name="connsiteX6" fmla="*/ 1250547 w 9111897"/>
              <a:gd name="connsiteY6" fmla="*/ 634411 h 873396"/>
              <a:gd name="connsiteX7" fmla="*/ 2393547 w 9111897"/>
              <a:gd name="connsiteY7" fmla="*/ 796336 h 873396"/>
              <a:gd name="connsiteX8" fmla="*/ 4088997 w 9111897"/>
              <a:gd name="connsiteY8" fmla="*/ 377236 h 873396"/>
              <a:gd name="connsiteX9" fmla="*/ 5307403 w 9111897"/>
              <a:gd name="connsiteY9" fmla="*/ 125694 h 873396"/>
              <a:gd name="connsiteX10" fmla="*/ 6160425 w 9111897"/>
              <a:gd name="connsiteY10" fmla="*/ 3200 h 873396"/>
              <a:gd name="connsiteX11" fmla="*/ 6771104 w 9111897"/>
              <a:gd name="connsiteY11" fmla="*/ 144897 h 873396"/>
              <a:gd name="connsiteX12" fmla="*/ 7334923 w 9111897"/>
              <a:gd name="connsiteY12" fmla="*/ 146691 h 873396"/>
              <a:gd name="connsiteX13" fmla="*/ 7958964 w 9111897"/>
              <a:gd name="connsiteY13" fmla="*/ 173115 h 873396"/>
              <a:gd name="connsiteX14" fmla="*/ 9111897 w 9111897"/>
              <a:gd name="connsiteY14" fmla="*/ 296411 h 873396"/>
              <a:gd name="connsiteX15" fmla="*/ 9111821 w 9111897"/>
              <a:gd name="connsiteY15" fmla="*/ 553757 h 873396"/>
              <a:gd name="connsiteX16" fmla="*/ 8750016 w 9111897"/>
              <a:gd name="connsiteY16" fmla="*/ 493296 h 873396"/>
              <a:gd name="connsiteX17" fmla="*/ 8120651 w 9111897"/>
              <a:gd name="connsiteY17" fmla="*/ 407888 h 873396"/>
              <a:gd name="connsiteX18" fmla="*/ 7556140 w 9111897"/>
              <a:gd name="connsiteY18" fmla="*/ 346028 h 873396"/>
              <a:gd name="connsiteX19" fmla="*/ 7576436 w 9111897"/>
              <a:gd name="connsiteY19" fmla="*/ 354386 h 873396"/>
              <a:gd name="connsiteX20" fmla="*/ 6839345 w 9111897"/>
              <a:gd name="connsiteY20" fmla="*/ 305761 h 873396"/>
              <a:gd name="connsiteX21" fmla="*/ 6001238 w 9111897"/>
              <a:gd name="connsiteY21" fmla="*/ 310806 h 873396"/>
              <a:gd name="connsiteX22" fmla="*/ 5139654 w 9111897"/>
              <a:gd name="connsiteY22" fmla="*/ 366761 h 873396"/>
              <a:gd name="connsiteX23" fmla="*/ 4489721 w 9111897"/>
              <a:gd name="connsiteY23" fmla="*/ 461601 h 873396"/>
              <a:gd name="connsiteX24" fmla="*/ 3881765 w 9111897"/>
              <a:gd name="connsiteY24" fmla="*/ 578274 h 873396"/>
              <a:gd name="connsiteX25" fmla="*/ 3065318 w 9111897"/>
              <a:gd name="connsiteY25" fmla="*/ 766748 h 873396"/>
              <a:gd name="connsiteX26" fmla="*/ 2269623 w 9111897"/>
              <a:gd name="connsiteY26" fmla="*/ 862834 h 873396"/>
              <a:gd name="connsiteX27" fmla="*/ 1731126 w 9111897"/>
              <a:gd name="connsiteY27" fmla="*/ 830120 h 873396"/>
              <a:gd name="connsiteX28" fmla="*/ 1087849 w 9111897"/>
              <a:gd name="connsiteY28" fmla="*/ 709800 h 873396"/>
              <a:gd name="connsiteX0" fmla="*/ 1087849 w 9111897"/>
              <a:gd name="connsiteY0" fmla="*/ 619694 h 783290"/>
              <a:gd name="connsiteX1" fmla="*/ 371294 w 9111897"/>
              <a:gd name="connsiteY1" fmla="*/ 415468 h 783290"/>
              <a:gd name="connsiteX2" fmla="*/ 105559 w 9111897"/>
              <a:gd name="connsiteY2" fmla="*/ 216741 h 783290"/>
              <a:gd name="connsiteX3" fmla="*/ 104721 w 9111897"/>
              <a:gd name="connsiteY3" fmla="*/ 230567 h 783290"/>
              <a:gd name="connsiteX4" fmla="*/ 103502 w 9111897"/>
              <a:gd name="connsiteY4" fmla="*/ 76640 h 783290"/>
              <a:gd name="connsiteX5" fmla="*/ 444036 w 9111897"/>
              <a:gd name="connsiteY5" fmla="*/ 239123 h 783290"/>
              <a:gd name="connsiteX6" fmla="*/ 1250547 w 9111897"/>
              <a:gd name="connsiteY6" fmla="*/ 544305 h 783290"/>
              <a:gd name="connsiteX7" fmla="*/ 2393547 w 9111897"/>
              <a:gd name="connsiteY7" fmla="*/ 706230 h 783290"/>
              <a:gd name="connsiteX8" fmla="*/ 4088997 w 9111897"/>
              <a:gd name="connsiteY8" fmla="*/ 287130 h 783290"/>
              <a:gd name="connsiteX9" fmla="*/ 5307403 w 9111897"/>
              <a:gd name="connsiteY9" fmla="*/ 35588 h 783290"/>
              <a:gd name="connsiteX10" fmla="*/ 6166905 w 9111897"/>
              <a:gd name="connsiteY10" fmla="*/ 73603 h 783290"/>
              <a:gd name="connsiteX11" fmla="*/ 6771104 w 9111897"/>
              <a:gd name="connsiteY11" fmla="*/ 54791 h 783290"/>
              <a:gd name="connsiteX12" fmla="*/ 7334923 w 9111897"/>
              <a:gd name="connsiteY12" fmla="*/ 56585 h 783290"/>
              <a:gd name="connsiteX13" fmla="*/ 7958964 w 9111897"/>
              <a:gd name="connsiteY13" fmla="*/ 83009 h 783290"/>
              <a:gd name="connsiteX14" fmla="*/ 9111897 w 9111897"/>
              <a:gd name="connsiteY14" fmla="*/ 206305 h 783290"/>
              <a:gd name="connsiteX15" fmla="*/ 9111821 w 9111897"/>
              <a:gd name="connsiteY15" fmla="*/ 463651 h 783290"/>
              <a:gd name="connsiteX16" fmla="*/ 8750016 w 9111897"/>
              <a:gd name="connsiteY16" fmla="*/ 403190 h 783290"/>
              <a:gd name="connsiteX17" fmla="*/ 8120651 w 9111897"/>
              <a:gd name="connsiteY17" fmla="*/ 317782 h 783290"/>
              <a:gd name="connsiteX18" fmla="*/ 7556140 w 9111897"/>
              <a:gd name="connsiteY18" fmla="*/ 255922 h 783290"/>
              <a:gd name="connsiteX19" fmla="*/ 7576436 w 9111897"/>
              <a:gd name="connsiteY19" fmla="*/ 264280 h 783290"/>
              <a:gd name="connsiteX20" fmla="*/ 6839345 w 9111897"/>
              <a:gd name="connsiteY20" fmla="*/ 215655 h 783290"/>
              <a:gd name="connsiteX21" fmla="*/ 6001238 w 9111897"/>
              <a:gd name="connsiteY21" fmla="*/ 220700 h 783290"/>
              <a:gd name="connsiteX22" fmla="*/ 5139654 w 9111897"/>
              <a:gd name="connsiteY22" fmla="*/ 276655 h 783290"/>
              <a:gd name="connsiteX23" fmla="*/ 4489721 w 9111897"/>
              <a:gd name="connsiteY23" fmla="*/ 371495 h 783290"/>
              <a:gd name="connsiteX24" fmla="*/ 3881765 w 9111897"/>
              <a:gd name="connsiteY24" fmla="*/ 488168 h 783290"/>
              <a:gd name="connsiteX25" fmla="*/ 3065318 w 9111897"/>
              <a:gd name="connsiteY25" fmla="*/ 676642 h 783290"/>
              <a:gd name="connsiteX26" fmla="*/ 2269623 w 9111897"/>
              <a:gd name="connsiteY26" fmla="*/ 772728 h 783290"/>
              <a:gd name="connsiteX27" fmla="*/ 1731126 w 9111897"/>
              <a:gd name="connsiteY27" fmla="*/ 740014 h 783290"/>
              <a:gd name="connsiteX28" fmla="*/ 1087849 w 9111897"/>
              <a:gd name="connsiteY28" fmla="*/ 619694 h 783290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088997 w 9111897"/>
              <a:gd name="connsiteY8" fmla="*/ 278052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00026 w 9111897"/>
              <a:gd name="connsiteY7" fmla="*/ 503205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2984 w 9111897"/>
              <a:gd name="connsiteY7" fmla="*/ 68377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30591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40288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31111 w 9111897"/>
              <a:gd name="connsiteY6" fmla="*/ 588729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107286 w 9131334"/>
              <a:gd name="connsiteY0" fmla="*/ 564903 h 728499"/>
              <a:gd name="connsiteX1" fmla="*/ 390731 w 9131334"/>
              <a:gd name="connsiteY1" fmla="*/ 360677 h 728499"/>
              <a:gd name="connsiteX2" fmla="*/ 124996 w 9131334"/>
              <a:gd name="connsiteY2" fmla="*/ 161950 h 728499"/>
              <a:gd name="connsiteX3" fmla="*/ 124158 w 9131334"/>
              <a:gd name="connsiteY3" fmla="*/ 175776 h 728499"/>
              <a:gd name="connsiteX4" fmla="*/ 122939 w 9131334"/>
              <a:gd name="connsiteY4" fmla="*/ 21849 h 728499"/>
              <a:gd name="connsiteX5" fmla="*/ 444036 w 9131334"/>
              <a:gd name="connsiteY5" fmla="*/ 284650 h 728499"/>
              <a:gd name="connsiteX6" fmla="*/ 1250548 w 9131334"/>
              <a:gd name="connsiteY6" fmla="*/ 543016 h 728499"/>
              <a:gd name="connsiteX7" fmla="*/ 2438899 w 9131334"/>
              <a:gd name="connsiteY7" fmla="*/ 678190 h 728499"/>
              <a:gd name="connsiteX8" fmla="*/ 4121391 w 9131334"/>
              <a:gd name="connsiteY8" fmla="*/ 312593 h 728499"/>
              <a:gd name="connsiteX9" fmla="*/ 5326840 w 9131334"/>
              <a:gd name="connsiteY9" fmla="*/ 87803 h 728499"/>
              <a:gd name="connsiteX10" fmla="*/ 6186342 w 9131334"/>
              <a:gd name="connsiteY10" fmla="*/ 18812 h 728499"/>
              <a:gd name="connsiteX11" fmla="*/ 6790541 w 9131334"/>
              <a:gd name="connsiteY11" fmla="*/ 0 h 728499"/>
              <a:gd name="connsiteX12" fmla="*/ 7354360 w 9131334"/>
              <a:gd name="connsiteY12" fmla="*/ 1794 h 728499"/>
              <a:gd name="connsiteX13" fmla="*/ 7978401 w 9131334"/>
              <a:gd name="connsiteY13" fmla="*/ 28218 h 728499"/>
              <a:gd name="connsiteX14" fmla="*/ 9131334 w 9131334"/>
              <a:gd name="connsiteY14" fmla="*/ 151514 h 728499"/>
              <a:gd name="connsiteX15" fmla="*/ 9131258 w 9131334"/>
              <a:gd name="connsiteY15" fmla="*/ 408860 h 728499"/>
              <a:gd name="connsiteX16" fmla="*/ 8769453 w 9131334"/>
              <a:gd name="connsiteY16" fmla="*/ 348399 h 728499"/>
              <a:gd name="connsiteX17" fmla="*/ 8140088 w 9131334"/>
              <a:gd name="connsiteY17" fmla="*/ 262991 h 728499"/>
              <a:gd name="connsiteX18" fmla="*/ 7575577 w 9131334"/>
              <a:gd name="connsiteY18" fmla="*/ 201131 h 728499"/>
              <a:gd name="connsiteX19" fmla="*/ 7595873 w 9131334"/>
              <a:gd name="connsiteY19" fmla="*/ 209489 h 728499"/>
              <a:gd name="connsiteX20" fmla="*/ 6858782 w 9131334"/>
              <a:gd name="connsiteY20" fmla="*/ 160864 h 728499"/>
              <a:gd name="connsiteX21" fmla="*/ 6020675 w 9131334"/>
              <a:gd name="connsiteY21" fmla="*/ 165909 h 728499"/>
              <a:gd name="connsiteX22" fmla="*/ 5159091 w 9131334"/>
              <a:gd name="connsiteY22" fmla="*/ 221864 h 728499"/>
              <a:gd name="connsiteX23" fmla="*/ 4509158 w 9131334"/>
              <a:gd name="connsiteY23" fmla="*/ 316704 h 728499"/>
              <a:gd name="connsiteX24" fmla="*/ 3901202 w 9131334"/>
              <a:gd name="connsiteY24" fmla="*/ 433377 h 728499"/>
              <a:gd name="connsiteX25" fmla="*/ 3084755 w 9131334"/>
              <a:gd name="connsiteY25" fmla="*/ 621851 h 728499"/>
              <a:gd name="connsiteX26" fmla="*/ 2289060 w 9131334"/>
              <a:gd name="connsiteY26" fmla="*/ 717937 h 728499"/>
              <a:gd name="connsiteX27" fmla="*/ 1750563 w 9131334"/>
              <a:gd name="connsiteY27" fmla="*/ 685223 h 728499"/>
              <a:gd name="connsiteX28" fmla="*/ 1107286 w 9131334"/>
              <a:gd name="connsiteY28" fmla="*/ 564903 h 728499"/>
              <a:gd name="connsiteX0" fmla="*/ 1081370 w 9105418"/>
              <a:gd name="connsiteY0" fmla="*/ 590553 h 754149"/>
              <a:gd name="connsiteX1" fmla="*/ 364815 w 9105418"/>
              <a:gd name="connsiteY1" fmla="*/ 386327 h 754149"/>
              <a:gd name="connsiteX2" fmla="*/ 99080 w 9105418"/>
              <a:gd name="connsiteY2" fmla="*/ 187600 h 754149"/>
              <a:gd name="connsiteX3" fmla="*/ 98242 w 9105418"/>
              <a:gd name="connsiteY3" fmla="*/ 201426 h 754149"/>
              <a:gd name="connsiteX4" fmla="*/ 97023 w 9105418"/>
              <a:gd name="connsiteY4" fmla="*/ 47499 h 754149"/>
              <a:gd name="connsiteX5" fmla="*/ 444036 w 9105418"/>
              <a:gd name="connsiteY5" fmla="*/ 230045 h 754149"/>
              <a:gd name="connsiteX6" fmla="*/ 1224632 w 9105418"/>
              <a:gd name="connsiteY6" fmla="*/ 568666 h 754149"/>
              <a:gd name="connsiteX7" fmla="*/ 2412983 w 9105418"/>
              <a:gd name="connsiteY7" fmla="*/ 703840 h 754149"/>
              <a:gd name="connsiteX8" fmla="*/ 4095475 w 9105418"/>
              <a:gd name="connsiteY8" fmla="*/ 338243 h 754149"/>
              <a:gd name="connsiteX9" fmla="*/ 5300924 w 9105418"/>
              <a:gd name="connsiteY9" fmla="*/ 113453 h 754149"/>
              <a:gd name="connsiteX10" fmla="*/ 6160426 w 9105418"/>
              <a:gd name="connsiteY10" fmla="*/ 44462 h 754149"/>
              <a:gd name="connsiteX11" fmla="*/ 6764625 w 9105418"/>
              <a:gd name="connsiteY11" fmla="*/ 25650 h 754149"/>
              <a:gd name="connsiteX12" fmla="*/ 7328444 w 9105418"/>
              <a:gd name="connsiteY12" fmla="*/ 27444 h 754149"/>
              <a:gd name="connsiteX13" fmla="*/ 7952485 w 9105418"/>
              <a:gd name="connsiteY13" fmla="*/ 53868 h 754149"/>
              <a:gd name="connsiteX14" fmla="*/ 9105418 w 9105418"/>
              <a:gd name="connsiteY14" fmla="*/ 177164 h 754149"/>
              <a:gd name="connsiteX15" fmla="*/ 9105342 w 9105418"/>
              <a:gd name="connsiteY15" fmla="*/ 434510 h 754149"/>
              <a:gd name="connsiteX16" fmla="*/ 8743537 w 9105418"/>
              <a:gd name="connsiteY16" fmla="*/ 374049 h 754149"/>
              <a:gd name="connsiteX17" fmla="*/ 8114172 w 9105418"/>
              <a:gd name="connsiteY17" fmla="*/ 288641 h 754149"/>
              <a:gd name="connsiteX18" fmla="*/ 7549661 w 9105418"/>
              <a:gd name="connsiteY18" fmla="*/ 226781 h 754149"/>
              <a:gd name="connsiteX19" fmla="*/ 7569957 w 9105418"/>
              <a:gd name="connsiteY19" fmla="*/ 235139 h 754149"/>
              <a:gd name="connsiteX20" fmla="*/ 6832866 w 9105418"/>
              <a:gd name="connsiteY20" fmla="*/ 186514 h 754149"/>
              <a:gd name="connsiteX21" fmla="*/ 5994759 w 9105418"/>
              <a:gd name="connsiteY21" fmla="*/ 191559 h 754149"/>
              <a:gd name="connsiteX22" fmla="*/ 5133175 w 9105418"/>
              <a:gd name="connsiteY22" fmla="*/ 247514 h 754149"/>
              <a:gd name="connsiteX23" fmla="*/ 4483242 w 9105418"/>
              <a:gd name="connsiteY23" fmla="*/ 342354 h 754149"/>
              <a:gd name="connsiteX24" fmla="*/ 3875286 w 9105418"/>
              <a:gd name="connsiteY24" fmla="*/ 459027 h 754149"/>
              <a:gd name="connsiteX25" fmla="*/ 3058839 w 9105418"/>
              <a:gd name="connsiteY25" fmla="*/ 647501 h 754149"/>
              <a:gd name="connsiteX26" fmla="*/ 2263144 w 9105418"/>
              <a:gd name="connsiteY26" fmla="*/ 743587 h 754149"/>
              <a:gd name="connsiteX27" fmla="*/ 1724647 w 9105418"/>
              <a:gd name="connsiteY27" fmla="*/ 710873 h 754149"/>
              <a:gd name="connsiteX28" fmla="*/ 1081370 w 9105418"/>
              <a:gd name="connsiteY28" fmla="*/ 590553 h 75414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857982 w 9079502"/>
              <a:gd name="connsiteY6" fmla="*/ 456938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16290 w 9079502"/>
              <a:gd name="connsiteY6" fmla="*/ 477001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5613 h 1212470"/>
              <a:gd name="connsiteX1" fmla="*/ 338899 w 9079502"/>
              <a:gd name="connsiteY1" fmla="*/ 361387 h 1212470"/>
              <a:gd name="connsiteX2" fmla="*/ 73164 w 9079502"/>
              <a:gd name="connsiteY2" fmla="*/ 162660 h 1212470"/>
              <a:gd name="connsiteX3" fmla="*/ 72326 w 9079502"/>
              <a:gd name="connsiteY3" fmla="*/ 176486 h 1212470"/>
              <a:gd name="connsiteX4" fmla="*/ 74055 w 9079502"/>
              <a:gd name="connsiteY4" fmla="*/ 1186815 h 1212470"/>
              <a:gd name="connsiteX5" fmla="*/ 71107 w 9079502"/>
              <a:gd name="connsiteY5" fmla="*/ 22559 h 1212470"/>
              <a:gd name="connsiteX6" fmla="*/ 444036 w 9079502"/>
              <a:gd name="connsiteY6" fmla="*/ 305425 h 1212470"/>
              <a:gd name="connsiteX7" fmla="*/ 942205 w 9079502"/>
              <a:gd name="connsiteY7" fmla="*/ 471022 h 1212470"/>
              <a:gd name="connsiteX8" fmla="*/ 1263503 w 9079502"/>
              <a:gd name="connsiteY8" fmla="*/ 557102 h 1212470"/>
              <a:gd name="connsiteX9" fmla="*/ 2387067 w 9079502"/>
              <a:gd name="connsiteY9" fmla="*/ 678900 h 1212470"/>
              <a:gd name="connsiteX10" fmla="*/ 4069559 w 9079502"/>
              <a:gd name="connsiteY10" fmla="*/ 313303 h 1212470"/>
              <a:gd name="connsiteX11" fmla="*/ 5275008 w 9079502"/>
              <a:gd name="connsiteY11" fmla="*/ 88513 h 1212470"/>
              <a:gd name="connsiteX12" fmla="*/ 6134510 w 9079502"/>
              <a:gd name="connsiteY12" fmla="*/ 19522 h 1212470"/>
              <a:gd name="connsiteX13" fmla="*/ 6738709 w 9079502"/>
              <a:gd name="connsiteY13" fmla="*/ 710 h 1212470"/>
              <a:gd name="connsiteX14" fmla="*/ 7302528 w 9079502"/>
              <a:gd name="connsiteY14" fmla="*/ 2504 h 1212470"/>
              <a:gd name="connsiteX15" fmla="*/ 7926569 w 9079502"/>
              <a:gd name="connsiteY15" fmla="*/ 28928 h 1212470"/>
              <a:gd name="connsiteX16" fmla="*/ 9079502 w 9079502"/>
              <a:gd name="connsiteY16" fmla="*/ 152224 h 1212470"/>
              <a:gd name="connsiteX17" fmla="*/ 9079426 w 9079502"/>
              <a:gd name="connsiteY17" fmla="*/ 409570 h 1212470"/>
              <a:gd name="connsiteX18" fmla="*/ 8717621 w 9079502"/>
              <a:gd name="connsiteY18" fmla="*/ 349109 h 1212470"/>
              <a:gd name="connsiteX19" fmla="*/ 8088256 w 9079502"/>
              <a:gd name="connsiteY19" fmla="*/ 263701 h 1212470"/>
              <a:gd name="connsiteX20" fmla="*/ 7523745 w 9079502"/>
              <a:gd name="connsiteY20" fmla="*/ 201841 h 1212470"/>
              <a:gd name="connsiteX21" fmla="*/ 7544041 w 9079502"/>
              <a:gd name="connsiteY21" fmla="*/ 210199 h 1212470"/>
              <a:gd name="connsiteX22" fmla="*/ 6806950 w 9079502"/>
              <a:gd name="connsiteY22" fmla="*/ 161574 h 1212470"/>
              <a:gd name="connsiteX23" fmla="*/ 5968843 w 9079502"/>
              <a:gd name="connsiteY23" fmla="*/ 166619 h 1212470"/>
              <a:gd name="connsiteX24" fmla="*/ 5107259 w 9079502"/>
              <a:gd name="connsiteY24" fmla="*/ 222574 h 1212470"/>
              <a:gd name="connsiteX25" fmla="*/ 4457326 w 9079502"/>
              <a:gd name="connsiteY25" fmla="*/ 317414 h 1212470"/>
              <a:gd name="connsiteX26" fmla="*/ 3849370 w 9079502"/>
              <a:gd name="connsiteY26" fmla="*/ 434087 h 1212470"/>
              <a:gd name="connsiteX27" fmla="*/ 3032923 w 9079502"/>
              <a:gd name="connsiteY27" fmla="*/ 622561 h 1212470"/>
              <a:gd name="connsiteX28" fmla="*/ 2237228 w 9079502"/>
              <a:gd name="connsiteY28" fmla="*/ 718647 h 1212470"/>
              <a:gd name="connsiteX29" fmla="*/ 1698731 w 9079502"/>
              <a:gd name="connsiteY29" fmla="*/ 685933 h 1212470"/>
              <a:gd name="connsiteX30" fmla="*/ 1055454 w 9079502"/>
              <a:gd name="connsiteY30" fmla="*/ 565613 h 1212470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611510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163895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275516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21849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182358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48919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115246 w 9007024"/>
              <a:gd name="connsiteY3" fmla="*/ 122168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62296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774477 w 9007024"/>
              <a:gd name="connsiteY8" fmla="*/ 570632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826307 w 9007024"/>
              <a:gd name="connsiteY8" fmla="*/ 604071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770273 w 9007024"/>
              <a:gd name="connsiteY7" fmla="*/ 670949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78564 h 742160"/>
              <a:gd name="connsiteX1" fmla="*/ 266421 w 9007024"/>
              <a:gd name="connsiteY1" fmla="*/ 374338 h 742160"/>
              <a:gd name="connsiteX2" fmla="*/ 686 w 9007024"/>
              <a:gd name="connsiteY2" fmla="*/ 287232 h 742160"/>
              <a:gd name="connsiteX3" fmla="*/ 270736 w 9007024"/>
              <a:gd name="connsiteY3" fmla="*/ 0 h 742160"/>
              <a:gd name="connsiteX4" fmla="*/ 371558 w 9007024"/>
              <a:gd name="connsiteY4" fmla="*/ 318376 h 742160"/>
              <a:gd name="connsiteX5" fmla="*/ 869727 w 9007024"/>
              <a:gd name="connsiteY5" fmla="*/ 483973 h 742160"/>
              <a:gd name="connsiteX6" fmla="*/ 1191025 w 9007024"/>
              <a:gd name="connsiteY6" fmla="*/ 570053 h 742160"/>
              <a:gd name="connsiteX7" fmla="*/ 1841539 w 9007024"/>
              <a:gd name="connsiteY7" fmla="*/ 671234 h 742160"/>
              <a:gd name="connsiteX8" fmla="*/ 2301631 w 9007024"/>
              <a:gd name="connsiteY8" fmla="*/ 685163 h 742160"/>
              <a:gd name="connsiteX9" fmla="*/ 2968839 w 9007024"/>
              <a:gd name="connsiteY9" fmla="*/ 584293 h 742160"/>
              <a:gd name="connsiteX10" fmla="*/ 3997081 w 9007024"/>
              <a:gd name="connsiteY10" fmla="*/ 326254 h 742160"/>
              <a:gd name="connsiteX11" fmla="*/ 5202530 w 9007024"/>
              <a:gd name="connsiteY11" fmla="*/ 101464 h 742160"/>
              <a:gd name="connsiteX12" fmla="*/ 6062032 w 9007024"/>
              <a:gd name="connsiteY12" fmla="*/ 32473 h 742160"/>
              <a:gd name="connsiteX13" fmla="*/ 6666231 w 9007024"/>
              <a:gd name="connsiteY13" fmla="*/ 13661 h 742160"/>
              <a:gd name="connsiteX14" fmla="*/ 7230050 w 9007024"/>
              <a:gd name="connsiteY14" fmla="*/ 15455 h 742160"/>
              <a:gd name="connsiteX15" fmla="*/ 7854091 w 9007024"/>
              <a:gd name="connsiteY15" fmla="*/ 41879 h 742160"/>
              <a:gd name="connsiteX16" fmla="*/ 9007024 w 9007024"/>
              <a:gd name="connsiteY16" fmla="*/ 165175 h 742160"/>
              <a:gd name="connsiteX17" fmla="*/ 9006948 w 9007024"/>
              <a:gd name="connsiteY17" fmla="*/ 422521 h 742160"/>
              <a:gd name="connsiteX18" fmla="*/ 8645143 w 9007024"/>
              <a:gd name="connsiteY18" fmla="*/ 362060 h 742160"/>
              <a:gd name="connsiteX19" fmla="*/ 8015778 w 9007024"/>
              <a:gd name="connsiteY19" fmla="*/ 276652 h 742160"/>
              <a:gd name="connsiteX20" fmla="*/ 7451267 w 9007024"/>
              <a:gd name="connsiteY20" fmla="*/ 214792 h 742160"/>
              <a:gd name="connsiteX21" fmla="*/ 7471563 w 9007024"/>
              <a:gd name="connsiteY21" fmla="*/ 223150 h 742160"/>
              <a:gd name="connsiteX22" fmla="*/ 6734472 w 9007024"/>
              <a:gd name="connsiteY22" fmla="*/ 174525 h 742160"/>
              <a:gd name="connsiteX23" fmla="*/ 5896365 w 9007024"/>
              <a:gd name="connsiteY23" fmla="*/ 179570 h 742160"/>
              <a:gd name="connsiteX24" fmla="*/ 5034781 w 9007024"/>
              <a:gd name="connsiteY24" fmla="*/ 235525 h 742160"/>
              <a:gd name="connsiteX25" fmla="*/ 4384848 w 9007024"/>
              <a:gd name="connsiteY25" fmla="*/ 330365 h 742160"/>
              <a:gd name="connsiteX26" fmla="*/ 3776892 w 9007024"/>
              <a:gd name="connsiteY26" fmla="*/ 447038 h 742160"/>
              <a:gd name="connsiteX27" fmla="*/ 2960445 w 9007024"/>
              <a:gd name="connsiteY27" fmla="*/ 635512 h 742160"/>
              <a:gd name="connsiteX28" fmla="*/ 2164750 w 9007024"/>
              <a:gd name="connsiteY28" fmla="*/ 731598 h 742160"/>
              <a:gd name="connsiteX29" fmla="*/ 1626253 w 9007024"/>
              <a:gd name="connsiteY29" fmla="*/ 698884 h 742160"/>
              <a:gd name="connsiteX30" fmla="*/ 982976 w 9007024"/>
              <a:gd name="connsiteY30" fmla="*/ 578564 h 742160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4108696 w 9008396"/>
              <a:gd name="connsiteY10" fmla="*/ 285650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74100 h 737696"/>
              <a:gd name="connsiteX1" fmla="*/ 267793 w 9008396"/>
              <a:gd name="connsiteY1" fmla="*/ 369874 h 737696"/>
              <a:gd name="connsiteX2" fmla="*/ 2058 w 9008396"/>
              <a:gd name="connsiteY2" fmla="*/ 282768 h 737696"/>
              <a:gd name="connsiteX3" fmla="*/ 0 w 9008396"/>
              <a:gd name="connsiteY3" fmla="*/ 169420 h 737696"/>
              <a:gd name="connsiteX4" fmla="*/ 372930 w 9008396"/>
              <a:gd name="connsiteY4" fmla="*/ 313912 h 737696"/>
              <a:gd name="connsiteX5" fmla="*/ 871099 w 9008396"/>
              <a:gd name="connsiteY5" fmla="*/ 479509 h 737696"/>
              <a:gd name="connsiteX6" fmla="*/ 1192397 w 9008396"/>
              <a:gd name="connsiteY6" fmla="*/ 565589 h 737696"/>
              <a:gd name="connsiteX7" fmla="*/ 1842911 w 9008396"/>
              <a:gd name="connsiteY7" fmla="*/ 666770 h 737696"/>
              <a:gd name="connsiteX8" fmla="*/ 2303003 w 9008396"/>
              <a:gd name="connsiteY8" fmla="*/ 680699 h 737696"/>
              <a:gd name="connsiteX9" fmla="*/ 2970211 w 9008396"/>
              <a:gd name="connsiteY9" fmla="*/ 579829 h 737696"/>
              <a:gd name="connsiteX10" fmla="*/ 4108696 w 9008396"/>
              <a:gd name="connsiteY10" fmla="*/ 294847 h 737696"/>
              <a:gd name="connsiteX11" fmla="*/ 5203902 w 9008396"/>
              <a:gd name="connsiteY11" fmla="*/ 97000 h 737696"/>
              <a:gd name="connsiteX12" fmla="*/ 6108755 w 9008396"/>
              <a:gd name="connsiteY12" fmla="*/ 14633 h 737696"/>
              <a:gd name="connsiteX13" fmla="*/ 6667603 w 9008396"/>
              <a:gd name="connsiteY13" fmla="*/ 9197 h 737696"/>
              <a:gd name="connsiteX14" fmla="*/ 7231422 w 9008396"/>
              <a:gd name="connsiteY14" fmla="*/ 10991 h 737696"/>
              <a:gd name="connsiteX15" fmla="*/ 7855463 w 9008396"/>
              <a:gd name="connsiteY15" fmla="*/ 37415 h 737696"/>
              <a:gd name="connsiteX16" fmla="*/ 9008396 w 9008396"/>
              <a:gd name="connsiteY16" fmla="*/ 160711 h 737696"/>
              <a:gd name="connsiteX17" fmla="*/ 9008320 w 9008396"/>
              <a:gd name="connsiteY17" fmla="*/ 418057 h 737696"/>
              <a:gd name="connsiteX18" fmla="*/ 8646515 w 9008396"/>
              <a:gd name="connsiteY18" fmla="*/ 357596 h 737696"/>
              <a:gd name="connsiteX19" fmla="*/ 8017150 w 9008396"/>
              <a:gd name="connsiteY19" fmla="*/ 272188 h 737696"/>
              <a:gd name="connsiteX20" fmla="*/ 7452639 w 9008396"/>
              <a:gd name="connsiteY20" fmla="*/ 210328 h 737696"/>
              <a:gd name="connsiteX21" fmla="*/ 7472935 w 9008396"/>
              <a:gd name="connsiteY21" fmla="*/ 218686 h 737696"/>
              <a:gd name="connsiteX22" fmla="*/ 6735844 w 9008396"/>
              <a:gd name="connsiteY22" fmla="*/ 170061 h 737696"/>
              <a:gd name="connsiteX23" fmla="*/ 5897737 w 9008396"/>
              <a:gd name="connsiteY23" fmla="*/ 175106 h 737696"/>
              <a:gd name="connsiteX24" fmla="*/ 5036153 w 9008396"/>
              <a:gd name="connsiteY24" fmla="*/ 231061 h 737696"/>
              <a:gd name="connsiteX25" fmla="*/ 4386220 w 9008396"/>
              <a:gd name="connsiteY25" fmla="*/ 325901 h 737696"/>
              <a:gd name="connsiteX26" fmla="*/ 3778264 w 9008396"/>
              <a:gd name="connsiteY26" fmla="*/ 442574 h 737696"/>
              <a:gd name="connsiteX27" fmla="*/ 2961817 w 9008396"/>
              <a:gd name="connsiteY27" fmla="*/ 631048 h 737696"/>
              <a:gd name="connsiteX28" fmla="*/ 2166122 w 9008396"/>
              <a:gd name="connsiteY28" fmla="*/ 727134 h 737696"/>
              <a:gd name="connsiteX29" fmla="*/ 1627625 w 9008396"/>
              <a:gd name="connsiteY29" fmla="*/ 694420 h 737696"/>
              <a:gd name="connsiteX30" fmla="*/ 984348 w 9008396"/>
              <a:gd name="connsiteY30" fmla="*/ 574100 h 737696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627625 w 9008396"/>
              <a:gd name="connsiteY29" fmla="*/ 698598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9504 w 9008396"/>
              <a:gd name="connsiteY29" fmla="*/ 679246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0123 w 9008396"/>
              <a:gd name="connsiteY29" fmla="*/ 691350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834282 w 9008396"/>
              <a:gd name="connsiteY0" fmla="*/ 551664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834282 w 9008396"/>
              <a:gd name="connsiteY29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372930 w 9008396"/>
              <a:gd name="connsiteY3" fmla="*/ 318090 h 731312"/>
              <a:gd name="connsiteX4" fmla="*/ 871099 w 9008396"/>
              <a:gd name="connsiteY4" fmla="*/ 483687 h 731312"/>
              <a:gd name="connsiteX5" fmla="*/ 1192397 w 9008396"/>
              <a:gd name="connsiteY5" fmla="*/ 569767 h 731312"/>
              <a:gd name="connsiteX6" fmla="*/ 1842911 w 9008396"/>
              <a:gd name="connsiteY6" fmla="*/ 670948 h 731312"/>
              <a:gd name="connsiteX7" fmla="*/ 2303003 w 9008396"/>
              <a:gd name="connsiteY7" fmla="*/ 684877 h 731312"/>
              <a:gd name="connsiteX8" fmla="*/ 2970211 w 9008396"/>
              <a:gd name="connsiteY8" fmla="*/ 584007 h 731312"/>
              <a:gd name="connsiteX9" fmla="*/ 4108696 w 9008396"/>
              <a:gd name="connsiteY9" fmla="*/ 299025 h 731312"/>
              <a:gd name="connsiteX10" fmla="*/ 5203902 w 9008396"/>
              <a:gd name="connsiteY10" fmla="*/ 101178 h 731312"/>
              <a:gd name="connsiteX11" fmla="*/ 6108755 w 9008396"/>
              <a:gd name="connsiteY11" fmla="*/ 18811 h 731312"/>
              <a:gd name="connsiteX12" fmla="*/ 6706475 w 9008396"/>
              <a:gd name="connsiteY12" fmla="*/ 0 h 731312"/>
              <a:gd name="connsiteX13" fmla="*/ 7231422 w 9008396"/>
              <a:gd name="connsiteY13" fmla="*/ 15169 h 731312"/>
              <a:gd name="connsiteX14" fmla="*/ 7855463 w 9008396"/>
              <a:gd name="connsiteY14" fmla="*/ 41593 h 731312"/>
              <a:gd name="connsiteX15" fmla="*/ 9008396 w 9008396"/>
              <a:gd name="connsiteY15" fmla="*/ 164889 h 731312"/>
              <a:gd name="connsiteX16" fmla="*/ 9008320 w 9008396"/>
              <a:gd name="connsiteY16" fmla="*/ 422235 h 731312"/>
              <a:gd name="connsiteX17" fmla="*/ 8646515 w 9008396"/>
              <a:gd name="connsiteY17" fmla="*/ 361774 h 731312"/>
              <a:gd name="connsiteX18" fmla="*/ 8017150 w 9008396"/>
              <a:gd name="connsiteY18" fmla="*/ 276366 h 731312"/>
              <a:gd name="connsiteX19" fmla="*/ 7452639 w 9008396"/>
              <a:gd name="connsiteY19" fmla="*/ 214506 h 731312"/>
              <a:gd name="connsiteX20" fmla="*/ 7472935 w 9008396"/>
              <a:gd name="connsiteY20" fmla="*/ 222864 h 731312"/>
              <a:gd name="connsiteX21" fmla="*/ 6735844 w 9008396"/>
              <a:gd name="connsiteY21" fmla="*/ 174239 h 731312"/>
              <a:gd name="connsiteX22" fmla="*/ 5897737 w 9008396"/>
              <a:gd name="connsiteY22" fmla="*/ 179284 h 731312"/>
              <a:gd name="connsiteX23" fmla="*/ 5036153 w 9008396"/>
              <a:gd name="connsiteY23" fmla="*/ 235239 h 731312"/>
              <a:gd name="connsiteX24" fmla="*/ 4386220 w 9008396"/>
              <a:gd name="connsiteY24" fmla="*/ 330079 h 731312"/>
              <a:gd name="connsiteX25" fmla="*/ 3778264 w 9008396"/>
              <a:gd name="connsiteY25" fmla="*/ 446752 h 731312"/>
              <a:gd name="connsiteX26" fmla="*/ 2961817 w 9008396"/>
              <a:gd name="connsiteY26" fmla="*/ 635226 h 731312"/>
              <a:gd name="connsiteX27" fmla="*/ 2166122 w 9008396"/>
              <a:gd name="connsiteY27" fmla="*/ 731312 h 731312"/>
              <a:gd name="connsiteX28" fmla="*/ 834282 w 9008396"/>
              <a:gd name="connsiteY28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24" fmla="*/ 7542693 w 9008396"/>
              <a:gd name="connsiteY24" fmla="*/ 307467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372493 h 880941"/>
              <a:gd name="connsiteX1" fmla="*/ 5897737 w 9008396"/>
              <a:gd name="connsiteY1" fmla="*/ 328913 h 880941"/>
              <a:gd name="connsiteX2" fmla="*/ 4386220 w 9008396"/>
              <a:gd name="connsiteY2" fmla="*/ 479708 h 880941"/>
              <a:gd name="connsiteX3" fmla="*/ 2961817 w 9008396"/>
              <a:gd name="connsiteY3" fmla="*/ 784855 h 880941"/>
              <a:gd name="connsiteX4" fmla="*/ 2166122 w 9008396"/>
              <a:gd name="connsiteY4" fmla="*/ 880941 h 880941"/>
              <a:gd name="connsiteX5" fmla="*/ 949221 w 9008396"/>
              <a:gd name="connsiteY5" fmla="*/ 725517 h 880941"/>
              <a:gd name="connsiteX6" fmla="*/ 2058 w 9008396"/>
              <a:gd name="connsiteY6" fmla="*/ 436575 h 880941"/>
              <a:gd name="connsiteX7" fmla="*/ 0 w 9008396"/>
              <a:gd name="connsiteY7" fmla="*/ 318386 h 880941"/>
              <a:gd name="connsiteX8" fmla="*/ 187938 w 9008396"/>
              <a:gd name="connsiteY8" fmla="*/ 52488 h 880941"/>
              <a:gd name="connsiteX9" fmla="*/ 871099 w 9008396"/>
              <a:gd name="connsiteY9" fmla="*/ 633316 h 880941"/>
              <a:gd name="connsiteX10" fmla="*/ 1241646 w 9008396"/>
              <a:gd name="connsiteY10" fmla="*/ 729079 h 880941"/>
              <a:gd name="connsiteX11" fmla="*/ 1842911 w 9008396"/>
              <a:gd name="connsiteY11" fmla="*/ 820577 h 880941"/>
              <a:gd name="connsiteX12" fmla="*/ 2303003 w 9008396"/>
              <a:gd name="connsiteY12" fmla="*/ 834506 h 880941"/>
              <a:gd name="connsiteX13" fmla="*/ 2970211 w 9008396"/>
              <a:gd name="connsiteY13" fmla="*/ 733636 h 880941"/>
              <a:gd name="connsiteX14" fmla="*/ 4108696 w 9008396"/>
              <a:gd name="connsiteY14" fmla="*/ 448654 h 880941"/>
              <a:gd name="connsiteX15" fmla="*/ 5203902 w 9008396"/>
              <a:gd name="connsiteY15" fmla="*/ 250807 h 880941"/>
              <a:gd name="connsiteX16" fmla="*/ 6108755 w 9008396"/>
              <a:gd name="connsiteY16" fmla="*/ 168440 h 880941"/>
              <a:gd name="connsiteX17" fmla="*/ 6706475 w 9008396"/>
              <a:gd name="connsiteY17" fmla="*/ 149629 h 880941"/>
              <a:gd name="connsiteX18" fmla="*/ 7231422 w 9008396"/>
              <a:gd name="connsiteY18" fmla="*/ 164798 h 880941"/>
              <a:gd name="connsiteX19" fmla="*/ 7855463 w 9008396"/>
              <a:gd name="connsiteY19" fmla="*/ 191222 h 880941"/>
              <a:gd name="connsiteX20" fmla="*/ 9008396 w 9008396"/>
              <a:gd name="connsiteY20" fmla="*/ 314518 h 880941"/>
              <a:gd name="connsiteX21" fmla="*/ 9008320 w 9008396"/>
              <a:gd name="connsiteY21" fmla="*/ 571864 h 880941"/>
              <a:gd name="connsiteX22" fmla="*/ 8646515 w 9008396"/>
              <a:gd name="connsiteY22" fmla="*/ 511403 h 880941"/>
              <a:gd name="connsiteX23" fmla="*/ 8017150 w 9008396"/>
              <a:gd name="connsiteY23" fmla="*/ 425995 h 880941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1563 w 9007024"/>
              <a:gd name="connsiteY0" fmla="*/ 280337 h 788785"/>
              <a:gd name="connsiteX1" fmla="*/ 5896365 w 9007024"/>
              <a:gd name="connsiteY1" fmla="*/ 236757 h 788785"/>
              <a:gd name="connsiteX2" fmla="*/ 4384848 w 9007024"/>
              <a:gd name="connsiteY2" fmla="*/ 387552 h 788785"/>
              <a:gd name="connsiteX3" fmla="*/ 2960445 w 9007024"/>
              <a:gd name="connsiteY3" fmla="*/ 692699 h 788785"/>
              <a:gd name="connsiteX4" fmla="*/ 2164750 w 9007024"/>
              <a:gd name="connsiteY4" fmla="*/ 788785 h 788785"/>
              <a:gd name="connsiteX5" fmla="*/ 947849 w 9007024"/>
              <a:gd name="connsiteY5" fmla="*/ 633361 h 788785"/>
              <a:gd name="connsiteX6" fmla="*/ 686 w 9007024"/>
              <a:gd name="connsiteY6" fmla="*/ 344419 h 788785"/>
              <a:gd name="connsiteX7" fmla="*/ 70503 w 9007024"/>
              <a:gd name="connsiteY7" fmla="*/ 0 h 788785"/>
              <a:gd name="connsiteX8" fmla="*/ 869727 w 9007024"/>
              <a:gd name="connsiteY8" fmla="*/ 541160 h 788785"/>
              <a:gd name="connsiteX9" fmla="*/ 1240274 w 9007024"/>
              <a:gd name="connsiteY9" fmla="*/ 636923 h 788785"/>
              <a:gd name="connsiteX10" fmla="*/ 1841539 w 9007024"/>
              <a:gd name="connsiteY10" fmla="*/ 728421 h 788785"/>
              <a:gd name="connsiteX11" fmla="*/ 2301631 w 9007024"/>
              <a:gd name="connsiteY11" fmla="*/ 742350 h 788785"/>
              <a:gd name="connsiteX12" fmla="*/ 2968839 w 9007024"/>
              <a:gd name="connsiteY12" fmla="*/ 641480 h 788785"/>
              <a:gd name="connsiteX13" fmla="*/ 4107324 w 9007024"/>
              <a:gd name="connsiteY13" fmla="*/ 356498 h 788785"/>
              <a:gd name="connsiteX14" fmla="*/ 5202530 w 9007024"/>
              <a:gd name="connsiteY14" fmla="*/ 158651 h 788785"/>
              <a:gd name="connsiteX15" fmla="*/ 6107383 w 9007024"/>
              <a:gd name="connsiteY15" fmla="*/ 76284 h 788785"/>
              <a:gd name="connsiteX16" fmla="*/ 6705103 w 9007024"/>
              <a:gd name="connsiteY16" fmla="*/ 57473 h 788785"/>
              <a:gd name="connsiteX17" fmla="*/ 7230050 w 9007024"/>
              <a:gd name="connsiteY17" fmla="*/ 72642 h 788785"/>
              <a:gd name="connsiteX18" fmla="*/ 7854091 w 9007024"/>
              <a:gd name="connsiteY18" fmla="*/ 99066 h 788785"/>
              <a:gd name="connsiteX19" fmla="*/ 9007024 w 9007024"/>
              <a:gd name="connsiteY19" fmla="*/ 222362 h 788785"/>
              <a:gd name="connsiteX20" fmla="*/ 9006948 w 9007024"/>
              <a:gd name="connsiteY20" fmla="*/ 479708 h 788785"/>
              <a:gd name="connsiteX21" fmla="*/ 8645143 w 9007024"/>
              <a:gd name="connsiteY21" fmla="*/ 419247 h 788785"/>
              <a:gd name="connsiteX22" fmla="*/ 8015778 w 9007024"/>
              <a:gd name="connsiteY22" fmla="*/ 333839 h 788785"/>
              <a:gd name="connsiteX0" fmla="*/ 7521830 w 9057291"/>
              <a:gd name="connsiteY0" fmla="*/ 477545 h 985993"/>
              <a:gd name="connsiteX1" fmla="*/ 5946632 w 9057291"/>
              <a:gd name="connsiteY1" fmla="*/ 433965 h 985993"/>
              <a:gd name="connsiteX2" fmla="*/ 4435115 w 9057291"/>
              <a:gd name="connsiteY2" fmla="*/ 584760 h 985993"/>
              <a:gd name="connsiteX3" fmla="*/ 3010712 w 9057291"/>
              <a:gd name="connsiteY3" fmla="*/ 889907 h 985993"/>
              <a:gd name="connsiteX4" fmla="*/ 2215017 w 9057291"/>
              <a:gd name="connsiteY4" fmla="*/ 985993 h 985993"/>
              <a:gd name="connsiteX5" fmla="*/ 998116 w 9057291"/>
              <a:gd name="connsiteY5" fmla="*/ 830569 h 985993"/>
              <a:gd name="connsiteX6" fmla="*/ 50953 w 9057291"/>
              <a:gd name="connsiteY6" fmla="*/ 541627 h 985993"/>
              <a:gd name="connsiteX7" fmla="*/ 0 w 9057291"/>
              <a:gd name="connsiteY7" fmla="*/ 0 h 985993"/>
              <a:gd name="connsiteX8" fmla="*/ 919994 w 9057291"/>
              <a:gd name="connsiteY8" fmla="*/ 738368 h 985993"/>
              <a:gd name="connsiteX9" fmla="*/ 1290541 w 9057291"/>
              <a:gd name="connsiteY9" fmla="*/ 834131 h 985993"/>
              <a:gd name="connsiteX10" fmla="*/ 1891806 w 9057291"/>
              <a:gd name="connsiteY10" fmla="*/ 925629 h 985993"/>
              <a:gd name="connsiteX11" fmla="*/ 2351898 w 9057291"/>
              <a:gd name="connsiteY11" fmla="*/ 939558 h 985993"/>
              <a:gd name="connsiteX12" fmla="*/ 3019106 w 9057291"/>
              <a:gd name="connsiteY12" fmla="*/ 838688 h 985993"/>
              <a:gd name="connsiteX13" fmla="*/ 4157591 w 9057291"/>
              <a:gd name="connsiteY13" fmla="*/ 553706 h 985993"/>
              <a:gd name="connsiteX14" fmla="*/ 5252797 w 9057291"/>
              <a:gd name="connsiteY14" fmla="*/ 355859 h 985993"/>
              <a:gd name="connsiteX15" fmla="*/ 6157650 w 9057291"/>
              <a:gd name="connsiteY15" fmla="*/ 273492 h 985993"/>
              <a:gd name="connsiteX16" fmla="*/ 6755370 w 9057291"/>
              <a:gd name="connsiteY16" fmla="*/ 254681 h 985993"/>
              <a:gd name="connsiteX17" fmla="*/ 7280317 w 9057291"/>
              <a:gd name="connsiteY17" fmla="*/ 269850 h 985993"/>
              <a:gd name="connsiteX18" fmla="*/ 7904358 w 9057291"/>
              <a:gd name="connsiteY18" fmla="*/ 296274 h 985993"/>
              <a:gd name="connsiteX19" fmla="*/ 9057291 w 9057291"/>
              <a:gd name="connsiteY19" fmla="*/ 419570 h 985993"/>
              <a:gd name="connsiteX20" fmla="*/ 9057215 w 9057291"/>
              <a:gd name="connsiteY20" fmla="*/ 676916 h 985993"/>
              <a:gd name="connsiteX21" fmla="*/ 8695410 w 9057291"/>
              <a:gd name="connsiteY21" fmla="*/ 616455 h 985993"/>
              <a:gd name="connsiteX22" fmla="*/ 8066045 w 9057291"/>
              <a:gd name="connsiteY22" fmla="*/ 531047 h 985993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14251 w 9020589"/>
              <a:gd name="connsiteY6" fmla="*/ 286946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7233 w 9020589"/>
              <a:gd name="connsiteY6" fmla="*/ 280866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599 w 9021060"/>
              <a:gd name="connsiteY0" fmla="*/ 222864 h 731312"/>
              <a:gd name="connsiteX1" fmla="*/ 5910401 w 9021060"/>
              <a:gd name="connsiteY1" fmla="*/ 179284 h 731312"/>
              <a:gd name="connsiteX2" fmla="*/ 4398884 w 9021060"/>
              <a:gd name="connsiteY2" fmla="*/ 330079 h 731312"/>
              <a:gd name="connsiteX3" fmla="*/ 2974481 w 9021060"/>
              <a:gd name="connsiteY3" fmla="*/ 635226 h 731312"/>
              <a:gd name="connsiteX4" fmla="*/ 2178786 w 9021060"/>
              <a:gd name="connsiteY4" fmla="*/ 731312 h 731312"/>
              <a:gd name="connsiteX5" fmla="*/ 961885 w 9021060"/>
              <a:gd name="connsiteY5" fmla="*/ 575888 h 731312"/>
              <a:gd name="connsiteX6" fmla="*/ 686 w 9021060"/>
              <a:gd name="connsiteY6" fmla="*/ 274786 h 731312"/>
              <a:gd name="connsiteX7" fmla="*/ 471 w 9021060"/>
              <a:gd name="connsiteY7" fmla="*/ 178374 h 731312"/>
              <a:gd name="connsiteX8" fmla="*/ 883763 w 9021060"/>
              <a:gd name="connsiteY8" fmla="*/ 483687 h 731312"/>
              <a:gd name="connsiteX9" fmla="*/ 1254310 w 9021060"/>
              <a:gd name="connsiteY9" fmla="*/ 579450 h 731312"/>
              <a:gd name="connsiteX10" fmla="*/ 1855575 w 9021060"/>
              <a:gd name="connsiteY10" fmla="*/ 670948 h 731312"/>
              <a:gd name="connsiteX11" fmla="*/ 2315667 w 9021060"/>
              <a:gd name="connsiteY11" fmla="*/ 684877 h 731312"/>
              <a:gd name="connsiteX12" fmla="*/ 2982875 w 9021060"/>
              <a:gd name="connsiteY12" fmla="*/ 584007 h 731312"/>
              <a:gd name="connsiteX13" fmla="*/ 4121360 w 9021060"/>
              <a:gd name="connsiteY13" fmla="*/ 299025 h 731312"/>
              <a:gd name="connsiteX14" fmla="*/ 5216566 w 9021060"/>
              <a:gd name="connsiteY14" fmla="*/ 101178 h 731312"/>
              <a:gd name="connsiteX15" fmla="*/ 6121419 w 9021060"/>
              <a:gd name="connsiteY15" fmla="*/ 18811 h 731312"/>
              <a:gd name="connsiteX16" fmla="*/ 6719139 w 9021060"/>
              <a:gd name="connsiteY16" fmla="*/ 0 h 731312"/>
              <a:gd name="connsiteX17" fmla="*/ 7244086 w 9021060"/>
              <a:gd name="connsiteY17" fmla="*/ 15169 h 731312"/>
              <a:gd name="connsiteX18" fmla="*/ 7868127 w 9021060"/>
              <a:gd name="connsiteY18" fmla="*/ 41593 h 731312"/>
              <a:gd name="connsiteX19" fmla="*/ 9021060 w 9021060"/>
              <a:gd name="connsiteY19" fmla="*/ 164889 h 731312"/>
              <a:gd name="connsiteX20" fmla="*/ 9020984 w 9021060"/>
              <a:gd name="connsiteY20" fmla="*/ 422235 h 731312"/>
              <a:gd name="connsiteX21" fmla="*/ 8659179 w 9021060"/>
              <a:gd name="connsiteY21" fmla="*/ 361774 h 731312"/>
              <a:gd name="connsiteX22" fmla="*/ 8029814 w 9021060"/>
              <a:gd name="connsiteY22" fmla="*/ 276366 h 731312"/>
              <a:gd name="connsiteX0" fmla="*/ 7490924 w 9026385"/>
              <a:gd name="connsiteY0" fmla="*/ 222864 h 731312"/>
              <a:gd name="connsiteX1" fmla="*/ 5915726 w 9026385"/>
              <a:gd name="connsiteY1" fmla="*/ 179284 h 731312"/>
              <a:gd name="connsiteX2" fmla="*/ 4404209 w 9026385"/>
              <a:gd name="connsiteY2" fmla="*/ 330079 h 731312"/>
              <a:gd name="connsiteX3" fmla="*/ 2979806 w 9026385"/>
              <a:gd name="connsiteY3" fmla="*/ 635226 h 731312"/>
              <a:gd name="connsiteX4" fmla="*/ 2184111 w 9026385"/>
              <a:gd name="connsiteY4" fmla="*/ 731312 h 731312"/>
              <a:gd name="connsiteX5" fmla="*/ 967210 w 9026385"/>
              <a:gd name="connsiteY5" fmla="*/ 575888 h 731312"/>
              <a:gd name="connsiteX6" fmla="*/ 686 w 9026385"/>
              <a:gd name="connsiteY6" fmla="*/ 288695 h 731312"/>
              <a:gd name="connsiteX7" fmla="*/ 5796 w 9026385"/>
              <a:gd name="connsiteY7" fmla="*/ 178374 h 731312"/>
              <a:gd name="connsiteX8" fmla="*/ 889088 w 9026385"/>
              <a:gd name="connsiteY8" fmla="*/ 483687 h 731312"/>
              <a:gd name="connsiteX9" fmla="*/ 1259635 w 9026385"/>
              <a:gd name="connsiteY9" fmla="*/ 579450 h 731312"/>
              <a:gd name="connsiteX10" fmla="*/ 1860900 w 9026385"/>
              <a:gd name="connsiteY10" fmla="*/ 670948 h 731312"/>
              <a:gd name="connsiteX11" fmla="*/ 2320992 w 9026385"/>
              <a:gd name="connsiteY11" fmla="*/ 684877 h 731312"/>
              <a:gd name="connsiteX12" fmla="*/ 2988200 w 9026385"/>
              <a:gd name="connsiteY12" fmla="*/ 584007 h 731312"/>
              <a:gd name="connsiteX13" fmla="*/ 4126685 w 9026385"/>
              <a:gd name="connsiteY13" fmla="*/ 299025 h 731312"/>
              <a:gd name="connsiteX14" fmla="*/ 5221891 w 9026385"/>
              <a:gd name="connsiteY14" fmla="*/ 101178 h 731312"/>
              <a:gd name="connsiteX15" fmla="*/ 6126744 w 9026385"/>
              <a:gd name="connsiteY15" fmla="*/ 18811 h 731312"/>
              <a:gd name="connsiteX16" fmla="*/ 6724464 w 9026385"/>
              <a:gd name="connsiteY16" fmla="*/ 0 h 731312"/>
              <a:gd name="connsiteX17" fmla="*/ 7249411 w 9026385"/>
              <a:gd name="connsiteY17" fmla="*/ 15169 h 731312"/>
              <a:gd name="connsiteX18" fmla="*/ 7873452 w 9026385"/>
              <a:gd name="connsiteY18" fmla="*/ 41593 h 731312"/>
              <a:gd name="connsiteX19" fmla="*/ 9026385 w 9026385"/>
              <a:gd name="connsiteY19" fmla="*/ 164889 h 731312"/>
              <a:gd name="connsiteX20" fmla="*/ 9026309 w 9026385"/>
              <a:gd name="connsiteY20" fmla="*/ 422235 h 731312"/>
              <a:gd name="connsiteX21" fmla="*/ 8664504 w 9026385"/>
              <a:gd name="connsiteY21" fmla="*/ 361774 h 731312"/>
              <a:gd name="connsiteX22" fmla="*/ 8035139 w 9026385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21837 w 9020589"/>
              <a:gd name="connsiteY6" fmla="*/ 299688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8364 w 9020589"/>
              <a:gd name="connsiteY6" fmla="*/ 294191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8364 w 9020589"/>
              <a:gd name="connsiteY6" fmla="*/ 294191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50671"/>
              <a:gd name="connsiteX1" fmla="*/ 5909930 w 9020589"/>
              <a:gd name="connsiteY1" fmla="*/ 179284 h 750671"/>
              <a:gd name="connsiteX2" fmla="*/ 4398413 w 9020589"/>
              <a:gd name="connsiteY2" fmla="*/ 330079 h 750671"/>
              <a:gd name="connsiteX3" fmla="*/ 2974010 w 9020589"/>
              <a:gd name="connsiteY3" fmla="*/ 635226 h 750671"/>
              <a:gd name="connsiteX4" fmla="*/ 2178315 w 9020589"/>
              <a:gd name="connsiteY4" fmla="*/ 731312 h 750671"/>
              <a:gd name="connsiteX5" fmla="*/ 1188193 w 9020589"/>
              <a:gd name="connsiteY5" fmla="*/ 642681 h 750671"/>
              <a:gd name="connsiteX6" fmla="*/ 8364 w 9020589"/>
              <a:gd name="connsiteY6" fmla="*/ 294191 h 750671"/>
              <a:gd name="connsiteX7" fmla="*/ 0 w 9020589"/>
              <a:gd name="connsiteY7" fmla="*/ 178374 h 750671"/>
              <a:gd name="connsiteX8" fmla="*/ 883292 w 9020589"/>
              <a:gd name="connsiteY8" fmla="*/ 483687 h 750671"/>
              <a:gd name="connsiteX9" fmla="*/ 1253839 w 9020589"/>
              <a:gd name="connsiteY9" fmla="*/ 579450 h 750671"/>
              <a:gd name="connsiteX10" fmla="*/ 1855104 w 9020589"/>
              <a:gd name="connsiteY10" fmla="*/ 670948 h 750671"/>
              <a:gd name="connsiteX11" fmla="*/ 2315196 w 9020589"/>
              <a:gd name="connsiteY11" fmla="*/ 684877 h 750671"/>
              <a:gd name="connsiteX12" fmla="*/ 2982404 w 9020589"/>
              <a:gd name="connsiteY12" fmla="*/ 584007 h 750671"/>
              <a:gd name="connsiteX13" fmla="*/ 4120889 w 9020589"/>
              <a:gd name="connsiteY13" fmla="*/ 299025 h 750671"/>
              <a:gd name="connsiteX14" fmla="*/ 5216095 w 9020589"/>
              <a:gd name="connsiteY14" fmla="*/ 101178 h 750671"/>
              <a:gd name="connsiteX15" fmla="*/ 6120948 w 9020589"/>
              <a:gd name="connsiteY15" fmla="*/ 18811 h 750671"/>
              <a:gd name="connsiteX16" fmla="*/ 6718668 w 9020589"/>
              <a:gd name="connsiteY16" fmla="*/ 0 h 750671"/>
              <a:gd name="connsiteX17" fmla="*/ 7243615 w 9020589"/>
              <a:gd name="connsiteY17" fmla="*/ 15169 h 750671"/>
              <a:gd name="connsiteX18" fmla="*/ 7867656 w 9020589"/>
              <a:gd name="connsiteY18" fmla="*/ 41593 h 750671"/>
              <a:gd name="connsiteX19" fmla="*/ 9020589 w 9020589"/>
              <a:gd name="connsiteY19" fmla="*/ 164889 h 750671"/>
              <a:gd name="connsiteX20" fmla="*/ 9020513 w 9020589"/>
              <a:gd name="connsiteY20" fmla="*/ 422235 h 750671"/>
              <a:gd name="connsiteX21" fmla="*/ 8658708 w 9020589"/>
              <a:gd name="connsiteY21" fmla="*/ 361774 h 750671"/>
              <a:gd name="connsiteX22" fmla="*/ 8029343 w 9020589"/>
              <a:gd name="connsiteY22" fmla="*/ 276366 h 750671"/>
              <a:gd name="connsiteX0" fmla="*/ 7485128 w 9020589"/>
              <a:gd name="connsiteY0" fmla="*/ 222864 h 752087"/>
              <a:gd name="connsiteX1" fmla="*/ 5909930 w 9020589"/>
              <a:gd name="connsiteY1" fmla="*/ 179284 h 752087"/>
              <a:gd name="connsiteX2" fmla="*/ 4398413 w 9020589"/>
              <a:gd name="connsiteY2" fmla="*/ 330079 h 752087"/>
              <a:gd name="connsiteX3" fmla="*/ 2974010 w 9020589"/>
              <a:gd name="connsiteY3" fmla="*/ 635226 h 752087"/>
              <a:gd name="connsiteX4" fmla="*/ 2178315 w 9020589"/>
              <a:gd name="connsiteY4" fmla="*/ 731312 h 752087"/>
              <a:gd name="connsiteX5" fmla="*/ 1188193 w 9020589"/>
              <a:gd name="connsiteY5" fmla="*/ 642681 h 752087"/>
              <a:gd name="connsiteX6" fmla="*/ 8364 w 9020589"/>
              <a:gd name="connsiteY6" fmla="*/ 294191 h 752087"/>
              <a:gd name="connsiteX7" fmla="*/ 0 w 9020589"/>
              <a:gd name="connsiteY7" fmla="*/ 178374 h 752087"/>
              <a:gd name="connsiteX8" fmla="*/ 883292 w 9020589"/>
              <a:gd name="connsiteY8" fmla="*/ 483687 h 752087"/>
              <a:gd name="connsiteX9" fmla="*/ 1253839 w 9020589"/>
              <a:gd name="connsiteY9" fmla="*/ 579450 h 752087"/>
              <a:gd name="connsiteX10" fmla="*/ 1855104 w 9020589"/>
              <a:gd name="connsiteY10" fmla="*/ 670948 h 752087"/>
              <a:gd name="connsiteX11" fmla="*/ 2315196 w 9020589"/>
              <a:gd name="connsiteY11" fmla="*/ 684877 h 752087"/>
              <a:gd name="connsiteX12" fmla="*/ 2982404 w 9020589"/>
              <a:gd name="connsiteY12" fmla="*/ 584007 h 752087"/>
              <a:gd name="connsiteX13" fmla="*/ 4120889 w 9020589"/>
              <a:gd name="connsiteY13" fmla="*/ 299025 h 752087"/>
              <a:gd name="connsiteX14" fmla="*/ 5216095 w 9020589"/>
              <a:gd name="connsiteY14" fmla="*/ 101178 h 752087"/>
              <a:gd name="connsiteX15" fmla="*/ 6120948 w 9020589"/>
              <a:gd name="connsiteY15" fmla="*/ 18811 h 752087"/>
              <a:gd name="connsiteX16" fmla="*/ 6718668 w 9020589"/>
              <a:gd name="connsiteY16" fmla="*/ 0 h 752087"/>
              <a:gd name="connsiteX17" fmla="*/ 7243615 w 9020589"/>
              <a:gd name="connsiteY17" fmla="*/ 15169 h 752087"/>
              <a:gd name="connsiteX18" fmla="*/ 7867656 w 9020589"/>
              <a:gd name="connsiteY18" fmla="*/ 41593 h 752087"/>
              <a:gd name="connsiteX19" fmla="*/ 9020589 w 9020589"/>
              <a:gd name="connsiteY19" fmla="*/ 164889 h 752087"/>
              <a:gd name="connsiteX20" fmla="*/ 9020513 w 9020589"/>
              <a:gd name="connsiteY20" fmla="*/ 422235 h 752087"/>
              <a:gd name="connsiteX21" fmla="*/ 8658708 w 9020589"/>
              <a:gd name="connsiteY21" fmla="*/ 361774 h 752087"/>
              <a:gd name="connsiteX22" fmla="*/ 8029343 w 9020589"/>
              <a:gd name="connsiteY22" fmla="*/ 276366 h 752087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883292 w 9020589"/>
              <a:gd name="connsiteY8" fmla="*/ 483687 h 774656"/>
              <a:gd name="connsiteX9" fmla="*/ 1253839 w 9020589"/>
              <a:gd name="connsiteY9" fmla="*/ 579450 h 774656"/>
              <a:gd name="connsiteX10" fmla="*/ 1855104 w 9020589"/>
              <a:gd name="connsiteY10" fmla="*/ 670948 h 774656"/>
              <a:gd name="connsiteX11" fmla="*/ 2315196 w 9020589"/>
              <a:gd name="connsiteY11" fmla="*/ 684877 h 774656"/>
              <a:gd name="connsiteX12" fmla="*/ 2982404 w 9020589"/>
              <a:gd name="connsiteY12" fmla="*/ 584007 h 774656"/>
              <a:gd name="connsiteX13" fmla="*/ 4120889 w 9020589"/>
              <a:gd name="connsiteY13" fmla="*/ 299025 h 774656"/>
              <a:gd name="connsiteX14" fmla="*/ 5216095 w 9020589"/>
              <a:gd name="connsiteY14" fmla="*/ 101178 h 774656"/>
              <a:gd name="connsiteX15" fmla="*/ 6120948 w 9020589"/>
              <a:gd name="connsiteY15" fmla="*/ 18811 h 774656"/>
              <a:gd name="connsiteX16" fmla="*/ 6718668 w 9020589"/>
              <a:gd name="connsiteY16" fmla="*/ 0 h 774656"/>
              <a:gd name="connsiteX17" fmla="*/ 7243615 w 9020589"/>
              <a:gd name="connsiteY17" fmla="*/ 15169 h 774656"/>
              <a:gd name="connsiteX18" fmla="*/ 7867656 w 9020589"/>
              <a:gd name="connsiteY18" fmla="*/ 41593 h 774656"/>
              <a:gd name="connsiteX19" fmla="*/ 9020589 w 9020589"/>
              <a:gd name="connsiteY19" fmla="*/ 164889 h 774656"/>
              <a:gd name="connsiteX20" fmla="*/ 9020513 w 9020589"/>
              <a:gd name="connsiteY20" fmla="*/ 422235 h 774656"/>
              <a:gd name="connsiteX21" fmla="*/ 8658708 w 9020589"/>
              <a:gd name="connsiteY21" fmla="*/ 361774 h 774656"/>
              <a:gd name="connsiteX22" fmla="*/ 8029343 w 9020589"/>
              <a:gd name="connsiteY22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883292 w 9020589"/>
              <a:gd name="connsiteY8" fmla="*/ 483687 h 774656"/>
              <a:gd name="connsiteX9" fmla="*/ 1253839 w 9020589"/>
              <a:gd name="connsiteY9" fmla="*/ 579450 h 774656"/>
              <a:gd name="connsiteX10" fmla="*/ 1855104 w 9020589"/>
              <a:gd name="connsiteY10" fmla="*/ 670948 h 774656"/>
              <a:gd name="connsiteX11" fmla="*/ 2315196 w 9020589"/>
              <a:gd name="connsiteY11" fmla="*/ 684877 h 774656"/>
              <a:gd name="connsiteX12" fmla="*/ 2982404 w 9020589"/>
              <a:gd name="connsiteY12" fmla="*/ 584007 h 774656"/>
              <a:gd name="connsiteX13" fmla="*/ 4120889 w 9020589"/>
              <a:gd name="connsiteY13" fmla="*/ 299025 h 774656"/>
              <a:gd name="connsiteX14" fmla="*/ 5216095 w 9020589"/>
              <a:gd name="connsiteY14" fmla="*/ 101178 h 774656"/>
              <a:gd name="connsiteX15" fmla="*/ 6120948 w 9020589"/>
              <a:gd name="connsiteY15" fmla="*/ 18811 h 774656"/>
              <a:gd name="connsiteX16" fmla="*/ 6718668 w 9020589"/>
              <a:gd name="connsiteY16" fmla="*/ 0 h 774656"/>
              <a:gd name="connsiteX17" fmla="*/ 7243615 w 9020589"/>
              <a:gd name="connsiteY17" fmla="*/ 15169 h 774656"/>
              <a:gd name="connsiteX18" fmla="*/ 7867656 w 9020589"/>
              <a:gd name="connsiteY18" fmla="*/ 41593 h 774656"/>
              <a:gd name="connsiteX19" fmla="*/ 9020589 w 9020589"/>
              <a:gd name="connsiteY19" fmla="*/ 164889 h 774656"/>
              <a:gd name="connsiteX20" fmla="*/ 9020513 w 9020589"/>
              <a:gd name="connsiteY20" fmla="*/ 422235 h 774656"/>
              <a:gd name="connsiteX21" fmla="*/ 8658708 w 9020589"/>
              <a:gd name="connsiteY21" fmla="*/ 361774 h 774656"/>
              <a:gd name="connsiteX22" fmla="*/ 8029343 w 9020589"/>
              <a:gd name="connsiteY22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38995 w 9020589"/>
              <a:gd name="connsiteY8" fmla="*/ 634499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04664 w 9020589"/>
              <a:gd name="connsiteY8" fmla="*/ 641995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04664 w 9020589"/>
              <a:gd name="connsiteY8" fmla="*/ 641995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04664 w 9020589"/>
              <a:gd name="connsiteY8" fmla="*/ 641995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99663 w 9020589"/>
              <a:gd name="connsiteY9" fmla="*/ 68396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99663 w 9020589"/>
              <a:gd name="connsiteY9" fmla="*/ 68396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99663 w 9020589"/>
              <a:gd name="connsiteY9" fmla="*/ 68396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236966 w 9020589"/>
              <a:gd name="connsiteY4" fmla="*/ 732729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236966 w 9020589"/>
              <a:gd name="connsiteY4" fmla="*/ 732729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67452 w 9020589"/>
              <a:gd name="connsiteY1" fmla="*/ 1673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98029 w 9020589"/>
              <a:gd name="connsiteY1" fmla="*/ 1444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501104 w 9020589"/>
              <a:gd name="connsiteY0" fmla="*/ 181142 h 774656"/>
              <a:gd name="connsiteX1" fmla="*/ 5998029 w 9020589"/>
              <a:gd name="connsiteY1" fmla="*/ 1444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501104 w 9020589"/>
              <a:gd name="connsiteY0" fmla="*/ 181142 h 774656"/>
              <a:gd name="connsiteX1" fmla="*/ 5998029 w 9020589"/>
              <a:gd name="connsiteY1" fmla="*/ 1444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86301 w 9020589"/>
              <a:gd name="connsiteY21" fmla="*/ 257795 h 774656"/>
              <a:gd name="connsiteX0" fmla="*/ 7501104 w 9020589"/>
              <a:gd name="connsiteY0" fmla="*/ 181142 h 823239"/>
              <a:gd name="connsiteX1" fmla="*/ 5998029 w 9020589"/>
              <a:gd name="connsiteY1" fmla="*/ 144476 h 823239"/>
              <a:gd name="connsiteX2" fmla="*/ 4398413 w 9020589"/>
              <a:gd name="connsiteY2" fmla="*/ 330079 h 823239"/>
              <a:gd name="connsiteX3" fmla="*/ 2974010 w 9020589"/>
              <a:gd name="connsiteY3" fmla="*/ 635226 h 823239"/>
              <a:gd name="connsiteX4" fmla="*/ 3056708 w 9020589"/>
              <a:gd name="connsiteY4" fmla="*/ 629555 h 823239"/>
              <a:gd name="connsiteX5" fmla="*/ 2236966 w 9020589"/>
              <a:gd name="connsiteY5" fmla="*/ 732729 h 823239"/>
              <a:gd name="connsiteX6" fmla="*/ 1235630 w 9020589"/>
              <a:gd name="connsiteY6" fmla="*/ 665250 h 823239"/>
              <a:gd name="connsiteX7" fmla="*/ 8364 w 9020589"/>
              <a:gd name="connsiteY7" fmla="*/ 294191 h 823239"/>
              <a:gd name="connsiteX8" fmla="*/ 0 w 9020589"/>
              <a:gd name="connsiteY8" fmla="*/ 178374 h 823239"/>
              <a:gd name="connsiteX9" fmla="*/ 1385787 w 9020589"/>
              <a:gd name="connsiteY9" fmla="*/ 637306 h 823239"/>
              <a:gd name="connsiteX10" fmla="*/ 2449602 w 9020589"/>
              <a:gd name="connsiteY10" fmla="*/ 659311 h 823239"/>
              <a:gd name="connsiteX11" fmla="*/ 2982404 w 9020589"/>
              <a:gd name="connsiteY11" fmla="*/ 584007 h 823239"/>
              <a:gd name="connsiteX12" fmla="*/ 4120889 w 9020589"/>
              <a:gd name="connsiteY12" fmla="*/ 299025 h 823239"/>
              <a:gd name="connsiteX13" fmla="*/ 5216095 w 9020589"/>
              <a:gd name="connsiteY13" fmla="*/ 101178 h 823239"/>
              <a:gd name="connsiteX14" fmla="*/ 6120948 w 9020589"/>
              <a:gd name="connsiteY14" fmla="*/ 18811 h 823239"/>
              <a:gd name="connsiteX15" fmla="*/ 6718668 w 9020589"/>
              <a:gd name="connsiteY15" fmla="*/ 0 h 823239"/>
              <a:gd name="connsiteX16" fmla="*/ 7243615 w 9020589"/>
              <a:gd name="connsiteY16" fmla="*/ 15169 h 823239"/>
              <a:gd name="connsiteX17" fmla="*/ 7867656 w 9020589"/>
              <a:gd name="connsiteY17" fmla="*/ 41593 h 823239"/>
              <a:gd name="connsiteX18" fmla="*/ 9020589 w 9020589"/>
              <a:gd name="connsiteY18" fmla="*/ 164889 h 823239"/>
              <a:gd name="connsiteX19" fmla="*/ 8999094 w 9020589"/>
              <a:gd name="connsiteY19" fmla="*/ 823239 h 823239"/>
              <a:gd name="connsiteX20" fmla="*/ 8658708 w 9020589"/>
              <a:gd name="connsiteY20" fmla="*/ 361774 h 823239"/>
              <a:gd name="connsiteX21" fmla="*/ 8086301 w 9020589"/>
              <a:gd name="connsiteY21" fmla="*/ 257795 h 823239"/>
              <a:gd name="connsiteX0" fmla="*/ 7501104 w 9067133"/>
              <a:gd name="connsiteY0" fmla="*/ 181142 h 774656"/>
              <a:gd name="connsiteX1" fmla="*/ 5998029 w 9067133"/>
              <a:gd name="connsiteY1" fmla="*/ 144476 h 774656"/>
              <a:gd name="connsiteX2" fmla="*/ 4398413 w 9067133"/>
              <a:gd name="connsiteY2" fmla="*/ 330079 h 774656"/>
              <a:gd name="connsiteX3" fmla="*/ 2974010 w 9067133"/>
              <a:gd name="connsiteY3" fmla="*/ 635226 h 774656"/>
              <a:gd name="connsiteX4" fmla="*/ 3056708 w 9067133"/>
              <a:gd name="connsiteY4" fmla="*/ 629555 h 774656"/>
              <a:gd name="connsiteX5" fmla="*/ 2236966 w 9067133"/>
              <a:gd name="connsiteY5" fmla="*/ 732729 h 774656"/>
              <a:gd name="connsiteX6" fmla="*/ 1235630 w 9067133"/>
              <a:gd name="connsiteY6" fmla="*/ 665250 h 774656"/>
              <a:gd name="connsiteX7" fmla="*/ 8364 w 9067133"/>
              <a:gd name="connsiteY7" fmla="*/ 294191 h 774656"/>
              <a:gd name="connsiteX8" fmla="*/ 0 w 9067133"/>
              <a:gd name="connsiteY8" fmla="*/ 178374 h 774656"/>
              <a:gd name="connsiteX9" fmla="*/ 1385787 w 9067133"/>
              <a:gd name="connsiteY9" fmla="*/ 637306 h 774656"/>
              <a:gd name="connsiteX10" fmla="*/ 2449602 w 9067133"/>
              <a:gd name="connsiteY10" fmla="*/ 659311 h 774656"/>
              <a:gd name="connsiteX11" fmla="*/ 2982404 w 9067133"/>
              <a:gd name="connsiteY11" fmla="*/ 584007 h 774656"/>
              <a:gd name="connsiteX12" fmla="*/ 4120889 w 9067133"/>
              <a:gd name="connsiteY12" fmla="*/ 299025 h 774656"/>
              <a:gd name="connsiteX13" fmla="*/ 5216095 w 9067133"/>
              <a:gd name="connsiteY13" fmla="*/ 101178 h 774656"/>
              <a:gd name="connsiteX14" fmla="*/ 6120948 w 9067133"/>
              <a:gd name="connsiteY14" fmla="*/ 18811 h 774656"/>
              <a:gd name="connsiteX15" fmla="*/ 6718668 w 9067133"/>
              <a:gd name="connsiteY15" fmla="*/ 0 h 774656"/>
              <a:gd name="connsiteX16" fmla="*/ 7243615 w 9067133"/>
              <a:gd name="connsiteY16" fmla="*/ 15169 h 774656"/>
              <a:gd name="connsiteX17" fmla="*/ 7867656 w 9067133"/>
              <a:gd name="connsiteY17" fmla="*/ 41593 h 774656"/>
              <a:gd name="connsiteX18" fmla="*/ 9020589 w 9067133"/>
              <a:gd name="connsiteY18" fmla="*/ 164889 h 774656"/>
              <a:gd name="connsiteX19" fmla="*/ 9067107 w 9067133"/>
              <a:gd name="connsiteY19" fmla="*/ 474715 h 774656"/>
              <a:gd name="connsiteX20" fmla="*/ 8658708 w 9067133"/>
              <a:gd name="connsiteY20" fmla="*/ 361774 h 774656"/>
              <a:gd name="connsiteX21" fmla="*/ 8086301 w 9067133"/>
              <a:gd name="connsiteY21" fmla="*/ 257795 h 774656"/>
              <a:gd name="connsiteX0" fmla="*/ 7501104 w 9067133"/>
              <a:gd name="connsiteY0" fmla="*/ 181142 h 774656"/>
              <a:gd name="connsiteX1" fmla="*/ 5998029 w 9067133"/>
              <a:gd name="connsiteY1" fmla="*/ 144476 h 774656"/>
              <a:gd name="connsiteX2" fmla="*/ 4398413 w 9067133"/>
              <a:gd name="connsiteY2" fmla="*/ 330079 h 774656"/>
              <a:gd name="connsiteX3" fmla="*/ 2974010 w 9067133"/>
              <a:gd name="connsiteY3" fmla="*/ 635226 h 774656"/>
              <a:gd name="connsiteX4" fmla="*/ 3056708 w 9067133"/>
              <a:gd name="connsiteY4" fmla="*/ 629555 h 774656"/>
              <a:gd name="connsiteX5" fmla="*/ 2236966 w 9067133"/>
              <a:gd name="connsiteY5" fmla="*/ 732729 h 774656"/>
              <a:gd name="connsiteX6" fmla="*/ 1235630 w 9067133"/>
              <a:gd name="connsiteY6" fmla="*/ 665250 h 774656"/>
              <a:gd name="connsiteX7" fmla="*/ 8364 w 9067133"/>
              <a:gd name="connsiteY7" fmla="*/ 294191 h 774656"/>
              <a:gd name="connsiteX8" fmla="*/ 0 w 9067133"/>
              <a:gd name="connsiteY8" fmla="*/ 178374 h 774656"/>
              <a:gd name="connsiteX9" fmla="*/ 1385787 w 9067133"/>
              <a:gd name="connsiteY9" fmla="*/ 637306 h 774656"/>
              <a:gd name="connsiteX10" fmla="*/ 2449602 w 9067133"/>
              <a:gd name="connsiteY10" fmla="*/ 659311 h 774656"/>
              <a:gd name="connsiteX11" fmla="*/ 2982404 w 9067133"/>
              <a:gd name="connsiteY11" fmla="*/ 584007 h 774656"/>
              <a:gd name="connsiteX12" fmla="*/ 4120889 w 9067133"/>
              <a:gd name="connsiteY12" fmla="*/ 299025 h 774656"/>
              <a:gd name="connsiteX13" fmla="*/ 5216095 w 9067133"/>
              <a:gd name="connsiteY13" fmla="*/ 101178 h 774656"/>
              <a:gd name="connsiteX14" fmla="*/ 6120948 w 9067133"/>
              <a:gd name="connsiteY14" fmla="*/ 18811 h 774656"/>
              <a:gd name="connsiteX15" fmla="*/ 6718668 w 9067133"/>
              <a:gd name="connsiteY15" fmla="*/ 0 h 774656"/>
              <a:gd name="connsiteX16" fmla="*/ 7243615 w 9067133"/>
              <a:gd name="connsiteY16" fmla="*/ 15169 h 774656"/>
              <a:gd name="connsiteX17" fmla="*/ 7867656 w 9067133"/>
              <a:gd name="connsiteY17" fmla="*/ 41593 h 774656"/>
              <a:gd name="connsiteX18" fmla="*/ 9043017 w 9067133"/>
              <a:gd name="connsiteY18" fmla="*/ 122583 h 774656"/>
              <a:gd name="connsiteX19" fmla="*/ 9067107 w 9067133"/>
              <a:gd name="connsiteY19" fmla="*/ 474715 h 774656"/>
              <a:gd name="connsiteX20" fmla="*/ 8658708 w 9067133"/>
              <a:gd name="connsiteY20" fmla="*/ 361774 h 774656"/>
              <a:gd name="connsiteX21" fmla="*/ 8086301 w 9067133"/>
              <a:gd name="connsiteY21" fmla="*/ 257795 h 774656"/>
              <a:gd name="connsiteX0" fmla="*/ 7501104 w 9067133"/>
              <a:gd name="connsiteY0" fmla="*/ 196596 h 790110"/>
              <a:gd name="connsiteX1" fmla="*/ 5998029 w 9067133"/>
              <a:gd name="connsiteY1" fmla="*/ 159930 h 790110"/>
              <a:gd name="connsiteX2" fmla="*/ 4398413 w 9067133"/>
              <a:gd name="connsiteY2" fmla="*/ 345533 h 790110"/>
              <a:gd name="connsiteX3" fmla="*/ 2974010 w 9067133"/>
              <a:gd name="connsiteY3" fmla="*/ 650680 h 790110"/>
              <a:gd name="connsiteX4" fmla="*/ 3056708 w 9067133"/>
              <a:gd name="connsiteY4" fmla="*/ 645009 h 790110"/>
              <a:gd name="connsiteX5" fmla="*/ 2236966 w 9067133"/>
              <a:gd name="connsiteY5" fmla="*/ 748183 h 790110"/>
              <a:gd name="connsiteX6" fmla="*/ 1235630 w 9067133"/>
              <a:gd name="connsiteY6" fmla="*/ 680704 h 790110"/>
              <a:gd name="connsiteX7" fmla="*/ 8364 w 9067133"/>
              <a:gd name="connsiteY7" fmla="*/ 309645 h 790110"/>
              <a:gd name="connsiteX8" fmla="*/ 0 w 9067133"/>
              <a:gd name="connsiteY8" fmla="*/ 193828 h 790110"/>
              <a:gd name="connsiteX9" fmla="*/ 1385787 w 9067133"/>
              <a:gd name="connsiteY9" fmla="*/ 652760 h 790110"/>
              <a:gd name="connsiteX10" fmla="*/ 2449602 w 9067133"/>
              <a:gd name="connsiteY10" fmla="*/ 674765 h 790110"/>
              <a:gd name="connsiteX11" fmla="*/ 2982404 w 9067133"/>
              <a:gd name="connsiteY11" fmla="*/ 599461 h 790110"/>
              <a:gd name="connsiteX12" fmla="*/ 4120889 w 9067133"/>
              <a:gd name="connsiteY12" fmla="*/ 314479 h 790110"/>
              <a:gd name="connsiteX13" fmla="*/ 5216095 w 9067133"/>
              <a:gd name="connsiteY13" fmla="*/ 116632 h 790110"/>
              <a:gd name="connsiteX14" fmla="*/ 6120948 w 9067133"/>
              <a:gd name="connsiteY14" fmla="*/ 34265 h 790110"/>
              <a:gd name="connsiteX15" fmla="*/ 6718668 w 9067133"/>
              <a:gd name="connsiteY15" fmla="*/ 15454 h 790110"/>
              <a:gd name="connsiteX16" fmla="*/ 7243615 w 9067133"/>
              <a:gd name="connsiteY16" fmla="*/ 30623 h 790110"/>
              <a:gd name="connsiteX17" fmla="*/ 7830304 w 9067133"/>
              <a:gd name="connsiteY17" fmla="*/ 0 h 790110"/>
              <a:gd name="connsiteX18" fmla="*/ 9043017 w 9067133"/>
              <a:gd name="connsiteY18" fmla="*/ 138037 h 790110"/>
              <a:gd name="connsiteX19" fmla="*/ 9067107 w 9067133"/>
              <a:gd name="connsiteY19" fmla="*/ 490169 h 790110"/>
              <a:gd name="connsiteX20" fmla="*/ 8658708 w 9067133"/>
              <a:gd name="connsiteY20" fmla="*/ 377228 h 790110"/>
              <a:gd name="connsiteX21" fmla="*/ 8086301 w 9067133"/>
              <a:gd name="connsiteY21" fmla="*/ 273249 h 790110"/>
              <a:gd name="connsiteX0" fmla="*/ 7501104 w 9067133"/>
              <a:gd name="connsiteY0" fmla="*/ 238094 h 831608"/>
              <a:gd name="connsiteX1" fmla="*/ 5998029 w 9067133"/>
              <a:gd name="connsiteY1" fmla="*/ 201428 h 831608"/>
              <a:gd name="connsiteX2" fmla="*/ 4398413 w 9067133"/>
              <a:gd name="connsiteY2" fmla="*/ 387031 h 831608"/>
              <a:gd name="connsiteX3" fmla="*/ 2974010 w 9067133"/>
              <a:gd name="connsiteY3" fmla="*/ 692178 h 831608"/>
              <a:gd name="connsiteX4" fmla="*/ 3056708 w 9067133"/>
              <a:gd name="connsiteY4" fmla="*/ 686507 h 831608"/>
              <a:gd name="connsiteX5" fmla="*/ 2236966 w 9067133"/>
              <a:gd name="connsiteY5" fmla="*/ 789681 h 831608"/>
              <a:gd name="connsiteX6" fmla="*/ 1235630 w 9067133"/>
              <a:gd name="connsiteY6" fmla="*/ 722202 h 831608"/>
              <a:gd name="connsiteX7" fmla="*/ 8364 w 9067133"/>
              <a:gd name="connsiteY7" fmla="*/ 351143 h 831608"/>
              <a:gd name="connsiteX8" fmla="*/ 0 w 9067133"/>
              <a:gd name="connsiteY8" fmla="*/ 235326 h 831608"/>
              <a:gd name="connsiteX9" fmla="*/ 1385787 w 9067133"/>
              <a:gd name="connsiteY9" fmla="*/ 694258 h 831608"/>
              <a:gd name="connsiteX10" fmla="*/ 2449602 w 9067133"/>
              <a:gd name="connsiteY10" fmla="*/ 716263 h 831608"/>
              <a:gd name="connsiteX11" fmla="*/ 2982404 w 9067133"/>
              <a:gd name="connsiteY11" fmla="*/ 640959 h 831608"/>
              <a:gd name="connsiteX12" fmla="*/ 4120889 w 9067133"/>
              <a:gd name="connsiteY12" fmla="*/ 355977 h 831608"/>
              <a:gd name="connsiteX13" fmla="*/ 5216095 w 9067133"/>
              <a:gd name="connsiteY13" fmla="*/ 158130 h 831608"/>
              <a:gd name="connsiteX14" fmla="*/ 6120948 w 9067133"/>
              <a:gd name="connsiteY14" fmla="*/ 75763 h 831608"/>
              <a:gd name="connsiteX15" fmla="*/ 6718668 w 9067133"/>
              <a:gd name="connsiteY15" fmla="*/ 56952 h 831608"/>
              <a:gd name="connsiteX16" fmla="*/ 7224496 w 9067133"/>
              <a:gd name="connsiteY16" fmla="*/ 0 h 831608"/>
              <a:gd name="connsiteX17" fmla="*/ 7830304 w 9067133"/>
              <a:gd name="connsiteY17" fmla="*/ 41498 h 831608"/>
              <a:gd name="connsiteX18" fmla="*/ 9043017 w 9067133"/>
              <a:gd name="connsiteY18" fmla="*/ 179535 h 831608"/>
              <a:gd name="connsiteX19" fmla="*/ 9067107 w 9067133"/>
              <a:gd name="connsiteY19" fmla="*/ 531667 h 831608"/>
              <a:gd name="connsiteX20" fmla="*/ 8658708 w 9067133"/>
              <a:gd name="connsiteY20" fmla="*/ 418726 h 831608"/>
              <a:gd name="connsiteX21" fmla="*/ 8086301 w 9067133"/>
              <a:gd name="connsiteY21" fmla="*/ 314747 h 831608"/>
              <a:gd name="connsiteX0" fmla="*/ 7501104 w 9067133"/>
              <a:gd name="connsiteY0" fmla="*/ 196596 h 790110"/>
              <a:gd name="connsiteX1" fmla="*/ 5998029 w 9067133"/>
              <a:gd name="connsiteY1" fmla="*/ 159930 h 790110"/>
              <a:gd name="connsiteX2" fmla="*/ 4398413 w 9067133"/>
              <a:gd name="connsiteY2" fmla="*/ 345533 h 790110"/>
              <a:gd name="connsiteX3" fmla="*/ 2974010 w 9067133"/>
              <a:gd name="connsiteY3" fmla="*/ 650680 h 790110"/>
              <a:gd name="connsiteX4" fmla="*/ 3056708 w 9067133"/>
              <a:gd name="connsiteY4" fmla="*/ 645009 h 790110"/>
              <a:gd name="connsiteX5" fmla="*/ 2236966 w 9067133"/>
              <a:gd name="connsiteY5" fmla="*/ 748183 h 790110"/>
              <a:gd name="connsiteX6" fmla="*/ 1235630 w 9067133"/>
              <a:gd name="connsiteY6" fmla="*/ 680704 h 790110"/>
              <a:gd name="connsiteX7" fmla="*/ 8364 w 9067133"/>
              <a:gd name="connsiteY7" fmla="*/ 309645 h 790110"/>
              <a:gd name="connsiteX8" fmla="*/ 0 w 9067133"/>
              <a:gd name="connsiteY8" fmla="*/ 193828 h 790110"/>
              <a:gd name="connsiteX9" fmla="*/ 1385787 w 9067133"/>
              <a:gd name="connsiteY9" fmla="*/ 652760 h 790110"/>
              <a:gd name="connsiteX10" fmla="*/ 2449602 w 9067133"/>
              <a:gd name="connsiteY10" fmla="*/ 674765 h 790110"/>
              <a:gd name="connsiteX11" fmla="*/ 2982404 w 9067133"/>
              <a:gd name="connsiteY11" fmla="*/ 599461 h 790110"/>
              <a:gd name="connsiteX12" fmla="*/ 4120889 w 9067133"/>
              <a:gd name="connsiteY12" fmla="*/ 314479 h 790110"/>
              <a:gd name="connsiteX13" fmla="*/ 5216095 w 9067133"/>
              <a:gd name="connsiteY13" fmla="*/ 116632 h 790110"/>
              <a:gd name="connsiteX14" fmla="*/ 6120948 w 9067133"/>
              <a:gd name="connsiteY14" fmla="*/ 34265 h 790110"/>
              <a:gd name="connsiteX15" fmla="*/ 6718668 w 9067133"/>
              <a:gd name="connsiteY15" fmla="*/ 15454 h 790110"/>
              <a:gd name="connsiteX16" fmla="*/ 7830304 w 9067133"/>
              <a:gd name="connsiteY16" fmla="*/ 0 h 790110"/>
              <a:gd name="connsiteX17" fmla="*/ 9043017 w 9067133"/>
              <a:gd name="connsiteY17" fmla="*/ 138037 h 790110"/>
              <a:gd name="connsiteX18" fmla="*/ 9067107 w 9067133"/>
              <a:gd name="connsiteY18" fmla="*/ 490169 h 790110"/>
              <a:gd name="connsiteX19" fmla="*/ 8658708 w 9067133"/>
              <a:gd name="connsiteY19" fmla="*/ 377228 h 790110"/>
              <a:gd name="connsiteX20" fmla="*/ 8086301 w 9067133"/>
              <a:gd name="connsiteY20" fmla="*/ 273249 h 790110"/>
              <a:gd name="connsiteX0" fmla="*/ 7501104 w 9067133"/>
              <a:gd name="connsiteY0" fmla="*/ 213891 h 807405"/>
              <a:gd name="connsiteX1" fmla="*/ 5998029 w 9067133"/>
              <a:gd name="connsiteY1" fmla="*/ 177225 h 807405"/>
              <a:gd name="connsiteX2" fmla="*/ 4398413 w 9067133"/>
              <a:gd name="connsiteY2" fmla="*/ 362828 h 807405"/>
              <a:gd name="connsiteX3" fmla="*/ 2974010 w 9067133"/>
              <a:gd name="connsiteY3" fmla="*/ 667975 h 807405"/>
              <a:gd name="connsiteX4" fmla="*/ 3056708 w 9067133"/>
              <a:gd name="connsiteY4" fmla="*/ 662304 h 807405"/>
              <a:gd name="connsiteX5" fmla="*/ 2236966 w 9067133"/>
              <a:gd name="connsiteY5" fmla="*/ 765478 h 807405"/>
              <a:gd name="connsiteX6" fmla="*/ 1235630 w 9067133"/>
              <a:gd name="connsiteY6" fmla="*/ 697999 h 807405"/>
              <a:gd name="connsiteX7" fmla="*/ 8364 w 9067133"/>
              <a:gd name="connsiteY7" fmla="*/ 326940 h 807405"/>
              <a:gd name="connsiteX8" fmla="*/ 0 w 9067133"/>
              <a:gd name="connsiteY8" fmla="*/ 211123 h 807405"/>
              <a:gd name="connsiteX9" fmla="*/ 1385787 w 9067133"/>
              <a:gd name="connsiteY9" fmla="*/ 670055 h 807405"/>
              <a:gd name="connsiteX10" fmla="*/ 2449602 w 9067133"/>
              <a:gd name="connsiteY10" fmla="*/ 692060 h 807405"/>
              <a:gd name="connsiteX11" fmla="*/ 2982404 w 9067133"/>
              <a:gd name="connsiteY11" fmla="*/ 616756 h 807405"/>
              <a:gd name="connsiteX12" fmla="*/ 4120889 w 9067133"/>
              <a:gd name="connsiteY12" fmla="*/ 331774 h 807405"/>
              <a:gd name="connsiteX13" fmla="*/ 5216095 w 9067133"/>
              <a:gd name="connsiteY13" fmla="*/ 133927 h 807405"/>
              <a:gd name="connsiteX14" fmla="*/ 6120948 w 9067133"/>
              <a:gd name="connsiteY14" fmla="*/ 51560 h 807405"/>
              <a:gd name="connsiteX15" fmla="*/ 7830304 w 9067133"/>
              <a:gd name="connsiteY15" fmla="*/ 17295 h 807405"/>
              <a:gd name="connsiteX16" fmla="*/ 9043017 w 9067133"/>
              <a:gd name="connsiteY16" fmla="*/ 155332 h 807405"/>
              <a:gd name="connsiteX17" fmla="*/ 9067107 w 9067133"/>
              <a:gd name="connsiteY17" fmla="*/ 507464 h 807405"/>
              <a:gd name="connsiteX18" fmla="*/ 8658708 w 9067133"/>
              <a:gd name="connsiteY18" fmla="*/ 394523 h 807405"/>
              <a:gd name="connsiteX19" fmla="*/ 8086301 w 9067133"/>
              <a:gd name="connsiteY19" fmla="*/ 290544 h 807405"/>
              <a:gd name="connsiteX0" fmla="*/ 7501104 w 9067133"/>
              <a:gd name="connsiteY0" fmla="*/ 255030 h 848544"/>
              <a:gd name="connsiteX1" fmla="*/ 5998029 w 9067133"/>
              <a:gd name="connsiteY1" fmla="*/ 218364 h 848544"/>
              <a:gd name="connsiteX2" fmla="*/ 4398413 w 9067133"/>
              <a:gd name="connsiteY2" fmla="*/ 403967 h 848544"/>
              <a:gd name="connsiteX3" fmla="*/ 2974010 w 9067133"/>
              <a:gd name="connsiteY3" fmla="*/ 709114 h 848544"/>
              <a:gd name="connsiteX4" fmla="*/ 3056708 w 9067133"/>
              <a:gd name="connsiteY4" fmla="*/ 703443 h 848544"/>
              <a:gd name="connsiteX5" fmla="*/ 2236966 w 9067133"/>
              <a:gd name="connsiteY5" fmla="*/ 806617 h 848544"/>
              <a:gd name="connsiteX6" fmla="*/ 1235630 w 9067133"/>
              <a:gd name="connsiteY6" fmla="*/ 739138 h 848544"/>
              <a:gd name="connsiteX7" fmla="*/ 8364 w 9067133"/>
              <a:gd name="connsiteY7" fmla="*/ 368079 h 848544"/>
              <a:gd name="connsiteX8" fmla="*/ 0 w 9067133"/>
              <a:gd name="connsiteY8" fmla="*/ 252262 h 848544"/>
              <a:gd name="connsiteX9" fmla="*/ 1385787 w 9067133"/>
              <a:gd name="connsiteY9" fmla="*/ 711194 h 848544"/>
              <a:gd name="connsiteX10" fmla="*/ 2449602 w 9067133"/>
              <a:gd name="connsiteY10" fmla="*/ 733199 h 848544"/>
              <a:gd name="connsiteX11" fmla="*/ 2982404 w 9067133"/>
              <a:gd name="connsiteY11" fmla="*/ 657895 h 848544"/>
              <a:gd name="connsiteX12" fmla="*/ 4120889 w 9067133"/>
              <a:gd name="connsiteY12" fmla="*/ 372913 h 848544"/>
              <a:gd name="connsiteX13" fmla="*/ 5216095 w 9067133"/>
              <a:gd name="connsiteY13" fmla="*/ 175066 h 848544"/>
              <a:gd name="connsiteX14" fmla="*/ 6122755 w 9067133"/>
              <a:gd name="connsiteY14" fmla="*/ 19439 h 848544"/>
              <a:gd name="connsiteX15" fmla="*/ 7830304 w 9067133"/>
              <a:gd name="connsiteY15" fmla="*/ 58434 h 848544"/>
              <a:gd name="connsiteX16" fmla="*/ 9043017 w 9067133"/>
              <a:gd name="connsiteY16" fmla="*/ 196471 h 848544"/>
              <a:gd name="connsiteX17" fmla="*/ 9067107 w 9067133"/>
              <a:gd name="connsiteY17" fmla="*/ 548603 h 848544"/>
              <a:gd name="connsiteX18" fmla="*/ 8658708 w 9067133"/>
              <a:gd name="connsiteY18" fmla="*/ 435662 h 848544"/>
              <a:gd name="connsiteX19" fmla="*/ 8086301 w 9067133"/>
              <a:gd name="connsiteY19" fmla="*/ 331683 h 848544"/>
              <a:gd name="connsiteX0" fmla="*/ 7501104 w 9067133"/>
              <a:gd name="connsiteY0" fmla="*/ 235591 h 829105"/>
              <a:gd name="connsiteX1" fmla="*/ 5998029 w 9067133"/>
              <a:gd name="connsiteY1" fmla="*/ 198925 h 829105"/>
              <a:gd name="connsiteX2" fmla="*/ 4398413 w 9067133"/>
              <a:gd name="connsiteY2" fmla="*/ 384528 h 829105"/>
              <a:gd name="connsiteX3" fmla="*/ 2974010 w 9067133"/>
              <a:gd name="connsiteY3" fmla="*/ 689675 h 829105"/>
              <a:gd name="connsiteX4" fmla="*/ 3056708 w 9067133"/>
              <a:gd name="connsiteY4" fmla="*/ 684004 h 829105"/>
              <a:gd name="connsiteX5" fmla="*/ 2236966 w 9067133"/>
              <a:gd name="connsiteY5" fmla="*/ 787178 h 829105"/>
              <a:gd name="connsiteX6" fmla="*/ 1235630 w 9067133"/>
              <a:gd name="connsiteY6" fmla="*/ 719699 h 829105"/>
              <a:gd name="connsiteX7" fmla="*/ 8364 w 9067133"/>
              <a:gd name="connsiteY7" fmla="*/ 348640 h 829105"/>
              <a:gd name="connsiteX8" fmla="*/ 0 w 9067133"/>
              <a:gd name="connsiteY8" fmla="*/ 232823 h 829105"/>
              <a:gd name="connsiteX9" fmla="*/ 1385787 w 9067133"/>
              <a:gd name="connsiteY9" fmla="*/ 691755 h 829105"/>
              <a:gd name="connsiteX10" fmla="*/ 2449602 w 9067133"/>
              <a:gd name="connsiteY10" fmla="*/ 713760 h 829105"/>
              <a:gd name="connsiteX11" fmla="*/ 2982404 w 9067133"/>
              <a:gd name="connsiteY11" fmla="*/ 638456 h 829105"/>
              <a:gd name="connsiteX12" fmla="*/ 4120889 w 9067133"/>
              <a:gd name="connsiteY12" fmla="*/ 353474 h 829105"/>
              <a:gd name="connsiteX13" fmla="*/ 5216095 w 9067133"/>
              <a:gd name="connsiteY13" fmla="*/ 155627 h 829105"/>
              <a:gd name="connsiteX14" fmla="*/ 6122755 w 9067133"/>
              <a:gd name="connsiteY14" fmla="*/ 0 h 829105"/>
              <a:gd name="connsiteX15" fmla="*/ 7830304 w 9067133"/>
              <a:gd name="connsiteY15" fmla="*/ 38995 h 829105"/>
              <a:gd name="connsiteX16" fmla="*/ 9043017 w 9067133"/>
              <a:gd name="connsiteY16" fmla="*/ 177032 h 829105"/>
              <a:gd name="connsiteX17" fmla="*/ 9067107 w 9067133"/>
              <a:gd name="connsiteY17" fmla="*/ 529164 h 829105"/>
              <a:gd name="connsiteX18" fmla="*/ 8658708 w 9067133"/>
              <a:gd name="connsiteY18" fmla="*/ 416223 h 829105"/>
              <a:gd name="connsiteX19" fmla="*/ 8086301 w 9067133"/>
              <a:gd name="connsiteY19" fmla="*/ 312244 h 829105"/>
              <a:gd name="connsiteX0" fmla="*/ 7501104 w 9067133"/>
              <a:gd name="connsiteY0" fmla="*/ 255030 h 848544"/>
              <a:gd name="connsiteX1" fmla="*/ 5998029 w 9067133"/>
              <a:gd name="connsiteY1" fmla="*/ 218364 h 848544"/>
              <a:gd name="connsiteX2" fmla="*/ 4398413 w 9067133"/>
              <a:gd name="connsiteY2" fmla="*/ 403967 h 848544"/>
              <a:gd name="connsiteX3" fmla="*/ 2974010 w 9067133"/>
              <a:gd name="connsiteY3" fmla="*/ 709114 h 848544"/>
              <a:gd name="connsiteX4" fmla="*/ 3056708 w 9067133"/>
              <a:gd name="connsiteY4" fmla="*/ 703443 h 848544"/>
              <a:gd name="connsiteX5" fmla="*/ 2236966 w 9067133"/>
              <a:gd name="connsiteY5" fmla="*/ 806617 h 848544"/>
              <a:gd name="connsiteX6" fmla="*/ 1235630 w 9067133"/>
              <a:gd name="connsiteY6" fmla="*/ 739138 h 848544"/>
              <a:gd name="connsiteX7" fmla="*/ 8364 w 9067133"/>
              <a:gd name="connsiteY7" fmla="*/ 368079 h 848544"/>
              <a:gd name="connsiteX8" fmla="*/ 0 w 9067133"/>
              <a:gd name="connsiteY8" fmla="*/ 252262 h 848544"/>
              <a:gd name="connsiteX9" fmla="*/ 1385787 w 9067133"/>
              <a:gd name="connsiteY9" fmla="*/ 711194 h 848544"/>
              <a:gd name="connsiteX10" fmla="*/ 2449602 w 9067133"/>
              <a:gd name="connsiteY10" fmla="*/ 733199 h 848544"/>
              <a:gd name="connsiteX11" fmla="*/ 2982404 w 9067133"/>
              <a:gd name="connsiteY11" fmla="*/ 657895 h 848544"/>
              <a:gd name="connsiteX12" fmla="*/ 4120889 w 9067133"/>
              <a:gd name="connsiteY12" fmla="*/ 372913 h 848544"/>
              <a:gd name="connsiteX13" fmla="*/ 5216095 w 9067133"/>
              <a:gd name="connsiteY13" fmla="*/ 175066 h 848544"/>
              <a:gd name="connsiteX14" fmla="*/ 6122755 w 9067133"/>
              <a:gd name="connsiteY14" fmla="*/ 19439 h 848544"/>
              <a:gd name="connsiteX15" fmla="*/ 7830304 w 9067133"/>
              <a:gd name="connsiteY15" fmla="*/ 58434 h 848544"/>
              <a:gd name="connsiteX16" fmla="*/ 9043017 w 9067133"/>
              <a:gd name="connsiteY16" fmla="*/ 196471 h 848544"/>
              <a:gd name="connsiteX17" fmla="*/ 9067107 w 9067133"/>
              <a:gd name="connsiteY17" fmla="*/ 548603 h 848544"/>
              <a:gd name="connsiteX18" fmla="*/ 8658708 w 9067133"/>
              <a:gd name="connsiteY18" fmla="*/ 435662 h 848544"/>
              <a:gd name="connsiteX19" fmla="*/ 8086301 w 9067133"/>
              <a:gd name="connsiteY19" fmla="*/ 331683 h 848544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5216095 w 9067133"/>
              <a:gd name="connsiteY13" fmla="*/ 197310 h 870788"/>
              <a:gd name="connsiteX14" fmla="*/ 6122755 w 9067133"/>
              <a:gd name="connsiteY14" fmla="*/ 41683 h 870788"/>
              <a:gd name="connsiteX15" fmla="*/ 7830304 w 9067133"/>
              <a:gd name="connsiteY15" fmla="*/ 80678 h 870788"/>
              <a:gd name="connsiteX16" fmla="*/ 9043017 w 9067133"/>
              <a:gd name="connsiteY16" fmla="*/ 218715 h 870788"/>
              <a:gd name="connsiteX17" fmla="*/ 9067107 w 9067133"/>
              <a:gd name="connsiteY17" fmla="*/ 570847 h 870788"/>
              <a:gd name="connsiteX18" fmla="*/ 8658708 w 9067133"/>
              <a:gd name="connsiteY18" fmla="*/ 457906 h 870788"/>
              <a:gd name="connsiteX19" fmla="*/ 8086301 w 9067133"/>
              <a:gd name="connsiteY19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18" fmla="*/ 7509253 w 9067133"/>
              <a:gd name="connsiteY18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18" fmla="*/ 7509253 w 9067133"/>
              <a:gd name="connsiteY18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18" fmla="*/ 7509253 w 9067133"/>
              <a:gd name="connsiteY18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086301 w 9067133"/>
              <a:gd name="connsiteY16" fmla="*/ 353927 h 870788"/>
              <a:gd name="connsiteX17" fmla="*/ 7509253 w 9067133"/>
              <a:gd name="connsiteY17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086301 w 9067133"/>
              <a:gd name="connsiteY16" fmla="*/ 353927 h 870788"/>
              <a:gd name="connsiteX17" fmla="*/ 7509253 w 9067133"/>
              <a:gd name="connsiteY17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086301 w 9067133"/>
              <a:gd name="connsiteY16" fmla="*/ 353927 h 870788"/>
              <a:gd name="connsiteX17" fmla="*/ 7509253 w 9067133"/>
              <a:gd name="connsiteY17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56621 w 9067133"/>
              <a:gd name="connsiteY9" fmla="*/ 761521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12627 w 9067133"/>
              <a:gd name="connsiteY6" fmla="*/ 440622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56621 w 9067133"/>
              <a:gd name="connsiteY9" fmla="*/ 761521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4171 w 9062051"/>
              <a:gd name="connsiteY0" fmla="*/ 296680 h 870788"/>
              <a:gd name="connsiteX1" fmla="*/ 5994641 w 9062051"/>
              <a:gd name="connsiteY1" fmla="*/ 260595 h 870788"/>
              <a:gd name="connsiteX2" fmla="*/ 4260056 w 9062051"/>
              <a:gd name="connsiteY2" fmla="*/ 465102 h 870788"/>
              <a:gd name="connsiteX3" fmla="*/ 3051626 w 9062051"/>
              <a:gd name="connsiteY3" fmla="*/ 725687 h 870788"/>
              <a:gd name="connsiteX4" fmla="*/ 2231884 w 9062051"/>
              <a:gd name="connsiteY4" fmla="*/ 828861 h 870788"/>
              <a:gd name="connsiteX5" fmla="*/ 1230548 w 9062051"/>
              <a:gd name="connsiteY5" fmla="*/ 761382 h 870788"/>
              <a:gd name="connsiteX6" fmla="*/ 7545 w 9062051"/>
              <a:gd name="connsiteY6" fmla="*/ 440622 h 870788"/>
              <a:gd name="connsiteX7" fmla="*/ 0 w 9062051"/>
              <a:gd name="connsiteY7" fmla="*/ 334468 h 870788"/>
              <a:gd name="connsiteX8" fmla="*/ 1493812 w 9062051"/>
              <a:gd name="connsiteY8" fmla="*/ 763504 h 870788"/>
              <a:gd name="connsiteX9" fmla="*/ 2451539 w 9062051"/>
              <a:gd name="connsiteY9" fmla="*/ 761521 h 870788"/>
              <a:gd name="connsiteX10" fmla="*/ 2977322 w 9062051"/>
              <a:gd name="connsiteY10" fmla="*/ 680139 h 870788"/>
              <a:gd name="connsiteX11" fmla="*/ 4077672 w 9062051"/>
              <a:gd name="connsiteY11" fmla="*/ 393582 h 870788"/>
              <a:gd name="connsiteX12" fmla="*/ 6117673 w 9062051"/>
              <a:gd name="connsiteY12" fmla="*/ 41683 h 870788"/>
              <a:gd name="connsiteX13" fmla="*/ 7825222 w 9062051"/>
              <a:gd name="connsiteY13" fmla="*/ 80678 h 870788"/>
              <a:gd name="connsiteX14" fmla="*/ 9037935 w 9062051"/>
              <a:gd name="connsiteY14" fmla="*/ 218715 h 870788"/>
              <a:gd name="connsiteX15" fmla="*/ 9062025 w 9062051"/>
              <a:gd name="connsiteY15" fmla="*/ 570847 h 870788"/>
              <a:gd name="connsiteX16" fmla="*/ 7504171 w 9062051"/>
              <a:gd name="connsiteY16" fmla="*/ 296680 h 870788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46677 w 9062051"/>
              <a:gd name="connsiteY5" fmla="*/ 70030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451539 w 9062051"/>
              <a:gd name="connsiteY9" fmla="*/ 761521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451539 w 9062051"/>
              <a:gd name="connsiteY9" fmla="*/ 761521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451539 w 9062051"/>
              <a:gd name="connsiteY9" fmla="*/ 761521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379950 w 9062051"/>
              <a:gd name="connsiteY9" fmla="*/ 777722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379950 w 9062051"/>
              <a:gd name="connsiteY9" fmla="*/ 777722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13828 w 9066430"/>
              <a:gd name="connsiteY12" fmla="*/ 63162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13828 w 9066430"/>
              <a:gd name="connsiteY12" fmla="*/ 63162 h 828861"/>
              <a:gd name="connsiteX13" fmla="*/ 7829601 w 9066430"/>
              <a:gd name="connsiteY13" fmla="*/ 80678 h 828861"/>
              <a:gd name="connsiteX14" fmla="*/ 8976489 w 9066430"/>
              <a:gd name="connsiteY14" fmla="*/ 219800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13828 w 9066430"/>
              <a:gd name="connsiteY12" fmla="*/ 63162 h 828861"/>
              <a:gd name="connsiteX13" fmla="*/ 7829601 w 9066430"/>
              <a:gd name="connsiteY13" fmla="*/ 80678 h 828861"/>
              <a:gd name="connsiteX14" fmla="*/ 9038457 w 9066430"/>
              <a:gd name="connsiteY14" fmla="*/ 22878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04"/>
              <a:gd name="connsiteY0" fmla="*/ 296680 h 828861"/>
              <a:gd name="connsiteX1" fmla="*/ 5999020 w 9066404"/>
              <a:gd name="connsiteY1" fmla="*/ 260595 h 828861"/>
              <a:gd name="connsiteX2" fmla="*/ 4264435 w 9066404"/>
              <a:gd name="connsiteY2" fmla="*/ 465102 h 828861"/>
              <a:gd name="connsiteX3" fmla="*/ 3056005 w 9066404"/>
              <a:gd name="connsiteY3" fmla="*/ 725687 h 828861"/>
              <a:gd name="connsiteX4" fmla="*/ 2236263 w 9066404"/>
              <a:gd name="connsiteY4" fmla="*/ 828861 h 828861"/>
              <a:gd name="connsiteX5" fmla="*/ 717656 w 9066404"/>
              <a:gd name="connsiteY5" fmla="*/ 689897 h 828861"/>
              <a:gd name="connsiteX6" fmla="*/ 11924 w 9066404"/>
              <a:gd name="connsiteY6" fmla="*/ 440622 h 828861"/>
              <a:gd name="connsiteX7" fmla="*/ 0 w 9066404"/>
              <a:gd name="connsiteY7" fmla="*/ 310582 h 828861"/>
              <a:gd name="connsiteX8" fmla="*/ 1498191 w 9066404"/>
              <a:gd name="connsiteY8" fmla="*/ 763504 h 828861"/>
              <a:gd name="connsiteX9" fmla="*/ 2384329 w 9066404"/>
              <a:gd name="connsiteY9" fmla="*/ 777722 h 828861"/>
              <a:gd name="connsiteX10" fmla="*/ 2981701 w 9066404"/>
              <a:gd name="connsiteY10" fmla="*/ 680139 h 828861"/>
              <a:gd name="connsiteX11" fmla="*/ 4082051 w 9066404"/>
              <a:gd name="connsiteY11" fmla="*/ 393582 h 828861"/>
              <a:gd name="connsiteX12" fmla="*/ 6113828 w 9066404"/>
              <a:gd name="connsiteY12" fmla="*/ 63162 h 828861"/>
              <a:gd name="connsiteX13" fmla="*/ 7829601 w 9066404"/>
              <a:gd name="connsiteY13" fmla="*/ 80678 h 828861"/>
              <a:gd name="connsiteX14" fmla="*/ 9038457 w 9066404"/>
              <a:gd name="connsiteY14" fmla="*/ 228785 h 828861"/>
              <a:gd name="connsiteX15" fmla="*/ 9066404 w 9066404"/>
              <a:gd name="connsiteY15" fmla="*/ 570847 h 828861"/>
              <a:gd name="connsiteX16" fmla="*/ 7508550 w 9066404"/>
              <a:gd name="connsiteY16" fmla="*/ 296680 h 82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66404" h="828861">
                <a:moveTo>
                  <a:pt x="7508550" y="296680"/>
                </a:moveTo>
                <a:cubicBezTo>
                  <a:pt x="7127865" y="255645"/>
                  <a:pt x="6923877" y="235464"/>
                  <a:pt x="5999020" y="260595"/>
                </a:cubicBezTo>
                <a:cubicBezTo>
                  <a:pt x="5472594" y="280417"/>
                  <a:pt x="5202455" y="308045"/>
                  <a:pt x="4264435" y="465102"/>
                </a:cubicBezTo>
                <a:lnTo>
                  <a:pt x="3056005" y="725687"/>
                </a:lnTo>
                <a:cubicBezTo>
                  <a:pt x="2700076" y="797023"/>
                  <a:pt x="2524903" y="823501"/>
                  <a:pt x="2236263" y="828861"/>
                </a:cubicBezTo>
                <a:cubicBezTo>
                  <a:pt x="1733162" y="821805"/>
                  <a:pt x="1317876" y="799303"/>
                  <a:pt x="717656" y="689897"/>
                </a:cubicBezTo>
                <a:cubicBezTo>
                  <a:pt x="329469" y="598179"/>
                  <a:pt x="150971" y="504440"/>
                  <a:pt x="11924" y="440622"/>
                </a:cubicBezTo>
                <a:lnTo>
                  <a:pt x="0" y="310582"/>
                </a:lnTo>
                <a:cubicBezTo>
                  <a:pt x="821198" y="692084"/>
                  <a:pt x="1264518" y="728296"/>
                  <a:pt x="1498191" y="763504"/>
                </a:cubicBezTo>
                <a:cubicBezTo>
                  <a:pt x="1728976" y="785918"/>
                  <a:pt x="1830849" y="786923"/>
                  <a:pt x="2384329" y="777722"/>
                </a:cubicBezTo>
                <a:cubicBezTo>
                  <a:pt x="2572212" y="763232"/>
                  <a:pt x="2699126" y="739957"/>
                  <a:pt x="2981701" y="680139"/>
                </a:cubicBezTo>
                <a:lnTo>
                  <a:pt x="4082051" y="393582"/>
                </a:lnTo>
                <a:cubicBezTo>
                  <a:pt x="4516399" y="289252"/>
                  <a:pt x="5098224" y="122334"/>
                  <a:pt x="6113828" y="63162"/>
                </a:cubicBezTo>
                <a:cubicBezTo>
                  <a:pt x="6549530" y="43723"/>
                  <a:pt x="6802810" y="0"/>
                  <a:pt x="7829601" y="80678"/>
                </a:cubicBezTo>
                <a:cubicBezTo>
                  <a:pt x="7966777" y="91788"/>
                  <a:pt x="8497486" y="136246"/>
                  <a:pt x="9038457" y="228785"/>
                </a:cubicBezTo>
                <a:lnTo>
                  <a:pt x="9066404" y="570847"/>
                </a:lnTo>
                <a:cubicBezTo>
                  <a:pt x="9049580" y="562274"/>
                  <a:pt x="8531104" y="396197"/>
                  <a:pt x="7508550" y="2966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" name="Freeform 5"/>
          <p:cNvSpPr/>
          <p:nvPr/>
        </p:nvSpPr>
        <p:spPr>
          <a:xfrm>
            <a:off x="-4763" y="647700"/>
            <a:ext cx="9148763" cy="808038"/>
          </a:xfrm>
          <a:custGeom>
            <a:avLst/>
            <a:gdLst>
              <a:gd name="connsiteX0" fmla="*/ 212725 w 9474200"/>
              <a:gd name="connsiteY0" fmla="*/ 85725 h 842963"/>
              <a:gd name="connsiteX1" fmla="*/ 1470025 w 9474200"/>
              <a:gd name="connsiteY1" fmla="*/ 638175 h 842963"/>
              <a:gd name="connsiteX2" fmla="*/ 2613025 w 9474200"/>
              <a:gd name="connsiteY2" fmla="*/ 800100 h 842963"/>
              <a:gd name="connsiteX3" fmla="*/ 4308475 w 9474200"/>
              <a:gd name="connsiteY3" fmla="*/ 381000 h 842963"/>
              <a:gd name="connsiteX4" fmla="*/ 5784850 w 9474200"/>
              <a:gd name="connsiteY4" fmla="*/ 76200 h 842963"/>
              <a:gd name="connsiteX5" fmla="*/ 7204075 w 9474200"/>
              <a:gd name="connsiteY5" fmla="*/ 9525 h 842963"/>
              <a:gd name="connsiteX6" fmla="*/ 8718550 w 9474200"/>
              <a:gd name="connsiteY6" fmla="*/ 133350 h 842963"/>
              <a:gd name="connsiteX7" fmla="*/ 9366250 w 9474200"/>
              <a:gd name="connsiteY7" fmla="*/ 238125 h 842963"/>
              <a:gd name="connsiteX8" fmla="*/ 9366250 w 9474200"/>
              <a:gd name="connsiteY8" fmla="*/ 247650 h 842963"/>
              <a:gd name="connsiteX9" fmla="*/ 9385300 w 9474200"/>
              <a:gd name="connsiteY9" fmla="*/ 533400 h 842963"/>
              <a:gd name="connsiteX10" fmla="*/ 9385300 w 9474200"/>
              <a:gd name="connsiteY10" fmla="*/ 533400 h 842963"/>
              <a:gd name="connsiteX11" fmla="*/ 8566150 w 9474200"/>
              <a:gd name="connsiteY11" fmla="*/ 390525 h 842963"/>
              <a:gd name="connsiteX12" fmla="*/ 7613650 w 9474200"/>
              <a:gd name="connsiteY12" fmla="*/ 276225 h 842963"/>
              <a:gd name="connsiteX13" fmla="*/ 6308725 w 9474200"/>
              <a:gd name="connsiteY13" fmla="*/ 219075 h 842963"/>
              <a:gd name="connsiteX14" fmla="*/ 5118100 w 9474200"/>
              <a:gd name="connsiteY14" fmla="*/ 333375 h 842963"/>
              <a:gd name="connsiteX15" fmla="*/ 3984625 w 9474200"/>
              <a:gd name="connsiteY15" fmla="*/ 561975 h 842963"/>
              <a:gd name="connsiteX16" fmla="*/ 3032125 w 9474200"/>
              <a:gd name="connsiteY16" fmla="*/ 790575 h 842963"/>
              <a:gd name="connsiteX17" fmla="*/ 2403475 w 9474200"/>
              <a:gd name="connsiteY17" fmla="*/ 828675 h 842963"/>
              <a:gd name="connsiteX18" fmla="*/ 1860550 w 9474200"/>
              <a:gd name="connsiteY18" fmla="*/ 781050 h 842963"/>
              <a:gd name="connsiteX19" fmla="*/ 1346200 w 9474200"/>
              <a:gd name="connsiteY19" fmla="*/ 666750 h 842963"/>
              <a:gd name="connsiteX20" fmla="*/ 603250 w 9474200"/>
              <a:gd name="connsiteY20" fmla="*/ 428625 h 842963"/>
              <a:gd name="connsiteX21" fmla="*/ 193675 w 9474200"/>
              <a:gd name="connsiteY21" fmla="*/ 247650 h 842963"/>
              <a:gd name="connsiteX22" fmla="*/ 212725 w 9474200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55498 w 9316973"/>
              <a:gd name="connsiteY0" fmla="*/ 85725 h 842963"/>
              <a:gd name="connsiteX1" fmla="*/ 1312798 w 9316973"/>
              <a:gd name="connsiteY1" fmla="*/ 638175 h 842963"/>
              <a:gd name="connsiteX2" fmla="*/ 2455798 w 9316973"/>
              <a:gd name="connsiteY2" fmla="*/ 800100 h 842963"/>
              <a:gd name="connsiteX3" fmla="*/ 4151248 w 9316973"/>
              <a:gd name="connsiteY3" fmla="*/ 381000 h 842963"/>
              <a:gd name="connsiteX4" fmla="*/ 5627623 w 9316973"/>
              <a:gd name="connsiteY4" fmla="*/ 76200 h 842963"/>
              <a:gd name="connsiteX5" fmla="*/ 7046848 w 9316973"/>
              <a:gd name="connsiteY5" fmla="*/ 9525 h 842963"/>
              <a:gd name="connsiteX6" fmla="*/ 8561323 w 9316973"/>
              <a:gd name="connsiteY6" fmla="*/ 133350 h 842963"/>
              <a:gd name="connsiteX7" fmla="*/ 9209023 w 9316973"/>
              <a:gd name="connsiteY7" fmla="*/ 238125 h 842963"/>
              <a:gd name="connsiteX8" fmla="*/ 9209023 w 9316973"/>
              <a:gd name="connsiteY8" fmla="*/ 247650 h 842963"/>
              <a:gd name="connsiteX9" fmla="*/ 9228073 w 9316973"/>
              <a:gd name="connsiteY9" fmla="*/ 533400 h 842963"/>
              <a:gd name="connsiteX10" fmla="*/ 9228073 w 9316973"/>
              <a:gd name="connsiteY10" fmla="*/ 533400 h 842963"/>
              <a:gd name="connsiteX11" fmla="*/ 8408923 w 9316973"/>
              <a:gd name="connsiteY11" fmla="*/ 390525 h 842963"/>
              <a:gd name="connsiteX12" fmla="*/ 7456423 w 9316973"/>
              <a:gd name="connsiteY12" fmla="*/ 276225 h 842963"/>
              <a:gd name="connsiteX13" fmla="*/ 6151498 w 9316973"/>
              <a:gd name="connsiteY13" fmla="*/ 219075 h 842963"/>
              <a:gd name="connsiteX14" fmla="*/ 4960873 w 9316973"/>
              <a:gd name="connsiteY14" fmla="*/ 333375 h 842963"/>
              <a:gd name="connsiteX15" fmla="*/ 3827398 w 9316973"/>
              <a:gd name="connsiteY15" fmla="*/ 561975 h 842963"/>
              <a:gd name="connsiteX16" fmla="*/ 2874898 w 9316973"/>
              <a:gd name="connsiteY16" fmla="*/ 790575 h 842963"/>
              <a:gd name="connsiteX17" fmla="*/ 2246248 w 9316973"/>
              <a:gd name="connsiteY17" fmla="*/ 828675 h 842963"/>
              <a:gd name="connsiteX18" fmla="*/ 1703323 w 9316973"/>
              <a:gd name="connsiteY18" fmla="*/ 781050 h 842963"/>
              <a:gd name="connsiteX19" fmla="*/ 1188973 w 9316973"/>
              <a:gd name="connsiteY19" fmla="*/ 666750 h 842963"/>
              <a:gd name="connsiteX20" fmla="*/ 446023 w 9316973"/>
              <a:gd name="connsiteY20" fmla="*/ 428625 h 842963"/>
              <a:gd name="connsiteX21" fmla="*/ 36448 w 9316973"/>
              <a:gd name="connsiteY21" fmla="*/ 247650 h 842963"/>
              <a:gd name="connsiteX22" fmla="*/ 55498 w 9316973"/>
              <a:gd name="connsiteY22" fmla="*/ 85725 h 842963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546007 h 1303245"/>
              <a:gd name="connsiteX1" fmla="*/ 1276350 w 9280525"/>
              <a:gd name="connsiteY1" fmla="*/ 1098457 h 1303245"/>
              <a:gd name="connsiteX2" fmla="*/ 2419350 w 9280525"/>
              <a:gd name="connsiteY2" fmla="*/ 1260382 h 1303245"/>
              <a:gd name="connsiteX3" fmla="*/ 4114800 w 9280525"/>
              <a:gd name="connsiteY3" fmla="*/ 841282 h 1303245"/>
              <a:gd name="connsiteX4" fmla="*/ 5591175 w 9280525"/>
              <a:gd name="connsiteY4" fmla="*/ 536482 h 1303245"/>
              <a:gd name="connsiteX5" fmla="*/ 7010400 w 9280525"/>
              <a:gd name="connsiteY5" fmla="*/ 469807 h 1303245"/>
              <a:gd name="connsiteX6" fmla="*/ 8524875 w 9280525"/>
              <a:gd name="connsiteY6" fmla="*/ 593632 h 1303245"/>
              <a:gd name="connsiteX7" fmla="*/ 9172575 w 9280525"/>
              <a:gd name="connsiteY7" fmla="*/ 698407 h 1303245"/>
              <a:gd name="connsiteX8" fmla="*/ 9172575 w 9280525"/>
              <a:gd name="connsiteY8" fmla="*/ 707932 h 1303245"/>
              <a:gd name="connsiteX9" fmla="*/ 9191625 w 9280525"/>
              <a:gd name="connsiteY9" fmla="*/ 993682 h 1303245"/>
              <a:gd name="connsiteX10" fmla="*/ 9191625 w 9280525"/>
              <a:gd name="connsiteY10" fmla="*/ 993682 h 1303245"/>
              <a:gd name="connsiteX11" fmla="*/ 8372475 w 9280525"/>
              <a:gd name="connsiteY11" fmla="*/ 850807 h 1303245"/>
              <a:gd name="connsiteX12" fmla="*/ 7419975 w 9280525"/>
              <a:gd name="connsiteY12" fmla="*/ 736507 h 1303245"/>
              <a:gd name="connsiteX13" fmla="*/ 6115050 w 9280525"/>
              <a:gd name="connsiteY13" fmla="*/ 679357 h 1303245"/>
              <a:gd name="connsiteX14" fmla="*/ 4924425 w 9280525"/>
              <a:gd name="connsiteY14" fmla="*/ 793657 h 1303245"/>
              <a:gd name="connsiteX15" fmla="*/ 3790950 w 9280525"/>
              <a:gd name="connsiteY15" fmla="*/ 1022257 h 1303245"/>
              <a:gd name="connsiteX16" fmla="*/ 2838450 w 9280525"/>
              <a:gd name="connsiteY16" fmla="*/ 1250857 h 1303245"/>
              <a:gd name="connsiteX17" fmla="*/ 2209800 w 9280525"/>
              <a:gd name="connsiteY17" fmla="*/ 1288957 h 1303245"/>
              <a:gd name="connsiteX18" fmla="*/ 1666875 w 9280525"/>
              <a:gd name="connsiteY18" fmla="*/ 1241332 h 1303245"/>
              <a:gd name="connsiteX19" fmla="*/ 1152525 w 9280525"/>
              <a:gd name="connsiteY19" fmla="*/ 1127032 h 1303245"/>
              <a:gd name="connsiteX20" fmla="*/ 409575 w 9280525"/>
              <a:gd name="connsiteY20" fmla="*/ 888907 h 1303245"/>
              <a:gd name="connsiteX21" fmla="*/ 0 w 9280525"/>
              <a:gd name="connsiteY21" fmla="*/ 707932 h 1303245"/>
              <a:gd name="connsiteX22" fmla="*/ 19050 w 9280525"/>
              <a:gd name="connsiteY22" fmla="*/ 546007 h 1303245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8389904 w 9297954"/>
              <a:gd name="connsiteY11" fmla="*/ 709584 h 1162022"/>
              <a:gd name="connsiteX12" fmla="*/ 7437404 w 9297954"/>
              <a:gd name="connsiteY12" fmla="*/ 595284 h 1162022"/>
              <a:gd name="connsiteX13" fmla="*/ 6132479 w 9297954"/>
              <a:gd name="connsiteY13" fmla="*/ 538134 h 1162022"/>
              <a:gd name="connsiteX14" fmla="*/ 4941854 w 9297954"/>
              <a:gd name="connsiteY14" fmla="*/ 652434 h 1162022"/>
              <a:gd name="connsiteX15" fmla="*/ 3808379 w 9297954"/>
              <a:gd name="connsiteY15" fmla="*/ 881034 h 1162022"/>
              <a:gd name="connsiteX16" fmla="*/ 2855879 w 9297954"/>
              <a:gd name="connsiteY16" fmla="*/ 1109634 h 1162022"/>
              <a:gd name="connsiteX17" fmla="*/ 2227229 w 9297954"/>
              <a:gd name="connsiteY17" fmla="*/ 1147734 h 1162022"/>
              <a:gd name="connsiteX18" fmla="*/ 1684304 w 9297954"/>
              <a:gd name="connsiteY18" fmla="*/ 1100109 h 1162022"/>
              <a:gd name="connsiteX19" fmla="*/ 1169954 w 9297954"/>
              <a:gd name="connsiteY19" fmla="*/ 985809 h 1162022"/>
              <a:gd name="connsiteX20" fmla="*/ 427004 w 9297954"/>
              <a:gd name="connsiteY20" fmla="*/ 747684 h 1162022"/>
              <a:gd name="connsiteX21" fmla="*/ 17429 w 9297954"/>
              <a:gd name="connsiteY21" fmla="*/ 566709 h 1162022"/>
              <a:gd name="connsiteX22" fmla="*/ 36479 w 9297954"/>
              <a:gd name="connsiteY22" fmla="*/ 404784 h 1162022"/>
              <a:gd name="connsiteX0" fmla="*/ 36479 w 9348721"/>
              <a:gd name="connsiteY0" fmla="*/ 404784 h 1162022"/>
              <a:gd name="connsiteX1" fmla="*/ 1293779 w 9348721"/>
              <a:gd name="connsiteY1" fmla="*/ 957234 h 1162022"/>
              <a:gd name="connsiteX2" fmla="*/ 2436779 w 9348721"/>
              <a:gd name="connsiteY2" fmla="*/ 1119159 h 1162022"/>
              <a:gd name="connsiteX3" fmla="*/ 4132229 w 9348721"/>
              <a:gd name="connsiteY3" fmla="*/ 700059 h 1162022"/>
              <a:gd name="connsiteX4" fmla="*/ 5608604 w 9348721"/>
              <a:gd name="connsiteY4" fmla="*/ 395259 h 1162022"/>
              <a:gd name="connsiteX5" fmla="*/ 7027829 w 9348721"/>
              <a:gd name="connsiteY5" fmla="*/ 328584 h 1162022"/>
              <a:gd name="connsiteX6" fmla="*/ 8542304 w 9348721"/>
              <a:gd name="connsiteY6" fmla="*/ 452409 h 1162022"/>
              <a:gd name="connsiteX7" fmla="*/ 9190004 w 9348721"/>
              <a:gd name="connsiteY7" fmla="*/ 557184 h 1162022"/>
              <a:gd name="connsiteX8" fmla="*/ 9190004 w 9348721"/>
              <a:gd name="connsiteY8" fmla="*/ 566709 h 1162022"/>
              <a:gd name="connsiteX9" fmla="*/ 9209054 w 9348721"/>
              <a:gd name="connsiteY9" fmla="*/ 852459 h 1162022"/>
              <a:gd name="connsiteX10" fmla="*/ 9209054 w 9348721"/>
              <a:gd name="connsiteY10" fmla="*/ 852459 h 1162022"/>
              <a:gd name="connsiteX11" fmla="*/ 9212196 w 9348721"/>
              <a:gd name="connsiteY11" fmla="*/ 833459 h 1162022"/>
              <a:gd name="connsiteX12" fmla="*/ 8389904 w 9348721"/>
              <a:gd name="connsiteY12" fmla="*/ 709584 h 1162022"/>
              <a:gd name="connsiteX13" fmla="*/ 7437404 w 9348721"/>
              <a:gd name="connsiteY13" fmla="*/ 595284 h 1162022"/>
              <a:gd name="connsiteX14" fmla="*/ 6132479 w 9348721"/>
              <a:gd name="connsiteY14" fmla="*/ 538134 h 1162022"/>
              <a:gd name="connsiteX15" fmla="*/ 4941854 w 9348721"/>
              <a:gd name="connsiteY15" fmla="*/ 652434 h 1162022"/>
              <a:gd name="connsiteX16" fmla="*/ 3808379 w 9348721"/>
              <a:gd name="connsiteY16" fmla="*/ 881034 h 1162022"/>
              <a:gd name="connsiteX17" fmla="*/ 2855879 w 9348721"/>
              <a:gd name="connsiteY17" fmla="*/ 1109634 h 1162022"/>
              <a:gd name="connsiteX18" fmla="*/ 2227229 w 9348721"/>
              <a:gd name="connsiteY18" fmla="*/ 1147734 h 1162022"/>
              <a:gd name="connsiteX19" fmla="*/ 1684304 w 9348721"/>
              <a:gd name="connsiteY19" fmla="*/ 1100109 h 1162022"/>
              <a:gd name="connsiteX20" fmla="*/ 1169954 w 9348721"/>
              <a:gd name="connsiteY20" fmla="*/ 985809 h 1162022"/>
              <a:gd name="connsiteX21" fmla="*/ 427004 w 9348721"/>
              <a:gd name="connsiteY21" fmla="*/ 747684 h 1162022"/>
              <a:gd name="connsiteX22" fmla="*/ 17429 w 9348721"/>
              <a:gd name="connsiteY22" fmla="*/ 566709 h 1162022"/>
              <a:gd name="connsiteX23" fmla="*/ 36479 w 9348721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103188 h 860426"/>
              <a:gd name="connsiteX1" fmla="*/ 1284223 w 9288398"/>
              <a:gd name="connsiteY1" fmla="*/ 655638 h 860426"/>
              <a:gd name="connsiteX2" fmla="*/ 2427223 w 9288398"/>
              <a:gd name="connsiteY2" fmla="*/ 817563 h 860426"/>
              <a:gd name="connsiteX3" fmla="*/ 4122673 w 9288398"/>
              <a:gd name="connsiteY3" fmla="*/ 398463 h 860426"/>
              <a:gd name="connsiteX4" fmla="*/ 5599048 w 9288398"/>
              <a:gd name="connsiteY4" fmla="*/ 93663 h 860426"/>
              <a:gd name="connsiteX5" fmla="*/ 7018273 w 9288398"/>
              <a:gd name="connsiteY5" fmla="*/ 26988 h 860426"/>
              <a:gd name="connsiteX6" fmla="*/ 9180448 w 9288398"/>
              <a:gd name="connsiteY6" fmla="*/ 255588 h 860426"/>
              <a:gd name="connsiteX7" fmla="*/ 9180448 w 9288398"/>
              <a:gd name="connsiteY7" fmla="*/ 265113 h 860426"/>
              <a:gd name="connsiteX8" fmla="*/ 9199498 w 9288398"/>
              <a:gd name="connsiteY8" fmla="*/ 550863 h 860426"/>
              <a:gd name="connsiteX9" fmla="*/ 9199498 w 9288398"/>
              <a:gd name="connsiteY9" fmla="*/ 550863 h 860426"/>
              <a:gd name="connsiteX10" fmla="*/ 9202640 w 9288398"/>
              <a:gd name="connsiteY10" fmla="*/ 531863 h 860426"/>
              <a:gd name="connsiteX11" fmla="*/ 8380348 w 9288398"/>
              <a:gd name="connsiteY11" fmla="*/ 407988 h 860426"/>
              <a:gd name="connsiteX12" fmla="*/ 7427848 w 9288398"/>
              <a:gd name="connsiteY12" fmla="*/ 293688 h 860426"/>
              <a:gd name="connsiteX13" fmla="*/ 6122923 w 9288398"/>
              <a:gd name="connsiteY13" fmla="*/ 236538 h 860426"/>
              <a:gd name="connsiteX14" fmla="*/ 4932298 w 9288398"/>
              <a:gd name="connsiteY14" fmla="*/ 350838 h 860426"/>
              <a:gd name="connsiteX15" fmla="*/ 3798823 w 9288398"/>
              <a:gd name="connsiteY15" fmla="*/ 579438 h 860426"/>
              <a:gd name="connsiteX16" fmla="*/ 2846323 w 9288398"/>
              <a:gd name="connsiteY16" fmla="*/ 808038 h 860426"/>
              <a:gd name="connsiteX17" fmla="*/ 2217673 w 9288398"/>
              <a:gd name="connsiteY17" fmla="*/ 846138 h 860426"/>
              <a:gd name="connsiteX18" fmla="*/ 1674748 w 9288398"/>
              <a:gd name="connsiteY18" fmla="*/ 798513 h 860426"/>
              <a:gd name="connsiteX19" fmla="*/ 1160398 w 9288398"/>
              <a:gd name="connsiteY19" fmla="*/ 684213 h 860426"/>
              <a:gd name="connsiteX20" fmla="*/ 417448 w 9288398"/>
              <a:gd name="connsiteY20" fmla="*/ 446088 h 860426"/>
              <a:gd name="connsiteX21" fmla="*/ 7873 w 9288398"/>
              <a:gd name="connsiteY21" fmla="*/ 265113 h 860426"/>
              <a:gd name="connsiteX22" fmla="*/ 26923 w 9288398"/>
              <a:gd name="connsiteY22" fmla="*/ 103188 h 860426"/>
              <a:gd name="connsiteX0" fmla="*/ 26923 w 9288398"/>
              <a:gd name="connsiteY0" fmla="*/ 133747 h 890985"/>
              <a:gd name="connsiteX1" fmla="*/ 1284223 w 9288398"/>
              <a:gd name="connsiteY1" fmla="*/ 686197 h 890985"/>
              <a:gd name="connsiteX2" fmla="*/ 2427223 w 9288398"/>
              <a:gd name="connsiteY2" fmla="*/ 848122 h 890985"/>
              <a:gd name="connsiteX3" fmla="*/ 4122673 w 9288398"/>
              <a:gd name="connsiteY3" fmla="*/ 429022 h 890985"/>
              <a:gd name="connsiteX4" fmla="*/ 5599048 w 9288398"/>
              <a:gd name="connsiteY4" fmla="*/ 124222 h 890985"/>
              <a:gd name="connsiteX5" fmla="*/ 7018273 w 9288398"/>
              <a:gd name="connsiteY5" fmla="*/ 57547 h 890985"/>
              <a:gd name="connsiteX6" fmla="*/ 9180448 w 9288398"/>
              <a:gd name="connsiteY6" fmla="*/ 286147 h 890985"/>
              <a:gd name="connsiteX7" fmla="*/ 8758283 w 9288398"/>
              <a:gd name="connsiteY7" fmla="*/ 77768 h 890985"/>
              <a:gd name="connsiteX8" fmla="*/ 9199498 w 9288398"/>
              <a:gd name="connsiteY8" fmla="*/ 581422 h 890985"/>
              <a:gd name="connsiteX9" fmla="*/ 9199498 w 9288398"/>
              <a:gd name="connsiteY9" fmla="*/ 581422 h 890985"/>
              <a:gd name="connsiteX10" fmla="*/ 9202640 w 9288398"/>
              <a:gd name="connsiteY10" fmla="*/ 562422 h 890985"/>
              <a:gd name="connsiteX11" fmla="*/ 8380348 w 9288398"/>
              <a:gd name="connsiteY11" fmla="*/ 438547 h 890985"/>
              <a:gd name="connsiteX12" fmla="*/ 7427848 w 9288398"/>
              <a:gd name="connsiteY12" fmla="*/ 324247 h 890985"/>
              <a:gd name="connsiteX13" fmla="*/ 6122923 w 9288398"/>
              <a:gd name="connsiteY13" fmla="*/ 267097 h 890985"/>
              <a:gd name="connsiteX14" fmla="*/ 4932298 w 9288398"/>
              <a:gd name="connsiteY14" fmla="*/ 381397 h 890985"/>
              <a:gd name="connsiteX15" fmla="*/ 3798823 w 9288398"/>
              <a:gd name="connsiteY15" fmla="*/ 609997 h 890985"/>
              <a:gd name="connsiteX16" fmla="*/ 2846323 w 9288398"/>
              <a:gd name="connsiteY16" fmla="*/ 838597 h 890985"/>
              <a:gd name="connsiteX17" fmla="*/ 2217673 w 9288398"/>
              <a:gd name="connsiteY17" fmla="*/ 876697 h 890985"/>
              <a:gd name="connsiteX18" fmla="*/ 1674748 w 9288398"/>
              <a:gd name="connsiteY18" fmla="*/ 829072 h 890985"/>
              <a:gd name="connsiteX19" fmla="*/ 1160398 w 9288398"/>
              <a:gd name="connsiteY19" fmla="*/ 714772 h 890985"/>
              <a:gd name="connsiteX20" fmla="*/ 417448 w 9288398"/>
              <a:gd name="connsiteY20" fmla="*/ 476647 h 890985"/>
              <a:gd name="connsiteX21" fmla="*/ 7873 w 9288398"/>
              <a:gd name="connsiteY21" fmla="*/ 295672 h 890985"/>
              <a:gd name="connsiteX22" fmla="*/ 26923 w 9288398"/>
              <a:gd name="connsiteY22" fmla="*/ 133747 h 890985"/>
              <a:gd name="connsiteX0" fmla="*/ 26923 w 9288398"/>
              <a:gd name="connsiteY0" fmla="*/ 391219 h 1148457"/>
              <a:gd name="connsiteX1" fmla="*/ 1284223 w 9288398"/>
              <a:gd name="connsiteY1" fmla="*/ 943669 h 1148457"/>
              <a:gd name="connsiteX2" fmla="*/ 2427223 w 9288398"/>
              <a:gd name="connsiteY2" fmla="*/ 1105594 h 1148457"/>
              <a:gd name="connsiteX3" fmla="*/ 4122673 w 9288398"/>
              <a:gd name="connsiteY3" fmla="*/ 686494 h 1148457"/>
              <a:gd name="connsiteX4" fmla="*/ 5599048 w 9288398"/>
              <a:gd name="connsiteY4" fmla="*/ 381694 h 1148457"/>
              <a:gd name="connsiteX5" fmla="*/ 7018273 w 9288398"/>
              <a:gd name="connsiteY5" fmla="*/ 315019 h 1148457"/>
              <a:gd name="connsiteX6" fmla="*/ 9180448 w 9288398"/>
              <a:gd name="connsiteY6" fmla="*/ 543619 h 1148457"/>
              <a:gd name="connsiteX7" fmla="*/ 8758283 w 9288398"/>
              <a:gd name="connsiteY7" fmla="*/ 335240 h 1148457"/>
              <a:gd name="connsiteX8" fmla="*/ 9199498 w 9288398"/>
              <a:gd name="connsiteY8" fmla="*/ 838894 h 1148457"/>
              <a:gd name="connsiteX9" fmla="*/ 9199498 w 9288398"/>
              <a:gd name="connsiteY9" fmla="*/ 838894 h 1148457"/>
              <a:gd name="connsiteX10" fmla="*/ 9202640 w 9288398"/>
              <a:gd name="connsiteY10" fmla="*/ 819894 h 1148457"/>
              <a:gd name="connsiteX11" fmla="*/ 8380348 w 9288398"/>
              <a:gd name="connsiteY11" fmla="*/ 696019 h 1148457"/>
              <a:gd name="connsiteX12" fmla="*/ 7427848 w 9288398"/>
              <a:gd name="connsiteY12" fmla="*/ 581719 h 1148457"/>
              <a:gd name="connsiteX13" fmla="*/ 6122923 w 9288398"/>
              <a:gd name="connsiteY13" fmla="*/ 524569 h 1148457"/>
              <a:gd name="connsiteX14" fmla="*/ 4932298 w 9288398"/>
              <a:gd name="connsiteY14" fmla="*/ 638869 h 1148457"/>
              <a:gd name="connsiteX15" fmla="*/ 3798823 w 9288398"/>
              <a:gd name="connsiteY15" fmla="*/ 867469 h 1148457"/>
              <a:gd name="connsiteX16" fmla="*/ 2846323 w 9288398"/>
              <a:gd name="connsiteY16" fmla="*/ 1096069 h 1148457"/>
              <a:gd name="connsiteX17" fmla="*/ 2217673 w 9288398"/>
              <a:gd name="connsiteY17" fmla="*/ 1134169 h 1148457"/>
              <a:gd name="connsiteX18" fmla="*/ 1674748 w 9288398"/>
              <a:gd name="connsiteY18" fmla="*/ 1086544 h 1148457"/>
              <a:gd name="connsiteX19" fmla="*/ 1160398 w 9288398"/>
              <a:gd name="connsiteY19" fmla="*/ 972244 h 1148457"/>
              <a:gd name="connsiteX20" fmla="*/ 417448 w 9288398"/>
              <a:gd name="connsiteY20" fmla="*/ 734119 h 1148457"/>
              <a:gd name="connsiteX21" fmla="*/ 7873 w 9288398"/>
              <a:gd name="connsiteY21" fmla="*/ 553144 h 1148457"/>
              <a:gd name="connsiteX22" fmla="*/ 26923 w 9288398"/>
              <a:gd name="connsiteY22" fmla="*/ 391219 h 1148457"/>
              <a:gd name="connsiteX0" fmla="*/ 26923 w 9202640"/>
              <a:gd name="connsiteY0" fmla="*/ 391219 h 1148457"/>
              <a:gd name="connsiteX1" fmla="*/ 1284223 w 9202640"/>
              <a:gd name="connsiteY1" fmla="*/ 943669 h 1148457"/>
              <a:gd name="connsiteX2" fmla="*/ 2427223 w 9202640"/>
              <a:gd name="connsiteY2" fmla="*/ 1105594 h 1148457"/>
              <a:gd name="connsiteX3" fmla="*/ 4122673 w 9202640"/>
              <a:gd name="connsiteY3" fmla="*/ 686494 h 1148457"/>
              <a:gd name="connsiteX4" fmla="*/ 5599048 w 9202640"/>
              <a:gd name="connsiteY4" fmla="*/ 381694 h 1148457"/>
              <a:gd name="connsiteX5" fmla="*/ 7018273 w 9202640"/>
              <a:gd name="connsiteY5" fmla="*/ 315019 h 1148457"/>
              <a:gd name="connsiteX6" fmla="*/ 8758283 w 9202640"/>
              <a:gd name="connsiteY6" fmla="*/ 335240 h 1148457"/>
              <a:gd name="connsiteX7" fmla="*/ 9199498 w 9202640"/>
              <a:gd name="connsiteY7" fmla="*/ 838894 h 1148457"/>
              <a:gd name="connsiteX8" fmla="*/ 9199498 w 9202640"/>
              <a:gd name="connsiteY8" fmla="*/ 838894 h 1148457"/>
              <a:gd name="connsiteX9" fmla="*/ 9202640 w 9202640"/>
              <a:gd name="connsiteY9" fmla="*/ 819894 h 1148457"/>
              <a:gd name="connsiteX10" fmla="*/ 8380348 w 9202640"/>
              <a:gd name="connsiteY10" fmla="*/ 696019 h 1148457"/>
              <a:gd name="connsiteX11" fmla="*/ 7427848 w 9202640"/>
              <a:gd name="connsiteY11" fmla="*/ 581719 h 1148457"/>
              <a:gd name="connsiteX12" fmla="*/ 6122923 w 9202640"/>
              <a:gd name="connsiteY12" fmla="*/ 524569 h 1148457"/>
              <a:gd name="connsiteX13" fmla="*/ 4932298 w 9202640"/>
              <a:gd name="connsiteY13" fmla="*/ 638869 h 1148457"/>
              <a:gd name="connsiteX14" fmla="*/ 3798823 w 9202640"/>
              <a:gd name="connsiteY14" fmla="*/ 867469 h 1148457"/>
              <a:gd name="connsiteX15" fmla="*/ 2846323 w 9202640"/>
              <a:gd name="connsiteY15" fmla="*/ 1096069 h 1148457"/>
              <a:gd name="connsiteX16" fmla="*/ 2217673 w 9202640"/>
              <a:gd name="connsiteY16" fmla="*/ 1134169 h 1148457"/>
              <a:gd name="connsiteX17" fmla="*/ 1674748 w 9202640"/>
              <a:gd name="connsiteY17" fmla="*/ 1086544 h 1148457"/>
              <a:gd name="connsiteX18" fmla="*/ 1160398 w 9202640"/>
              <a:gd name="connsiteY18" fmla="*/ 972244 h 1148457"/>
              <a:gd name="connsiteX19" fmla="*/ 417448 w 9202640"/>
              <a:gd name="connsiteY19" fmla="*/ 734119 h 1148457"/>
              <a:gd name="connsiteX20" fmla="*/ 7873 w 9202640"/>
              <a:gd name="connsiteY20" fmla="*/ 553144 h 1148457"/>
              <a:gd name="connsiteX21" fmla="*/ 26923 w 9202640"/>
              <a:gd name="connsiteY21" fmla="*/ 391219 h 1148457"/>
              <a:gd name="connsiteX0" fmla="*/ 26923 w 9254382"/>
              <a:gd name="connsiteY0" fmla="*/ 76200 h 833438"/>
              <a:gd name="connsiteX1" fmla="*/ 1284223 w 9254382"/>
              <a:gd name="connsiteY1" fmla="*/ 628650 h 833438"/>
              <a:gd name="connsiteX2" fmla="*/ 2427223 w 9254382"/>
              <a:gd name="connsiteY2" fmla="*/ 790575 h 833438"/>
              <a:gd name="connsiteX3" fmla="*/ 4122673 w 9254382"/>
              <a:gd name="connsiteY3" fmla="*/ 371475 h 833438"/>
              <a:gd name="connsiteX4" fmla="*/ 5599048 w 9254382"/>
              <a:gd name="connsiteY4" fmla="*/ 66675 h 833438"/>
              <a:gd name="connsiteX5" fmla="*/ 7018273 w 9254382"/>
              <a:gd name="connsiteY5" fmla="*/ 0 h 833438"/>
              <a:gd name="connsiteX6" fmla="*/ 8758283 w 9254382"/>
              <a:gd name="connsiteY6" fmla="*/ 20221 h 833438"/>
              <a:gd name="connsiteX7" fmla="*/ 9180846 w 9254382"/>
              <a:gd name="connsiteY7" fmla="*/ 211054 h 833438"/>
              <a:gd name="connsiteX8" fmla="*/ 9199498 w 9254382"/>
              <a:gd name="connsiteY8" fmla="*/ 523875 h 833438"/>
              <a:gd name="connsiteX9" fmla="*/ 9199498 w 9254382"/>
              <a:gd name="connsiteY9" fmla="*/ 523875 h 833438"/>
              <a:gd name="connsiteX10" fmla="*/ 9202640 w 9254382"/>
              <a:gd name="connsiteY10" fmla="*/ 504875 h 833438"/>
              <a:gd name="connsiteX11" fmla="*/ 8380348 w 9254382"/>
              <a:gd name="connsiteY11" fmla="*/ 381000 h 833438"/>
              <a:gd name="connsiteX12" fmla="*/ 7427848 w 9254382"/>
              <a:gd name="connsiteY12" fmla="*/ 266700 h 833438"/>
              <a:gd name="connsiteX13" fmla="*/ 6122923 w 9254382"/>
              <a:gd name="connsiteY13" fmla="*/ 209550 h 833438"/>
              <a:gd name="connsiteX14" fmla="*/ 4932298 w 9254382"/>
              <a:gd name="connsiteY14" fmla="*/ 323850 h 833438"/>
              <a:gd name="connsiteX15" fmla="*/ 3798823 w 9254382"/>
              <a:gd name="connsiteY15" fmla="*/ 552450 h 833438"/>
              <a:gd name="connsiteX16" fmla="*/ 2846323 w 9254382"/>
              <a:gd name="connsiteY16" fmla="*/ 781050 h 833438"/>
              <a:gd name="connsiteX17" fmla="*/ 2217673 w 9254382"/>
              <a:gd name="connsiteY17" fmla="*/ 819150 h 833438"/>
              <a:gd name="connsiteX18" fmla="*/ 1674748 w 9254382"/>
              <a:gd name="connsiteY18" fmla="*/ 771525 h 833438"/>
              <a:gd name="connsiteX19" fmla="*/ 1160398 w 9254382"/>
              <a:gd name="connsiteY19" fmla="*/ 657225 h 833438"/>
              <a:gd name="connsiteX20" fmla="*/ 417448 w 9254382"/>
              <a:gd name="connsiteY20" fmla="*/ 419100 h 833438"/>
              <a:gd name="connsiteX21" fmla="*/ 7873 w 9254382"/>
              <a:gd name="connsiteY21" fmla="*/ 238125 h 833438"/>
              <a:gd name="connsiteX22" fmla="*/ 26923 w 9254382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202640"/>
              <a:gd name="connsiteY0" fmla="*/ 76200 h 958442"/>
              <a:gd name="connsiteX1" fmla="*/ 1284223 w 9202640"/>
              <a:gd name="connsiteY1" fmla="*/ 628650 h 958442"/>
              <a:gd name="connsiteX2" fmla="*/ 2427223 w 9202640"/>
              <a:gd name="connsiteY2" fmla="*/ 790575 h 958442"/>
              <a:gd name="connsiteX3" fmla="*/ 4122673 w 9202640"/>
              <a:gd name="connsiteY3" fmla="*/ 371475 h 958442"/>
              <a:gd name="connsiteX4" fmla="*/ 5599048 w 9202640"/>
              <a:gd name="connsiteY4" fmla="*/ 66675 h 958442"/>
              <a:gd name="connsiteX5" fmla="*/ 7018273 w 9202640"/>
              <a:gd name="connsiteY5" fmla="*/ 0 h 958442"/>
              <a:gd name="connsiteX6" fmla="*/ 7843629 w 9202640"/>
              <a:gd name="connsiteY6" fmla="*/ 20221 h 958442"/>
              <a:gd name="connsiteX7" fmla="*/ 9180846 w 9202640"/>
              <a:gd name="connsiteY7" fmla="*/ 211054 h 958442"/>
              <a:gd name="connsiteX8" fmla="*/ 9199498 w 9202640"/>
              <a:gd name="connsiteY8" fmla="*/ 523875 h 958442"/>
              <a:gd name="connsiteX9" fmla="*/ 9199498 w 9202640"/>
              <a:gd name="connsiteY9" fmla="*/ 523875 h 958442"/>
              <a:gd name="connsiteX10" fmla="*/ 9202640 w 9202640"/>
              <a:gd name="connsiteY10" fmla="*/ 504875 h 958442"/>
              <a:gd name="connsiteX11" fmla="*/ 8380348 w 9202640"/>
              <a:gd name="connsiteY11" fmla="*/ 381000 h 958442"/>
              <a:gd name="connsiteX12" fmla="*/ 7427848 w 9202640"/>
              <a:gd name="connsiteY12" fmla="*/ 266700 h 958442"/>
              <a:gd name="connsiteX13" fmla="*/ 6122923 w 9202640"/>
              <a:gd name="connsiteY13" fmla="*/ 209550 h 958442"/>
              <a:gd name="connsiteX14" fmla="*/ 4932298 w 9202640"/>
              <a:gd name="connsiteY14" fmla="*/ 323850 h 958442"/>
              <a:gd name="connsiteX15" fmla="*/ 3798823 w 9202640"/>
              <a:gd name="connsiteY15" fmla="*/ 552450 h 958442"/>
              <a:gd name="connsiteX16" fmla="*/ 2846323 w 9202640"/>
              <a:gd name="connsiteY16" fmla="*/ 781050 h 958442"/>
              <a:gd name="connsiteX17" fmla="*/ 2217673 w 9202640"/>
              <a:gd name="connsiteY17" fmla="*/ 819150 h 958442"/>
              <a:gd name="connsiteX18" fmla="*/ 1674748 w 9202640"/>
              <a:gd name="connsiteY18" fmla="*/ 771525 h 958442"/>
              <a:gd name="connsiteX19" fmla="*/ 1160398 w 9202640"/>
              <a:gd name="connsiteY19" fmla="*/ 657225 h 958442"/>
              <a:gd name="connsiteX20" fmla="*/ 417448 w 9202640"/>
              <a:gd name="connsiteY20" fmla="*/ 419100 h 958442"/>
              <a:gd name="connsiteX21" fmla="*/ 7873 w 9202640"/>
              <a:gd name="connsiteY21" fmla="*/ 238125 h 958442"/>
              <a:gd name="connsiteX22" fmla="*/ 26923 w 9202640"/>
              <a:gd name="connsiteY22" fmla="*/ 76200 h 958442"/>
              <a:gd name="connsiteX0" fmla="*/ 26923 w 9765453"/>
              <a:gd name="connsiteY0" fmla="*/ 76200 h 1085861"/>
              <a:gd name="connsiteX1" fmla="*/ 1284223 w 9765453"/>
              <a:gd name="connsiteY1" fmla="*/ 628650 h 1085861"/>
              <a:gd name="connsiteX2" fmla="*/ 2427223 w 9765453"/>
              <a:gd name="connsiteY2" fmla="*/ 790575 h 1085861"/>
              <a:gd name="connsiteX3" fmla="*/ 4122673 w 9765453"/>
              <a:gd name="connsiteY3" fmla="*/ 371475 h 1085861"/>
              <a:gd name="connsiteX4" fmla="*/ 5599048 w 9765453"/>
              <a:gd name="connsiteY4" fmla="*/ 66675 h 1085861"/>
              <a:gd name="connsiteX5" fmla="*/ 7018273 w 9765453"/>
              <a:gd name="connsiteY5" fmla="*/ 0 h 1085861"/>
              <a:gd name="connsiteX6" fmla="*/ 7843629 w 9765453"/>
              <a:gd name="connsiteY6" fmla="*/ 20221 h 1085861"/>
              <a:gd name="connsiteX7" fmla="*/ 9180846 w 9765453"/>
              <a:gd name="connsiteY7" fmla="*/ 211054 h 1085861"/>
              <a:gd name="connsiteX8" fmla="*/ 9199498 w 9765453"/>
              <a:gd name="connsiteY8" fmla="*/ 523875 h 1085861"/>
              <a:gd name="connsiteX9" fmla="*/ 9199498 w 9765453"/>
              <a:gd name="connsiteY9" fmla="*/ 523875 h 1085861"/>
              <a:gd name="connsiteX10" fmla="*/ 9765453 w 9765453"/>
              <a:gd name="connsiteY10" fmla="*/ 1085861 h 1085861"/>
              <a:gd name="connsiteX11" fmla="*/ 8380348 w 9765453"/>
              <a:gd name="connsiteY11" fmla="*/ 381000 h 1085861"/>
              <a:gd name="connsiteX12" fmla="*/ 7427848 w 9765453"/>
              <a:gd name="connsiteY12" fmla="*/ 266700 h 1085861"/>
              <a:gd name="connsiteX13" fmla="*/ 6122923 w 9765453"/>
              <a:gd name="connsiteY13" fmla="*/ 209550 h 1085861"/>
              <a:gd name="connsiteX14" fmla="*/ 4932298 w 9765453"/>
              <a:gd name="connsiteY14" fmla="*/ 323850 h 1085861"/>
              <a:gd name="connsiteX15" fmla="*/ 3798823 w 9765453"/>
              <a:gd name="connsiteY15" fmla="*/ 552450 h 1085861"/>
              <a:gd name="connsiteX16" fmla="*/ 2846323 w 9765453"/>
              <a:gd name="connsiteY16" fmla="*/ 781050 h 1085861"/>
              <a:gd name="connsiteX17" fmla="*/ 2217673 w 9765453"/>
              <a:gd name="connsiteY17" fmla="*/ 819150 h 1085861"/>
              <a:gd name="connsiteX18" fmla="*/ 1674748 w 9765453"/>
              <a:gd name="connsiteY18" fmla="*/ 771525 h 1085861"/>
              <a:gd name="connsiteX19" fmla="*/ 1160398 w 9765453"/>
              <a:gd name="connsiteY19" fmla="*/ 657225 h 1085861"/>
              <a:gd name="connsiteX20" fmla="*/ 417448 w 9765453"/>
              <a:gd name="connsiteY20" fmla="*/ 419100 h 1085861"/>
              <a:gd name="connsiteX21" fmla="*/ 7873 w 9765453"/>
              <a:gd name="connsiteY21" fmla="*/ 238125 h 1085861"/>
              <a:gd name="connsiteX22" fmla="*/ 26923 w 9765453"/>
              <a:gd name="connsiteY22" fmla="*/ 76200 h 1085861"/>
              <a:gd name="connsiteX0" fmla="*/ 26923 w 9199498"/>
              <a:gd name="connsiteY0" fmla="*/ 76200 h 958442"/>
              <a:gd name="connsiteX1" fmla="*/ 1284223 w 9199498"/>
              <a:gd name="connsiteY1" fmla="*/ 628650 h 958442"/>
              <a:gd name="connsiteX2" fmla="*/ 2427223 w 9199498"/>
              <a:gd name="connsiteY2" fmla="*/ 790575 h 958442"/>
              <a:gd name="connsiteX3" fmla="*/ 4122673 w 9199498"/>
              <a:gd name="connsiteY3" fmla="*/ 371475 h 958442"/>
              <a:gd name="connsiteX4" fmla="*/ 5599048 w 9199498"/>
              <a:gd name="connsiteY4" fmla="*/ 66675 h 958442"/>
              <a:gd name="connsiteX5" fmla="*/ 7018273 w 9199498"/>
              <a:gd name="connsiteY5" fmla="*/ 0 h 958442"/>
              <a:gd name="connsiteX6" fmla="*/ 7843629 w 9199498"/>
              <a:gd name="connsiteY6" fmla="*/ 20221 h 958442"/>
              <a:gd name="connsiteX7" fmla="*/ 9180846 w 9199498"/>
              <a:gd name="connsiteY7" fmla="*/ 211054 h 958442"/>
              <a:gd name="connsiteX8" fmla="*/ 9199498 w 9199498"/>
              <a:gd name="connsiteY8" fmla="*/ 523875 h 958442"/>
              <a:gd name="connsiteX9" fmla="*/ 9199498 w 9199498"/>
              <a:gd name="connsiteY9" fmla="*/ 523875 h 958442"/>
              <a:gd name="connsiteX10" fmla="*/ 8380348 w 9199498"/>
              <a:gd name="connsiteY10" fmla="*/ 381000 h 958442"/>
              <a:gd name="connsiteX11" fmla="*/ 7427848 w 9199498"/>
              <a:gd name="connsiteY11" fmla="*/ 266700 h 958442"/>
              <a:gd name="connsiteX12" fmla="*/ 6122923 w 9199498"/>
              <a:gd name="connsiteY12" fmla="*/ 209550 h 958442"/>
              <a:gd name="connsiteX13" fmla="*/ 4932298 w 9199498"/>
              <a:gd name="connsiteY13" fmla="*/ 323850 h 958442"/>
              <a:gd name="connsiteX14" fmla="*/ 3798823 w 9199498"/>
              <a:gd name="connsiteY14" fmla="*/ 552450 h 958442"/>
              <a:gd name="connsiteX15" fmla="*/ 2846323 w 9199498"/>
              <a:gd name="connsiteY15" fmla="*/ 781050 h 958442"/>
              <a:gd name="connsiteX16" fmla="*/ 2217673 w 9199498"/>
              <a:gd name="connsiteY16" fmla="*/ 819150 h 958442"/>
              <a:gd name="connsiteX17" fmla="*/ 1674748 w 9199498"/>
              <a:gd name="connsiteY17" fmla="*/ 771525 h 958442"/>
              <a:gd name="connsiteX18" fmla="*/ 1160398 w 9199498"/>
              <a:gd name="connsiteY18" fmla="*/ 657225 h 958442"/>
              <a:gd name="connsiteX19" fmla="*/ 417448 w 9199498"/>
              <a:gd name="connsiteY19" fmla="*/ 419100 h 958442"/>
              <a:gd name="connsiteX20" fmla="*/ 7873 w 9199498"/>
              <a:gd name="connsiteY20" fmla="*/ 238125 h 958442"/>
              <a:gd name="connsiteX21" fmla="*/ 26923 w 9199498"/>
              <a:gd name="connsiteY21" fmla="*/ 76200 h 958442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538657 w 9199639"/>
              <a:gd name="connsiteY1" fmla="*/ 328292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1157 w 9165963"/>
              <a:gd name="connsiteY23" fmla="*/ 151266 h 833438"/>
              <a:gd name="connsiteX0" fmla="*/ 110537 w 9165963"/>
              <a:gd name="connsiteY0" fmla="*/ 681454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10537 w 9165963"/>
              <a:gd name="connsiteY23" fmla="*/ 681454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884368 w 9165963"/>
              <a:gd name="connsiteY10" fmla="*/ 596477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346672 w 9165963"/>
              <a:gd name="connsiteY10" fmla="*/ 381000 h 833438"/>
              <a:gd name="connsiteX11" fmla="*/ 7394172 w 9165963"/>
              <a:gd name="connsiteY11" fmla="*/ 266700 h 833438"/>
              <a:gd name="connsiteX12" fmla="*/ 6089247 w 9165963"/>
              <a:gd name="connsiteY12" fmla="*/ 209550 h 833438"/>
              <a:gd name="connsiteX13" fmla="*/ 4898622 w 9165963"/>
              <a:gd name="connsiteY13" fmla="*/ 323850 h 833438"/>
              <a:gd name="connsiteX14" fmla="*/ 3765147 w 9165963"/>
              <a:gd name="connsiteY14" fmla="*/ 552450 h 833438"/>
              <a:gd name="connsiteX15" fmla="*/ 2812647 w 9165963"/>
              <a:gd name="connsiteY15" fmla="*/ 781050 h 833438"/>
              <a:gd name="connsiteX16" fmla="*/ 2183997 w 9165963"/>
              <a:gd name="connsiteY16" fmla="*/ 819150 h 833438"/>
              <a:gd name="connsiteX17" fmla="*/ 1641072 w 9165963"/>
              <a:gd name="connsiteY17" fmla="*/ 771525 h 833438"/>
              <a:gd name="connsiteX18" fmla="*/ 1126722 w 9165963"/>
              <a:gd name="connsiteY18" fmla="*/ 657225 h 833438"/>
              <a:gd name="connsiteX19" fmla="*/ 383772 w 9165963"/>
              <a:gd name="connsiteY19" fmla="*/ 419100 h 833438"/>
              <a:gd name="connsiteX20" fmla="*/ 105559 w 9165963"/>
              <a:gd name="connsiteY20" fmla="*/ 301086 h 833438"/>
              <a:gd name="connsiteX21" fmla="*/ 104721 w 9165963"/>
              <a:gd name="connsiteY21" fmla="*/ 314912 h 833438"/>
              <a:gd name="connsiteX22" fmla="*/ 103502 w 9165963"/>
              <a:gd name="connsiteY22" fmla="*/ 160985 h 833438"/>
              <a:gd name="connsiteX0" fmla="*/ 103502 w 9134476"/>
              <a:gd name="connsiteY0" fmla="*/ 160985 h 833438"/>
              <a:gd name="connsiteX1" fmla="*/ 444036 w 9134476"/>
              <a:gd name="connsiteY1" fmla="*/ 323468 h 833438"/>
              <a:gd name="connsiteX2" fmla="*/ 1250547 w 9134476"/>
              <a:gd name="connsiteY2" fmla="*/ 628650 h 833438"/>
              <a:gd name="connsiteX3" fmla="*/ 2393547 w 9134476"/>
              <a:gd name="connsiteY3" fmla="*/ 790575 h 833438"/>
              <a:gd name="connsiteX4" fmla="*/ 4088997 w 9134476"/>
              <a:gd name="connsiteY4" fmla="*/ 371475 h 833438"/>
              <a:gd name="connsiteX5" fmla="*/ 5565372 w 9134476"/>
              <a:gd name="connsiteY5" fmla="*/ 66675 h 833438"/>
              <a:gd name="connsiteX6" fmla="*/ 6984597 w 9134476"/>
              <a:gd name="connsiteY6" fmla="*/ 0 h 833438"/>
              <a:gd name="connsiteX7" fmla="*/ 7809953 w 9134476"/>
              <a:gd name="connsiteY7" fmla="*/ 20221 h 833438"/>
              <a:gd name="connsiteX8" fmla="*/ 9116651 w 9134476"/>
              <a:gd name="connsiteY8" fmla="*/ 208652 h 833438"/>
              <a:gd name="connsiteX9" fmla="*/ 9095435 w 9134476"/>
              <a:gd name="connsiteY9" fmla="*/ 523875 h 833438"/>
              <a:gd name="connsiteX10" fmla="*/ 8346672 w 9134476"/>
              <a:gd name="connsiteY10" fmla="*/ 381000 h 833438"/>
              <a:gd name="connsiteX11" fmla="*/ 7394172 w 9134476"/>
              <a:gd name="connsiteY11" fmla="*/ 266700 h 833438"/>
              <a:gd name="connsiteX12" fmla="*/ 6089247 w 9134476"/>
              <a:gd name="connsiteY12" fmla="*/ 209550 h 833438"/>
              <a:gd name="connsiteX13" fmla="*/ 4898622 w 9134476"/>
              <a:gd name="connsiteY13" fmla="*/ 323850 h 833438"/>
              <a:gd name="connsiteX14" fmla="*/ 3765147 w 9134476"/>
              <a:gd name="connsiteY14" fmla="*/ 552450 h 833438"/>
              <a:gd name="connsiteX15" fmla="*/ 2812647 w 9134476"/>
              <a:gd name="connsiteY15" fmla="*/ 781050 h 833438"/>
              <a:gd name="connsiteX16" fmla="*/ 2183997 w 9134476"/>
              <a:gd name="connsiteY16" fmla="*/ 819150 h 833438"/>
              <a:gd name="connsiteX17" fmla="*/ 1641072 w 9134476"/>
              <a:gd name="connsiteY17" fmla="*/ 771525 h 833438"/>
              <a:gd name="connsiteX18" fmla="*/ 1126722 w 9134476"/>
              <a:gd name="connsiteY18" fmla="*/ 657225 h 833438"/>
              <a:gd name="connsiteX19" fmla="*/ 383772 w 9134476"/>
              <a:gd name="connsiteY19" fmla="*/ 419100 h 833438"/>
              <a:gd name="connsiteX20" fmla="*/ 105559 w 9134476"/>
              <a:gd name="connsiteY20" fmla="*/ 301086 h 833438"/>
              <a:gd name="connsiteX21" fmla="*/ 104721 w 9134476"/>
              <a:gd name="connsiteY21" fmla="*/ 314912 h 833438"/>
              <a:gd name="connsiteX22" fmla="*/ 103502 w 9134476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095435 w 9116651"/>
              <a:gd name="connsiteY9" fmla="*/ 523875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114197 w 9116651"/>
              <a:gd name="connsiteY9" fmla="*/ 548100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8835197 w 9114197"/>
              <a:gd name="connsiteY8" fmla="*/ 208652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9111897 w 9114197"/>
              <a:gd name="connsiteY8" fmla="*/ 230459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2664"/>
              <a:gd name="connsiteY0" fmla="*/ 160985 h 833438"/>
              <a:gd name="connsiteX1" fmla="*/ 444036 w 9112664"/>
              <a:gd name="connsiteY1" fmla="*/ 323468 h 833438"/>
              <a:gd name="connsiteX2" fmla="*/ 1250547 w 9112664"/>
              <a:gd name="connsiteY2" fmla="*/ 628650 h 833438"/>
              <a:gd name="connsiteX3" fmla="*/ 2393547 w 9112664"/>
              <a:gd name="connsiteY3" fmla="*/ 790575 h 833438"/>
              <a:gd name="connsiteX4" fmla="*/ 4088997 w 9112664"/>
              <a:gd name="connsiteY4" fmla="*/ 371475 h 833438"/>
              <a:gd name="connsiteX5" fmla="*/ 5565372 w 9112664"/>
              <a:gd name="connsiteY5" fmla="*/ 66675 h 833438"/>
              <a:gd name="connsiteX6" fmla="*/ 6984597 w 9112664"/>
              <a:gd name="connsiteY6" fmla="*/ 0 h 833438"/>
              <a:gd name="connsiteX7" fmla="*/ 7809953 w 9112664"/>
              <a:gd name="connsiteY7" fmla="*/ 20221 h 833438"/>
              <a:gd name="connsiteX8" fmla="*/ 9111897 w 9112664"/>
              <a:gd name="connsiteY8" fmla="*/ 230459 h 833438"/>
              <a:gd name="connsiteX9" fmla="*/ 8961760 w 9112664"/>
              <a:gd name="connsiteY9" fmla="*/ 528733 h 833438"/>
              <a:gd name="connsiteX10" fmla="*/ 8346672 w 9112664"/>
              <a:gd name="connsiteY10" fmla="*/ 381000 h 833438"/>
              <a:gd name="connsiteX11" fmla="*/ 7394172 w 9112664"/>
              <a:gd name="connsiteY11" fmla="*/ 266700 h 833438"/>
              <a:gd name="connsiteX12" fmla="*/ 6089247 w 9112664"/>
              <a:gd name="connsiteY12" fmla="*/ 209550 h 833438"/>
              <a:gd name="connsiteX13" fmla="*/ 4898622 w 9112664"/>
              <a:gd name="connsiteY13" fmla="*/ 323850 h 833438"/>
              <a:gd name="connsiteX14" fmla="*/ 3765147 w 9112664"/>
              <a:gd name="connsiteY14" fmla="*/ 552450 h 833438"/>
              <a:gd name="connsiteX15" fmla="*/ 2812647 w 9112664"/>
              <a:gd name="connsiteY15" fmla="*/ 781050 h 833438"/>
              <a:gd name="connsiteX16" fmla="*/ 2183997 w 9112664"/>
              <a:gd name="connsiteY16" fmla="*/ 819150 h 833438"/>
              <a:gd name="connsiteX17" fmla="*/ 1641072 w 9112664"/>
              <a:gd name="connsiteY17" fmla="*/ 771525 h 833438"/>
              <a:gd name="connsiteX18" fmla="*/ 1126722 w 9112664"/>
              <a:gd name="connsiteY18" fmla="*/ 657225 h 833438"/>
              <a:gd name="connsiteX19" fmla="*/ 383772 w 9112664"/>
              <a:gd name="connsiteY19" fmla="*/ 419100 h 833438"/>
              <a:gd name="connsiteX20" fmla="*/ 105559 w 9112664"/>
              <a:gd name="connsiteY20" fmla="*/ 301086 h 833438"/>
              <a:gd name="connsiteX21" fmla="*/ 104721 w 9112664"/>
              <a:gd name="connsiteY21" fmla="*/ 314912 h 833438"/>
              <a:gd name="connsiteX22" fmla="*/ 103502 w 9112664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8961760 w 9111897"/>
              <a:gd name="connsiteY9" fmla="*/ 528733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9111820 w 9111897"/>
              <a:gd name="connsiteY9" fmla="*/ 574746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809953 w 9111897"/>
              <a:gd name="connsiteY8" fmla="*/ 33896 h 847113"/>
              <a:gd name="connsiteX9" fmla="*/ 9111897 w 9111897"/>
              <a:gd name="connsiteY9" fmla="*/ 244134 h 847113"/>
              <a:gd name="connsiteX10" fmla="*/ 9111820 w 9111897"/>
              <a:gd name="connsiteY10" fmla="*/ 588421 h 847113"/>
              <a:gd name="connsiteX11" fmla="*/ 8346672 w 9111897"/>
              <a:gd name="connsiteY11" fmla="*/ 394675 h 847113"/>
              <a:gd name="connsiteX12" fmla="*/ 7394172 w 9111897"/>
              <a:gd name="connsiteY12" fmla="*/ 280375 h 847113"/>
              <a:gd name="connsiteX13" fmla="*/ 6089247 w 9111897"/>
              <a:gd name="connsiteY13" fmla="*/ 223225 h 847113"/>
              <a:gd name="connsiteX14" fmla="*/ 4898622 w 9111897"/>
              <a:gd name="connsiteY14" fmla="*/ 337525 h 847113"/>
              <a:gd name="connsiteX15" fmla="*/ 3765147 w 9111897"/>
              <a:gd name="connsiteY15" fmla="*/ 566125 h 847113"/>
              <a:gd name="connsiteX16" fmla="*/ 2812647 w 9111897"/>
              <a:gd name="connsiteY16" fmla="*/ 794725 h 847113"/>
              <a:gd name="connsiteX17" fmla="*/ 2183997 w 9111897"/>
              <a:gd name="connsiteY17" fmla="*/ 832825 h 847113"/>
              <a:gd name="connsiteX18" fmla="*/ 1641072 w 9111897"/>
              <a:gd name="connsiteY18" fmla="*/ 785200 h 847113"/>
              <a:gd name="connsiteX19" fmla="*/ 1126722 w 9111897"/>
              <a:gd name="connsiteY19" fmla="*/ 670900 h 847113"/>
              <a:gd name="connsiteX20" fmla="*/ 383772 w 9111897"/>
              <a:gd name="connsiteY20" fmla="*/ 432775 h 847113"/>
              <a:gd name="connsiteX21" fmla="*/ 105559 w 9111897"/>
              <a:gd name="connsiteY21" fmla="*/ 314761 h 847113"/>
              <a:gd name="connsiteX22" fmla="*/ 104721 w 9111897"/>
              <a:gd name="connsiteY22" fmla="*/ 328587 h 847113"/>
              <a:gd name="connsiteX23" fmla="*/ 103502 w 9111897"/>
              <a:gd name="connsiteY23" fmla="*/ 174660 h 847113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360838 w 9111897"/>
              <a:gd name="connsiteY8" fmla="*/ 784 h 847113"/>
              <a:gd name="connsiteX9" fmla="*/ 7809953 w 9111897"/>
              <a:gd name="connsiteY9" fmla="*/ 33896 h 847113"/>
              <a:gd name="connsiteX10" fmla="*/ 9111897 w 9111897"/>
              <a:gd name="connsiteY10" fmla="*/ 244134 h 847113"/>
              <a:gd name="connsiteX11" fmla="*/ 9111820 w 9111897"/>
              <a:gd name="connsiteY11" fmla="*/ 588421 h 847113"/>
              <a:gd name="connsiteX12" fmla="*/ 8346672 w 9111897"/>
              <a:gd name="connsiteY12" fmla="*/ 394675 h 847113"/>
              <a:gd name="connsiteX13" fmla="*/ 7394172 w 9111897"/>
              <a:gd name="connsiteY13" fmla="*/ 280375 h 847113"/>
              <a:gd name="connsiteX14" fmla="*/ 6089247 w 9111897"/>
              <a:gd name="connsiteY14" fmla="*/ 223225 h 847113"/>
              <a:gd name="connsiteX15" fmla="*/ 4898622 w 9111897"/>
              <a:gd name="connsiteY15" fmla="*/ 337525 h 847113"/>
              <a:gd name="connsiteX16" fmla="*/ 3765147 w 9111897"/>
              <a:gd name="connsiteY16" fmla="*/ 566125 h 847113"/>
              <a:gd name="connsiteX17" fmla="*/ 2812647 w 9111897"/>
              <a:gd name="connsiteY17" fmla="*/ 794725 h 847113"/>
              <a:gd name="connsiteX18" fmla="*/ 2183997 w 9111897"/>
              <a:gd name="connsiteY18" fmla="*/ 832825 h 847113"/>
              <a:gd name="connsiteX19" fmla="*/ 1641072 w 9111897"/>
              <a:gd name="connsiteY19" fmla="*/ 785200 h 847113"/>
              <a:gd name="connsiteX20" fmla="*/ 1126722 w 9111897"/>
              <a:gd name="connsiteY20" fmla="*/ 670900 h 847113"/>
              <a:gd name="connsiteX21" fmla="*/ 383772 w 9111897"/>
              <a:gd name="connsiteY21" fmla="*/ 432775 h 847113"/>
              <a:gd name="connsiteX22" fmla="*/ 105559 w 9111897"/>
              <a:gd name="connsiteY22" fmla="*/ 314761 h 847113"/>
              <a:gd name="connsiteX23" fmla="*/ 104721 w 9111897"/>
              <a:gd name="connsiteY23" fmla="*/ 328587 h 847113"/>
              <a:gd name="connsiteX24" fmla="*/ 103502 w 9111897"/>
              <a:gd name="connsiteY24" fmla="*/ 174660 h 847113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898622 w 9111897"/>
              <a:gd name="connsiteY16" fmla="*/ 347070 h 856658"/>
              <a:gd name="connsiteX17" fmla="*/ 3765147 w 9111897"/>
              <a:gd name="connsiteY17" fmla="*/ 575670 h 856658"/>
              <a:gd name="connsiteX18" fmla="*/ 2812647 w 9111897"/>
              <a:gd name="connsiteY18" fmla="*/ 804270 h 856658"/>
              <a:gd name="connsiteX19" fmla="*/ 2183997 w 9111897"/>
              <a:gd name="connsiteY19" fmla="*/ 842370 h 856658"/>
              <a:gd name="connsiteX20" fmla="*/ 1641072 w 9111897"/>
              <a:gd name="connsiteY20" fmla="*/ 794745 h 856658"/>
              <a:gd name="connsiteX21" fmla="*/ 1126722 w 9111897"/>
              <a:gd name="connsiteY21" fmla="*/ 680445 h 856658"/>
              <a:gd name="connsiteX22" fmla="*/ 383772 w 9111897"/>
              <a:gd name="connsiteY22" fmla="*/ 442320 h 856658"/>
              <a:gd name="connsiteX23" fmla="*/ 105559 w 9111897"/>
              <a:gd name="connsiteY23" fmla="*/ 324306 h 856658"/>
              <a:gd name="connsiteX24" fmla="*/ 104721 w 9111897"/>
              <a:gd name="connsiteY24" fmla="*/ 338132 h 856658"/>
              <a:gd name="connsiteX25" fmla="*/ 103502 w 9111897"/>
              <a:gd name="connsiteY25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467506 w 9111897"/>
              <a:gd name="connsiteY16" fmla="*/ 27985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168512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93418 w 9111897"/>
              <a:gd name="connsiteY18" fmla="*/ 439629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55895 w 9111897"/>
              <a:gd name="connsiteY18" fmla="*/ 391212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22862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03313 w 9111897"/>
              <a:gd name="connsiteY17" fmla="*/ 332545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47237 w 9111897"/>
              <a:gd name="connsiteY16" fmla="*/ 260506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2075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03312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11190 w 9111897"/>
              <a:gd name="connsiteY16" fmla="*/ 318038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20571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173673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09512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8212 h 860665"/>
              <a:gd name="connsiteX1" fmla="*/ 444036 w 9111897"/>
              <a:gd name="connsiteY1" fmla="*/ 350695 h 860665"/>
              <a:gd name="connsiteX2" fmla="*/ 1250547 w 9111897"/>
              <a:gd name="connsiteY2" fmla="*/ 655877 h 860665"/>
              <a:gd name="connsiteX3" fmla="*/ 2393547 w 9111897"/>
              <a:gd name="connsiteY3" fmla="*/ 817802 h 860665"/>
              <a:gd name="connsiteX4" fmla="*/ 4088997 w 9111897"/>
              <a:gd name="connsiteY4" fmla="*/ 398702 h 860665"/>
              <a:gd name="connsiteX5" fmla="*/ 5565372 w 9111897"/>
              <a:gd name="connsiteY5" fmla="*/ 93902 h 860665"/>
              <a:gd name="connsiteX6" fmla="*/ 6160424 w 9111897"/>
              <a:gd name="connsiteY6" fmla="*/ 14982 h 860665"/>
              <a:gd name="connsiteX7" fmla="*/ 6683774 w 9111897"/>
              <a:gd name="connsiteY7" fmla="*/ 4007 h 860665"/>
              <a:gd name="connsiteX8" fmla="*/ 7360838 w 9111897"/>
              <a:gd name="connsiteY8" fmla="*/ 14336 h 860665"/>
              <a:gd name="connsiteX9" fmla="*/ 7809953 w 9111897"/>
              <a:gd name="connsiteY9" fmla="*/ 47448 h 860665"/>
              <a:gd name="connsiteX10" fmla="*/ 9111897 w 9111897"/>
              <a:gd name="connsiteY10" fmla="*/ 257686 h 860665"/>
              <a:gd name="connsiteX11" fmla="*/ 9111820 w 9111897"/>
              <a:gd name="connsiteY11" fmla="*/ 601973 h 860665"/>
              <a:gd name="connsiteX12" fmla="*/ 8346672 w 9111897"/>
              <a:gd name="connsiteY12" fmla="*/ 408227 h 860665"/>
              <a:gd name="connsiteX13" fmla="*/ 7394172 w 9111897"/>
              <a:gd name="connsiteY13" fmla="*/ 293927 h 860665"/>
              <a:gd name="connsiteX14" fmla="*/ 6729206 w 9111897"/>
              <a:gd name="connsiteY14" fmla="*/ 240284 h 860665"/>
              <a:gd name="connsiteX15" fmla="*/ 6014194 w 9111897"/>
              <a:gd name="connsiteY15" fmla="*/ 231954 h 860665"/>
              <a:gd name="connsiteX16" fmla="*/ 4997120 w 9111897"/>
              <a:gd name="connsiteY16" fmla="*/ 341412 h 860665"/>
              <a:gd name="connsiteX17" fmla="*/ 4327753 w 9111897"/>
              <a:gd name="connsiteY17" fmla="*/ 463004 h 860665"/>
              <a:gd name="connsiteX18" fmla="*/ 3765147 w 9111897"/>
              <a:gd name="connsiteY18" fmla="*/ 579677 h 860665"/>
              <a:gd name="connsiteX19" fmla="*/ 2812647 w 9111897"/>
              <a:gd name="connsiteY19" fmla="*/ 808277 h 860665"/>
              <a:gd name="connsiteX20" fmla="*/ 2183997 w 9111897"/>
              <a:gd name="connsiteY20" fmla="*/ 846377 h 860665"/>
              <a:gd name="connsiteX21" fmla="*/ 1641072 w 9111897"/>
              <a:gd name="connsiteY21" fmla="*/ 798752 h 860665"/>
              <a:gd name="connsiteX22" fmla="*/ 1126722 w 9111897"/>
              <a:gd name="connsiteY22" fmla="*/ 684452 h 860665"/>
              <a:gd name="connsiteX23" fmla="*/ 383772 w 9111897"/>
              <a:gd name="connsiteY23" fmla="*/ 446327 h 860665"/>
              <a:gd name="connsiteX24" fmla="*/ 105559 w 9111897"/>
              <a:gd name="connsiteY24" fmla="*/ 328313 h 860665"/>
              <a:gd name="connsiteX25" fmla="*/ 104721 w 9111897"/>
              <a:gd name="connsiteY25" fmla="*/ 342139 h 860665"/>
              <a:gd name="connsiteX26" fmla="*/ 103502 w 9111897"/>
              <a:gd name="connsiteY26" fmla="*/ 188212 h 860665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160425 w 9111897"/>
              <a:gd name="connsiteY6" fmla="*/ 20659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91440 h 863893"/>
              <a:gd name="connsiteX1" fmla="*/ 444036 w 9111897"/>
              <a:gd name="connsiteY1" fmla="*/ 353923 h 863893"/>
              <a:gd name="connsiteX2" fmla="*/ 1250547 w 9111897"/>
              <a:gd name="connsiteY2" fmla="*/ 659105 h 863893"/>
              <a:gd name="connsiteX3" fmla="*/ 2393547 w 9111897"/>
              <a:gd name="connsiteY3" fmla="*/ 821030 h 863893"/>
              <a:gd name="connsiteX4" fmla="*/ 4088997 w 9111897"/>
              <a:gd name="connsiteY4" fmla="*/ 401930 h 863893"/>
              <a:gd name="connsiteX5" fmla="*/ 5251119 w 9111897"/>
              <a:gd name="connsiteY5" fmla="*/ 174597 h 863893"/>
              <a:gd name="connsiteX6" fmla="*/ 6160425 w 9111897"/>
              <a:gd name="connsiteY6" fmla="*/ 27894 h 863893"/>
              <a:gd name="connsiteX7" fmla="*/ 6683774 w 9111897"/>
              <a:gd name="connsiteY7" fmla="*/ 7235 h 863893"/>
              <a:gd name="connsiteX8" fmla="*/ 7360838 w 9111897"/>
              <a:gd name="connsiteY8" fmla="*/ 17564 h 863893"/>
              <a:gd name="connsiteX9" fmla="*/ 7809953 w 9111897"/>
              <a:gd name="connsiteY9" fmla="*/ 50676 h 863893"/>
              <a:gd name="connsiteX10" fmla="*/ 9111897 w 9111897"/>
              <a:gd name="connsiteY10" fmla="*/ 260914 h 863893"/>
              <a:gd name="connsiteX11" fmla="*/ 9111820 w 9111897"/>
              <a:gd name="connsiteY11" fmla="*/ 605201 h 863893"/>
              <a:gd name="connsiteX12" fmla="*/ 8346672 w 9111897"/>
              <a:gd name="connsiteY12" fmla="*/ 411455 h 863893"/>
              <a:gd name="connsiteX13" fmla="*/ 7394172 w 9111897"/>
              <a:gd name="connsiteY13" fmla="*/ 297155 h 863893"/>
              <a:gd name="connsiteX14" fmla="*/ 6729206 w 9111897"/>
              <a:gd name="connsiteY14" fmla="*/ 243512 h 863893"/>
              <a:gd name="connsiteX15" fmla="*/ 6014194 w 9111897"/>
              <a:gd name="connsiteY15" fmla="*/ 235182 h 863893"/>
              <a:gd name="connsiteX16" fmla="*/ 4997120 w 9111897"/>
              <a:gd name="connsiteY16" fmla="*/ 344640 h 863893"/>
              <a:gd name="connsiteX17" fmla="*/ 4327753 w 9111897"/>
              <a:gd name="connsiteY17" fmla="*/ 466232 h 863893"/>
              <a:gd name="connsiteX18" fmla="*/ 3765147 w 9111897"/>
              <a:gd name="connsiteY18" fmla="*/ 582905 h 863893"/>
              <a:gd name="connsiteX19" fmla="*/ 2812647 w 9111897"/>
              <a:gd name="connsiteY19" fmla="*/ 811505 h 863893"/>
              <a:gd name="connsiteX20" fmla="*/ 2183997 w 9111897"/>
              <a:gd name="connsiteY20" fmla="*/ 849605 h 863893"/>
              <a:gd name="connsiteX21" fmla="*/ 1641072 w 9111897"/>
              <a:gd name="connsiteY21" fmla="*/ 801980 h 863893"/>
              <a:gd name="connsiteX22" fmla="*/ 1126722 w 9111897"/>
              <a:gd name="connsiteY22" fmla="*/ 687680 h 863893"/>
              <a:gd name="connsiteX23" fmla="*/ 383772 w 9111897"/>
              <a:gd name="connsiteY23" fmla="*/ 449555 h 863893"/>
              <a:gd name="connsiteX24" fmla="*/ 105559 w 9111897"/>
              <a:gd name="connsiteY24" fmla="*/ 331541 h 863893"/>
              <a:gd name="connsiteX25" fmla="*/ 104721 w 9111897"/>
              <a:gd name="connsiteY25" fmla="*/ 345367 h 863893"/>
              <a:gd name="connsiteX26" fmla="*/ 103502 w 9111897"/>
              <a:gd name="connsiteY26" fmla="*/ 191440 h 863893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46672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750016 w 9111897"/>
              <a:gd name="connsiteY12" fmla="*/ 513955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83772 w 9111897"/>
              <a:gd name="connsiteY23" fmla="*/ 447161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1064962"/>
              <a:gd name="connsiteX1" fmla="*/ 444036 w 9111897"/>
              <a:gd name="connsiteY1" fmla="*/ 351529 h 1064962"/>
              <a:gd name="connsiteX2" fmla="*/ 1250547 w 9111897"/>
              <a:gd name="connsiteY2" fmla="*/ 656711 h 1064962"/>
              <a:gd name="connsiteX3" fmla="*/ 2393547 w 9111897"/>
              <a:gd name="connsiteY3" fmla="*/ 818636 h 1064962"/>
              <a:gd name="connsiteX4" fmla="*/ 4088997 w 9111897"/>
              <a:gd name="connsiteY4" fmla="*/ 399536 h 1064962"/>
              <a:gd name="connsiteX5" fmla="*/ 5307403 w 9111897"/>
              <a:gd name="connsiteY5" fmla="*/ 147994 h 1064962"/>
              <a:gd name="connsiteX6" fmla="*/ 6160425 w 9111897"/>
              <a:gd name="connsiteY6" fmla="*/ 25500 h 1064962"/>
              <a:gd name="connsiteX7" fmla="*/ 6777582 w 9111897"/>
              <a:gd name="connsiteY7" fmla="*/ 0 h 1064962"/>
              <a:gd name="connsiteX8" fmla="*/ 7360838 w 9111897"/>
              <a:gd name="connsiteY8" fmla="*/ 15170 h 1064962"/>
              <a:gd name="connsiteX9" fmla="*/ 7809953 w 9111897"/>
              <a:gd name="connsiteY9" fmla="*/ 48282 h 1064962"/>
              <a:gd name="connsiteX10" fmla="*/ 9111897 w 9111897"/>
              <a:gd name="connsiteY10" fmla="*/ 258520 h 1064962"/>
              <a:gd name="connsiteX11" fmla="*/ 9111820 w 9111897"/>
              <a:gd name="connsiteY11" fmla="*/ 602807 h 1064962"/>
              <a:gd name="connsiteX12" fmla="*/ 8750016 w 9111897"/>
              <a:gd name="connsiteY12" fmla="*/ 515596 h 1064962"/>
              <a:gd name="connsiteX13" fmla="*/ 7394172 w 9111897"/>
              <a:gd name="connsiteY13" fmla="*/ 294761 h 1064962"/>
              <a:gd name="connsiteX14" fmla="*/ 6729206 w 9111897"/>
              <a:gd name="connsiteY14" fmla="*/ 241118 h 1064962"/>
              <a:gd name="connsiteX15" fmla="*/ 6014194 w 9111897"/>
              <a:gd name="connsiteY15" fmla="*/ 232788 h 1064962"/>
              <a:gd name="connsiteX16" fmla="*/ 4997120 w 9111897"/>
              <a:gd name="connsiteY16" fmla="*/ 342246 h 1064962"/>
              <a:gd name="connsiteX17" fmla="*/ 4327753 w 9111897"/>
              <a:gd name="connsiteY17" fmla="*/ 463838 h 1064962"/>
              <a:gd name="connsiteX18" fmla="*/ 3765147 w 9111897"/>
              <a:gd name="connsiteY18" fmla="*/ 580511 h 1064962"/>
              <a:gd name="connsiteX19" fmla="*/ 2812647 w 9111897"/>
              <a:gd name="connsiteY19" fmla="*/ 809111 h 1064962"/>
              <a:gd name="connsiteX20" fmla="*/ 2183997 w 9111897"/>
              <a:gd name="connsiteY20" fmla="*/ 847211 h 1064962"/>
              <a:gd name="connsiteX21" fmla="*/ 1641072 w 9111897"/>
              <a:gd name="connsiteY21" fmla="*/ 799586 h 1064962"/>
              <a:gd name="connsiteX22" fmla="*/ 1068413 w 9111897"/>
              <a:gd name="connsiteY22" fmla="*/ 1019677 h 1064962"/>
              <a:gd name="connsiteX23" fmla="*/ 371294 w 9111897"/>
              <a:gd name="connsiteY23" fmla="*/ 527874 h 1064962"/>
              <a:gd name="connsiteX24" fmla="*/ 105559 w 9111897"/>
              <a:gd name="connsiteY24" fmla="*/ 329147 h 1064962"/>
              <a:gd name="connsiteX25" fmla="*/ 104721 w 9111897"/>
              <a:gd name="connsiteY25" fmla="*/ 342973 h 1064962"/>
              <a:gd name="connsiteX26" fmla="*/ 103502 w 9111897"/>
              <a:gd name="connsiteY26" fmla="*/ 189046 h 1064962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087849 w 9111897"/>
              <a:gd name="connsiteY22" fmla="*/ 732100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87849 w 9111897"/>
              <a:gd name="connsiteY0" fmla="*/ 732100 h 892547"/>
              <a:gd name="connsiteX1" fmla="*/ 371294 w 9111897"/>
              <a:gd name="connsiteY1" fmla="*/ 527874 h 892547"/>
              <a:gd name="connsiteX2" fmla="*/ 105559 w 9111897"/>
              <a:gd name="connsiteY2" fmla="*/ 329147 h 892547"/>
              <a:gd name="connsiteX3" fmla="*/ 104721 w 9111897"/>
              <a:gd name="connsiteY3" fmla="*/ 342973 h 892547"/>
              <a:gd name="connsiteX4" fmla="*/ 103502 w 9111897"/>
              <a:gd name="connsiteY4" fmla="*/ 189046 h 892547"/>
              <a:gd name="connsiteX5" fmla="*/ 444036 w 9111897"/>
              <a:gd name="connsiteY5" fmla="*/ 351529 h 892547"/>
              <a:gd name="connsiteX6" fmla="*/ 1250547 w 9111897"/>
              <a:gd name="connsiteY6" fmla="*/ 656711 h 892547"/>
              <a:gd name="connsiteX7" fmla="*/ 2393547 w 9111897"/>
              <a:gd name="connsiteY7" fmla="*/ 818636 h 892547"/>
              <a:gd name="connsiteX8" fmla="*/ 4088997 w 9111897"/>
              <a:gd name="connsiteY8" fmla="*/ 399536 h 892547"/>
              <a:gd name="connsiteX9" fmla="*/ 5307403 w 9111897"/>
              <a:gd name="connsiteY9" fmla="*/ 147994 h 892547"/>
              <a:gd name="connsiteX10" fmla="*/ 6160425 w 9111897"/>
              <a:gd name="connsiteY10" fmla="*/ 25500 h 892547"/>
              <a:gd name="connsiteX11" fmla="*/ 6777582 w 9111897"/>
              <a:gd name="connsiteY11" fmla="*/ 0 h 892547"/>
              <a:gd name="connsiteX12" fmla="*/ 7360838 w 9111897"/>
              <a:gd name="connsiteY12" fmla="*/ 15170 h 892547"/>
              <a:gd name="connsiteX13" fmla="*/ 7809953 w 9111897"/>
              <a:gd name="connsiteY13" fmla="*/ 48282 h 892547"/>
              <a:gd name="connsiteX14" fmla="*/ 9111897 w 9111897"/>
              <a:gd name="connsiteY14" fmla="*/ 258520 h 892547"/>
              <a:gd name="connsiteX15" fmla="*/ 9111820 w 9111897"/>
              <a:gd name="connsiteY15" fmla="*/ 602807 h 892547"/>
              <a:gd name="connsiteX16" fmla="*/ 8750016 w 9111897"/>
              <a:gd name="connsiteY16" fmla="*/ 515596 h 892547"/>
              <a:gd name="connsiteX17" fmla="*/ 7394172 w 9111897"/>
              <a:gd name="connsiteY17" fmla="*/ 294761 h 892547"/>
              <a:gd name="connsiteX18" fmla="*/ 6729206 w 9111897"/>
              <a:gd name="connsiteY18" fmla="*/ 241118 h 892547"/>
              <a:gd name="connsiteX19" fmla="*/ 6014194 w 9111897"/>
              <a:gd name="connsiteY19" fmla="*/ 232788 h 892547"/>
              <a:gd name="connsiteX20" fmla="*/ 4997120 w 9111897"/>
              <a:gd name="connsiteY20" fmla="*/ 342246 h 892547"/>
              <a:gd name="connsiteX21" fmla="*/ 4327753 w 9111897"/>
              <a:gd name="connsiteY21" fmla="*/ 463838 h 892547"/>
              <a:gd name="connsiteX22" fmla="*/ 3765147 w 9111897"/>
              <a:gd name="connsiteY22" fmla="*/ 580511 h 892547"/>
              <a:gd name="connsiteX23" fmla="*/ 2812647 w 9111897"/>
              <a:gd name="connsiteY23" fmla="*/ 809111 h 892547"/>
              <a:gd name="connsiteX24" fmla="*/ 2183997 w 9111897"/>
              <a:gd name="connsiteY24" fmla="*/ 847211 h 892547"/>
              <a:gd name="connsiteX25" fmla="*/ 1731126 w 9111897"/>
              <a:gd name="connsiteY25" fmla="*/ 892547 h 892547"/>
              <a:gd name="connsiteX0" fmla="*/ 1087849 w 9111897"/>
              <a:gd name="connsiteY0" fmla="*/ 732100 h 861499"/>
              <a:gd name="connsiteX1" fmla="*/ 371294 w 9111897"/>
              <a:gd name="connsiteY1" fmla="*/ 527874 h 861499"/>
              <a:gd name="connsiteX2" fmla="*/ 105559 w 9111897"/>
              <a:gd name="connsiteY2" fmla="*/ 329147 h 861499"/>
              <a:gd name="connsiteX3" fmla="*/ 104721 w 9111897"/>
              <a:gd name="connsiteY3" fmla="*/ 342973 h 861499"/>
              <a:gd name="connsiteX4" fmla="*/ 103502 w 9111897"/>
              <a:gd name="connsiteY4" fmla="*/ 189046 h 861499"/>
              <a:gd name="connsiteX5" fmla="*/ 444036 w 9111897"/>
              <a:gd name="connsiteY5" fmla="*/ 351529 h 861499"/>
              <a:gd name="connsiteX6" fmla="*/ 1250547 w 9111897"/>
              <a:gd name="connsiteY6" fmla="*/ 656711 h 861499"/>
              <a:gd name="connsiteX7" fmla="*/ 2393547 w 9111897"/>
              <a:gd name="connsiteY7" fmla="*/ 818636 h 861499"/>
              <a:gd name="connsiteX8" fmla="*/ 4088997 w 9111897"/>
              <a:gd name="connsiteY8" fmla="*/ 399536 h 861499"/>
              <a:gd name="connsiteX9" fmla="*/ 5307403 w 9111897"/>
              <a:gd name="connsiteY9" fmla="*/ 147994 h 861499"/>
              <a:gd name="connsiteX10" fmla="*/ 6160425 w 9111897"/>
              <a:gd name="connsiteY10" fmla="*/ 25500 h 861499"/>
              <a:gd name="connsiteX11" fmla="*/ 6777582 w 9111897"/>
              <a:gd name="connsiteY11" fmla="*/ 0 h 861499"/>
              <a:gd name="connsiteX12" fmla="*/ 7360838 w 9111897"/>
              <a:gd name="connsiteY12" fmla="*/ 15170 h 861499"/>
              <a:gd name="connsiteX13" fmla="*/ 7809953 w 9111897"/>
              <a:gd name="connsiteY13" fmla="*/ 48282 h 861499"/>
              <a:gd name="connsiteX14" fmla="*/ 9111897 w 9111897"/>
              <a:gd name="connsiteY14" fmla="*/ 258520 h 861499"/>
              <a:gd name="connsiteX15" fmla="*/ 9111820 w 9111897"/>
              <a:gd name="connsiteY15" fmla="*/ 602807 h 861499"/>
              <a:gd name="connsiteX16" fmla="*/ 8750016 w 9111897"/>
              <a:gd name="connsiteY16" fmla="*/ 515596 h 861499"/>
              <a:gd name="connsiteX17" fmla="*/ 7394172 w 9111897"/>
              <a:gd name="connsiteY17" fmla="*/ 294761 h 861499"/>
              <a:gd name="connsiteX18" fmla="*/ 6729206 w 9111897"/>
              <a:gd name="connsiteY18" fmla="*/ 241118 h 861499"/>
              <a:gd name="connsiteX19" fmla="*/ 6014194 w 9111897"/>
              <a:gd name="connsiteY19" fmla="*/ 232788 h 861499"/>
              <a:gd name="connsiteX20" fmla="*/ 4997120 w 9111897"/>
              <a:gd name="connsiteY20" fmla="*/ 342246 h 861499"/>
              <a:gd name="connsiteX21" fmla="*/ 4327753 w 9111897"/>
              <a:gd name="connsiteY21" fmla="*/ 463838 h 861499"/>
              <a:gd name="connsiteX22" fmla="*/ 3765147 w 9111897"/>
              <a:gd name="connsiteY22" fmla="*/ 580511 h 861499"/>
              <a:gd name="connsiteX23" fmla="*/ 2812647 w 9111897"/>
              <a:gd name="connsiteY23" fmla="*/ 809111 h 861499"/>
              <a:gd name="connsiteX24" fmla="*/ 2183997 w 9111897"/>
              <a:gd name="connsiteY24" fmla="*/ 847211 h 861499"/>
              <a:gd name="connsiteX25" fmla="*/ 1731126 w 9111897"/>
              <a:gd name="connsiteY25" fmla="*/ 852420 h 861499"/>
              <a:gd name="connsiteX0" fmla="*/ 1087849 w 9111897"/>
              <a:gd name="connsiteY0" fmla="*/ 732100 h 1580668"/>
              <a:gd name="connsiteX1" fmla="*/ 371294 w 9111897"/>
              <a:gd name="connsiteY1" fmla="*/ 527874 h 1580668"/>
              <a:gd name="connsiteX2" fmla="*/ 105559 w 9111897"/>
              <a:gd name="connsiteY2" fmla="*/ 329147 h 1580668"/>
              <a:gd name="connsiteX3" fmla="*/ 104721 w 9111897"/>
              <a:gd name="connsiteY3" fmla="*/ 342973 h 1580668"/>
              <a:gd name="connsiteX4" fmla="*/ 103502 w 9111897"/>
              <a:gd name="connsiteY4" fmla="*/ 189046 h 1580668"/>
              <a:gd name="connsiteX5" fmla="*/ 444036 w 9111897"/>
              <a:gd name="connsiteY5" fmla="*/ 351529 h 1580668"/>
              <a:gd name="connsiteX6" fmla="*/ 1250547 w 9111897"/>
              <a:gd name="connsiteY6" fmla="*/ 656711 h 1580668"/>
              <a:gd name="connsiteX7" fmla="*/ 2393547 w 9111897"/>
              <a:gd name="connsiteY7" fmla="*/ 818636 h 1580668"/>
              <a:gd name="connsiteX8" fmla="*/ 4088997 w 9111897"/>
              <a:gd name="connsiteY8" fmla="*/ 399536 h 1580668"/>
              <a:gd name="connsiteX9" fmla="*/ 5307403 w 9111897"/>
              <a:gd name="connsiteY9" fmla="*/ 147994 h 1580668"/>
              <a:gd name="connsiteX10" fmla="*/ 6160425 w 9111897"/>
              <a:gd name="connsiteY10" fmla="*/ 25500 h 1580668"/>
              <a:gd name="connsiteX11" fmla="*/ 6777582 w 9111897"/>
              <a:gd name="connsiteY11" fmla="*/ 0 h 1580668"/>
              <a:gd name="connsiteX12" fmla="*/ 7360838 w 9111897"/>
              <a:gd name="connsiteY12" fmla="*/ 15170 h 1580668"/>
              <a:gd name="connsiteX13" fmla="*/ 7809953 w 9111897"/>
              <a:gd name="connsiteY13" fmla="*/ 48282 h 1580668"/>
              <a:gd name="connsiteX14" fmla="*/ 9111897 w 9111897"/>
              <a:gd name="connsiteY14" fmla="*/ 258520 h 1580668"/>
              <a:gd name="connsiteX15" fmla="*/ 9111820 w 9111897"/>
              <a:gd name="connsiteY15" fmla="*/ 602807 h 1580668"/>
              <a:gd name="connsiteX16" fmla="*/ 8750016 w 9111897"/>
              <a:gd name="connsiteY16" fmla="*/ 515596 h 1580668"/>
              <a:gd name="connsiteX17" fmla="*/ 7394172 w 9111897"/>
              <a:gd name="connsiteY17" fmla="*/ 294761 h 1580668"/>
              <a:gd name="connsiteX18" fmla="*/ 6729206 w 9111897"/>
              <a:gd name="connsiteY18" fmla="*/ 241118 h 1580668"/>
              <a:gd name="connsiteX19" fmla="*/ 6014194 w 9111897"/>
              <a:gd name="connsiteY19" fmla="*/ 232788 h 1580668"/>
              <a:gd name="connsiteX20" fmla="*/ 4997120 w 9111897"/>
              <a:gd name="connsiteY20" fmla="*/ 342246 h 1580668"/>
              <a:gd name="connsiteX21" fmla="*/ 4327753 w 9111897"/>
              <a:gd name="connsiteY21" fmla="*/ 463838 h 1580668"/>
              <a:gd name="connsiteX22" fmla="*/ 3765147 w 9111897"/>
              <a:gd name="connsiteY22" fmla="*/ 580511 h 1580668"/>
              <a:gd name="connsiteX23" fmla="*/ 2812647 w 9111897"/>
              <a:gd name="connsiteY23" fmla="*/ 809111 h 1580668"/>
              <a:gd name="connsiteX24" fmla="*/ 2395032 w 9111897"/>
              <a:gd name="connsiteY24" fmla="*/ 1573450 h 1580668"/>
              <a:gd name="connsiteX25" fmla="*/ 1731126 w 9111897"/>
              <a:gd name="connsiteY25" fmla="*/ 852420 h 1580668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85134"/>
              <a:gd name="connsiteX1" fmla="*/ 371294 w 9111897"/>
              <a:gd name="connsiteY1" fmla="*/ 527874 h 885134"/>
              <a:gd name="connsiteX2" fmla="*/ 105559 w 9111897"/>
              <a:gd name="connsiteY2" fmla="*/ 329147 h 885134"/>
              <a:gd name="connsiteX3" fmla="*/ 104721 w 9111897"/>
              <a:gd name="connsiteY3" fmla="*/ 342973 h 885134"/>
              <a:gd name="connsiteX4" fmla="*/ 103502 w 9111897"/>
              <a:gd name="connsiteY4" fmla="*/ 189046 h 885134"/>
              <a:gd name="connsiteX5" fmla="*/ 444036 w 9111897"/>
              <a:gd name="connsiteY5" fmla="*/ 351529 h 885134"/>
              <a:gd name="connsiteX6" fmla="*/ 1250547 w 9111897"/>
              <a:gd name="connsiteY6" fmla="*/ 656711 h 885134"/>
              <a:gd name="connsiteX7" fmla="*/ 2393547 w 9111897"/>
              <a:gd name="connsiteY7" fmla="*/ 818636 h 885134"/>
              <a:gd name="connsiteX8" fmla="*/ 4088997 w 9111897"/>
              <a:gd name="connsiteY8" fmla="*/ 399536 h 885134"/>
              <a:gd name="connsiteX9" fmla="*/ 5307403 w 9111897"/>
              <a:gd name="connsiteY9" fmla="*/ 147994 h 885134"/>
              <a:gd name="connsiteX10" fmla="*/ 6160425 w 9111897"/>
              <a:gd name="connsiteY10" fmla="*/ 25500 h 885134"/>
              <a:gd name="connsiteX11" fmla="*/ 6777582 w 9111897"/>
              <a:gd name="connsiteY11" fmla="*/ 0 h 885134"/>
              <a:gd name="connsiteX12" fmla="*/ 7360838 w 9111897"/>
              <a:gd name="connsiteY12" fmla="*/ 15170 h 885134"/>
              <a:gd name="connsiteX13" fmla="*/ 7809953 w 9111897"/>
              <a:gd name="connsiteY13" fmla="*/ 48282 h 885134"/>
              <a:gd name="connsiteX14" fmla="*/ 9111897 w 9111897"/>
              <a:gd name="connsiteY14" fmla="*/ 258520 h 885134"/>
              <a:gd name="connsiteX15" fmla="*/ 9111820 w 9111897"/>
              <a:gd name="connsiteY15" fmla="*/ 602807 h 885134"/>
              <a:gd name="connsiteX16" fmla="*/ 8750016 w 9111897"/>
              <a:gd name="connsiteY16" fmla="*/ 515596 h 885134"/>
              <a:gd name="connsiteX17" fmla="*/ 7394172 w 9111897"/>
              <a:gd name="connsiteY17" fmla="*/ 294761 h 885134"/>
              <a:gd name="connsiteX18" fmla="*/ 6729206 w 9111897"/>
              <a:gd name="connsiteY18" fmla="*/ 241118 h 885134"/>
              <a:gd name="connsiteX19" fmla="*/ 6014194 w 9111897"/>
              <a:gd name="connsiteY19" fmla="*/ 232788 h 885134"/>
              <a:gd name="connsiteX20" fmla="*/ 4997120 w 9111897"/>
              <a:gd name="connsiteY20" fmla="*/ 342246 h 885134"/>
              <a:gd name="connsiteX21" fmla="*/ 4327753 w 9111897"/>
              <a:gd name="connsiteY21" fmla="*/ 463838 h 885134"/>
              <a:gd name="connsiteX22" fmla="*/ 3765147 w 9111897"/>
              <a:gd name="connsiteY22" fmla="*/ 580511 h 885134"/>
              <a:gd name="connsiteX23" fmla="*/ 2812647 w 9111897"/>
              <a:gd name="connsiteY23" fmla="*/ 809111 h 885134"/>
              <a:gd name="connsiteX24" fmla="*/ 2269623 w 9111897"/>
              <a:gd name="connsiteY24" fmla="*/ 885134 h 885134"/>
              <a:gd name="connsiteX25" fmla="*/ 1731126 w 9111897"/>
              <a:gd name="connsiteY25" fmla="*/ 852420 h 885134"/>
              <a:gd name="connsiteX26" fmla="*/ 1087849 w 9111897"/>
              <a:gd name="connsiteY26" fmla="*/ 732100 h 885134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765147 w 9111897"/>
              <a:gd name="connsiteY22" fmla="*/ 580511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0110 w 9111897"/>
              <a:gd name="connsiteY19" fmla="*/ 246164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1238154"/>
              <a:gd name="connsiteX1" fmla="*/ 371294 w 9111897"/>
              <a:gd name="connsiteY1" fmla="*/ 527874 h 1238154"/>
              <a:gd name="connsiteX2" fmla="*/ 105559 w 9111897"/>
              <a:gd name="connsiteY2" fmla="*/ 329147 h 1238154"/>
              <a:gd name="connsiteX3" fmla="*/ 104721 w 9111897"/>
              <a:gd name="connsiteY3" fmla="*/ 342973 h 1238154"/>
              <a:gd name="connsiteX4" fmla="*/ 103502 w 9111897"/>
              <a:gd name="connsiteY4" fmla="*/ 189046 h 1238154"/>
              <a:gd name="connsiteX5" fmla="*/ 444036 w 9111897"/>
              <a:gd name="connsiteY5" fmla="*/ 351529 h 1238154"/>
              <a:gd name="connsiteX6" fmla="*/ 1250547 w 9111897"/>
              <a:gd name="connsiteY6" fmla="*/ 656711 h 1238154"/>
              <a:gd name="connsiteX7" fmla="*/ 2393547 w 9111897"/>
              <a:gd name="connsiteY7" fmla="*/ 818636 h 1238154"/>
              <a:gd name="connsiteX8" fmla="*/ 4088997 w 9111897"/>
              <a:gd name="connsiteY8" fmla="*/ 399536 h 1238154"/>
              <a:gd name="connsiteX9" fmla="*/ 5307403 w 9111897"/>
              <a:gd name="connsiteY9" fmla="*/ 147994 h 1238154"/>
              <a:gd name="connsiteX10" fmla="*/ 6160425 w 9111897"/>
              <a:gd name="connsiteY10" fmla="*/ 25500 h 1238154"/>
              <a:gd name="connsiteX11" fmla="*/ 6777582 w 9111897"/>
              <a:gd name="connsiteY11" fmla="*/ 0 h 1238154"/>
              <a:gd name="connsiteX12" fmla="*/ 7360838 w 9111897"/>
              <a:gd name="connsiteY12" fmla="*/ 15170 h 1238154"/>
              <a:gd name="connsiteX13" fmla="*/ 7809953 w 9111897"/>
              <a:gd name="connsiteY13" fmla="*/ 48282 h 1238154"/>
              <a:gd name="connsiteX14" fmla="*/ 9111897 w 9111897"/>
              <a:gd name="connsiteY14" fmla="*/ 258520 h 1238154"/>
              <a:gd name="connsiteX15" fmla="*/ 8768447 w 9111897"/>
              <a:gd name="connsiteY15" fmla="*/ 1238154 h 1238154"/>
              <a:gd name="connsiteX16" fmla="*/ 8750016 w 9111897"/>
              <a:gd name="connsiteY16" fmla="*/ 515596 h 1238154"/>
              <a:gd name="connsiteX17" fmla="*/ 7556140 w 9111897"/>
              <a:gd name="connsiteY17" fmla="*/ 368328 h 1238154"/>
              <a:gd name="connsiteX18" fmla="*/ 6839345 w 9111897"/>
              <a:gd name="connsiteY18" fmla="*/ 328061 h 1238154"/>
              <a:gd name="connsiteX19" fmla="*/ 6078983 w 9111897"/>
              <a:gd name="connsiteY19" fmla="*/ 326418 h 1238154"/>
              <a:gd name="connsiteX20" fmla="*/ 5133174 w 9111897"/>
              <a:gd name="connsiteY20" fmla="*/ 382373 h 1238154"/>
              <a:gd name="connsiteX21" fmla="*/ 4489721 w 9111897"/>
              <a:gd name="connsiteY21" fmla="*/ 483901 h 1238154"/>
              <a:gd name="connsiteX22" fmla="*/ 3881765 w 9111897"/>
              <a:gd name="connsiteY22" fmla="*/ 600574 h 1238154"/>
              <a:gd name="connsiteX23" fmla="*/ 3065318 w 9111897"/>
              <a:gd name="connsiteY23" fmla="*/ 789048 h 1238154"/>
              <a:gd name="connsiteX24" fmla="*/ 2269623 w 9111897"/>
              <a:gd name="connsiteY24" fmla="*/ 885134 h 1238154"/>
              <a:gd name="connsiteX25" fmla="*/ 1731126 w 9111897"/>
              <a:gd name="connsiteY25" fmla="*/ 852420 h 1238154"/>
              <a:gd name="connsiteX26" fmla="*/ 1087849 w 9111897"/>
              <a:gd name="connsiteY26" fmla="*/ 732100 h 1238154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7576436 w 9111897"/>
              <a:gd name="connsiteY18" fmla="*/ 376686 h 895696"/>
              <a:gd name="connsiteX19" fmla="*/ 6839345 w 9111897"/>
              <a:gd name="connsiteY19" fmla="*/ 328061 h 895696"/>
              <a:gd name="connsiteX20" fmla="*/ 6078983 w 9111897"/>
              <a:gd name="connsiteY20" fmla="*/ 326418 h 895696"/>
              <a:gd name="connsiteX21" fmla="*/ 5133174 w 9111897"/>
              <a:gd name="connsiteY21" fmla="*/ 382373 h 895696"/>
              <a:gd name="connsiteX22" fmla="*/ 4489721 w 9111897"/>
              <a:gd name="connsiteY22" fmla="*/ 483901 h 895696"/>
              <a:gd name="connsiteX23" fmla="*/ 3881765 w 9111897"/>
              <a:gd name="connsiteY23" fmla="*/ 600574 h 895696"/>
              <a:gd name="connsiteX24" fmla="*/ 3065318 w 9111897"/>
              <a:gd name="connsiteY24" fmla="*/ 789048 h 895696"/>
              <a:gd name="connsiteX25" fmla="*/ 2269623 w 9111897"/>
              <a:gd name="connsiteY25" fmla="*/ 885134 h 895696"/>
              <a:gd name="connsiteX26" fmla="*/ 1731126 w 9111897"/>
              <a:gd name="connsiteY26" fmla="*/ 852420 h 895696"/>
              <a:gd name="connsiteX27" fmla="*/ 1087849 w 9111897"/>
              <a:gd name="connsiteY27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7129 w 9111897"/>
              <a:gd name="connsiteY17" fmla="*/ 416813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34923 w 9111897"/>
              <a:gd name="connsiteY12" fmla="*/ 168991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09800 h 873396"/>
              <a:gd name="connsiteX1" fmla="*/ 371294 w 9111897"/>
              <a:gd name="connsiteY1" fmla="*/ 505574 h 873396"/>
              <a:gd name="connsiteX2" fmla="*/ 105559 w 9111897"/>
              <a:gd name="connsiteY2" fmla="*/ 306847 h 873396"/>
              <a:gd name="connsiteX3" fmla="*/ 104721 w 9111897"/>
              <a:gd name="connsiteY3" fmla="*/ 320673 h 873396"/>
              <a:gd name="connsiteX4" fmla="*/ 103502 w 9111897"/>
              <a:gd name="connsiteY4" fmla="*/ 166746 h 873396"/>
              <a:gd name="connsiteX5" fmla="*/ 444036 w 9111897"/>
              <a:gd name="connsiteY5" fmla="*/ 329229 h 873396"/>
              <a:gd name="connsiteX6" fmla="*/ 1250547 w 9111897"/>
              <a:gd name="connsiteY6" fmla="*/ 634411 h 873396"/>
              <a:gd name="connsiteX7" fmla="*/ 2393547 w 9111897"/>
              <a:gd name="connsiteY7" fmla="*/ 796336 h 873396"/>
              <a:gd name="connsiteX8" fmla="*/ 4088997 w 9111897"/>
              <a:gd name="connsiteY8" fmla="*/ 377236 h 873396"/>
              <a:gd name="connsiteX9" fmla="*/ 5307403 w 9111897"/>
              <a:gd name="connsiteY9" fmla="*/ 125694 h 873396"/>
              <a:gd name="connsiteX10" fmla="*/ 6160425 w 9111897"/>
              <a:gd name="connsiteY10" fmla="*/ 3200 h 873396"/>
              <a:gd name="connsiteX11" fmla="*/ 6771104 w 9111897"/>
              <a:gd name="connsiteY11" fmla="*/ 144897 h 873396"/>
              <a:gd name="connsiteX12" fmla="*/ 7334923 w 9111897"/>
              <a:gd name="connsiteY12" fmla="*/ 146691 h 873396"/>
              <a:gd name="connsiteX13" fmla="*/ 7958964 w 9111897"/>
              <a:gd name="connsiteY13" fmla="*/ 173115 h 873396"/>
              <a:gd name="connsiteX14" fmla="*/ 9111897 w 9111897"/>
              <a:gd name="connsiteY14" fmla="*/ 296411 h 873396"/>
              <a:gd name="connsiteX15" fmla="*/ 9111821 w 9111897"/>
              <a:gd name="connsiteY15" fmla="*/ 553757 h 873396"/>
              <a:gd name="connsiteX16" fmla="*/ 8750016 w 9111897"/>
              <a:gd name="connsiteY16" fmla="*/ 493296 h 873396"/>
              <a:gd name="connsiteX17" fmla="*/ 8120651 w 9111897"/>
              <a:gd name="connsiteY17" fmla="*/ 407888 h 873396"/>
              <a:gd name="connsiteX18" fmla="*/ 7556140 w 9111897"/>
              <a:gd name="connsiteY18" fmla="*/ 346028 h 873396"/>
              <a:gd name="connsiteX19" fmla="*/ 7576436 w 9111897"/>
              <a:gd name="connsiteY19" fmla="*/ 354386 h 873396"/>
              <a:gd name="connsiteX20" fmla="*/ 6839345 w 9111897"/>
              <a:gd name="connsiteY20" fmla="*/ 305761 h 873396"/>
              <a:gd name="connsiteX21" fmla="*/ 6001238 w 9111897"/>
              <a:gd name="connsiteY21" fmla="*/ 310806 h 873396"/>
              <a:gd name="connsiteX22" fmla="*/ 5139654 w 9111897"/>
              <a:gd name="connsiteY22" fmla="*/ 366761 h 873396"/>
              <a:gd name="connsiteX23" fmla="*/ 4489721 w 9111897"/>
              <a:gd name="connsiteY23" fmla="*/ 461601 h 873396"/>
              <a:gd name="connsiteX24" fmla="*/ 3881765 w 9111897"/>
              <a:gd name="connsiteY24" fmla="*/ 578274 h 873396"/>
              <a:gd name="connsiteX25" fmla="*/ 3065318 w 9111897"/>
              <a:gd name="connsiteY25" fmla="*/ 766748 h 873396"/>
              <a:gd name="connsiteX26" fmla="*/ 2269623 w 9111897"/>
              <a:gd name="connsiteY26" fmla="*/ 862834 h 873396"/>
              <a:gd name="connsiteX27" fmla="*/ 1731126 w 9111897"/>
              <a:gd name="connsiteY27" fmla="*/ 830120 h 873396"/>
              <a:gd name="connsiteX28" fmla="*/ 1087849 w 9111897"/>
              <a:gd name="connsiteY28" fmla="*/ 709800 h 873396"/>
              <a:gd name="connsiteX0" fmla="*/ 1087849 w 9111897"/>
              <a:gd name="connsiteY0" fmla="*/ 619694 h 783290"/>
              <a:gd name="connsiteX1" fmla="*/ 371294 w 9111897"/>
              <a:gd name="connsiteY1" fmla="*/ 415468 h 783290"/>
              <a:gd name="connsiteX2" fmla="*/ 105559 w 9111897"/>
              <a:gd name="connsiteY2" fmla="*/ 216741 h 783290"/>
              <a:gd name="connsiteX3" fmla="*/ 104721 w 9111897"/>
              <a:gd name="connsiteY3" fmla="*/ 230567 h 783290"/>
              <a:gd name="connsiteX4" fmla="*/ 103502 w 9111897"/>
              <a:gd name="connsiteY4" fmla="*/ 76640 h 783290"/>
              <a:gd name="connsiteX5" fmla="*/ 444036 w 9111897"/>
              <a:gd name="connsiteY5" fmla="*/ 239123 h 783290"/>
              <a:gd name="connsiteX6" fmla="*/ 1250547 w 9111897"/>
              <a:gd name="connsiteY6" fmla="*/ 544305 h 783290"/>
              <a:gd name="connsiteX7" fmla="*/ 2393547 w 9111897"/>
              <a:gd name="connsiteY7" fmla="*/ 706230 h 783290"/>
              <a:gd name="connsiteX8" fmla="*/ 4088997 w 9111897"/>
              <a:gd name="connsiteY8" fmla="*/ 287130 h 783290"/>
              <a:gd name="connsiteX9" fmla="*/ 5307403 w 9111897"/>
              <a:gd name="connsiteY9" fmla="*/ 35588 h 783290"/>
              <a:gd name="connsiteX10" fmla="*/ 6166905 w 9111897"/>
              <a:gd name="connsiteY10" fmla="*/ 73603 h 783290"/>
              <a:gd name="connsiteX11" fmla="*/ 6771104 w 9111897"/>
              <a:gd name="connsiteY11" fmla="*/ 54791 h 783290"/>
              <a:gd name="connsiteX12" fmla="*/ 7334923 w 9111897"/>
              <a:gd name="connsiteY12" fmla="*/ 56585 h 783290"/>
              <a:gd name="connsiteX13" fmla="*/ 7958964 w 9111897"/>
              <a:gd name="connsiteY13" fmla="*/ 83009 h 783290"/>
              <a:gd name="connsiteX14" fmla="*/ 9111897 w 9111897"/>
              <a:gd name="connsiteY14" fmla="*/ 206305 h 783290"/>
              <a:gd name="connsiteX15" fmla="*/ 9111821 w 9111897"/>
              <a:gd name="connsiteY15" fmla="*/ 463651 h 783290"/>
              <a:gd name="connsiteX16" fmla="*/ 8750016 w 9111897"/>
              <a:gd name="connsiteY16" fmla="*/ 403190 h 783290"/>
              <a:gd name="connsiteX17" fmla="*/ 8120651 w 9111897"/>
              <a:gd name="connsiteY17" fmla="*/ 317782 h 783290"/>
              <a:gd name="connsiteX18" fmla="*/ 7556140 w 9111897"/>
              <a:gd name="connsiteY18" fmla="*/ 255922 h 783290"/>
              <a:gd name="connsiteX19" fmla="*/ 7576436 w 9111897"/>
              <a:gd name="connsiteY19" fmla="*/ 264280 h 783290"/>
              <a:gd name="connsiteX20" fmla="*/ 6839345 w 9111897"/>
              <a:gd name="connsiteY20" fmla="*/ 215655 h 783290"/>
              <a:gd name="connsiteX21" fmla="*/ 6001238 w 9111897"/>
              <a:gd name="connsiteY21" fmla="*/ 220700 h 783290"/>
              <a:gd name="connsiteX22" fmla="*/ 5139654 w 9111897"/>
              <a:gd name="connsiteY22" fmla="*/ 276655 h 783290"/>
              <a:gd name="connsiteX23" fmla="*/ 4489721 w 9111897"/>
              <a:gd name="connsiteY23" fmla="*/ 371495 h 783290"/>
              <a:gd name="connsiteX24" fmla="*/ 3881765 w 9111897"/>
              <a:gd name="connsiteY24" fmla="*/ 488168 h 783290"/>
              <a:gd name="connsiteX25" fmla="*/ 3065318 w 9111897"/>
              <a:gd name="connsiteY25" fmla="*/ 676642 h 783290"/>
              <a:gd name="connsiteX26" fmla="*/ 2269623 w 9111897"/>
              <a:gd name="connsiteY26" fmla="*/ 772728 h 783290"/>
              <a:gd name="connsiteX27" fmla="*/ 1731126 w 9111897"/>
              <a:gd name="connsiteY27" fmla="*/ 740014 h 783290"/>
              <a:gd name="connsiteX28" fmla="*/ 1087849 w 9111897"/>
              <a:gd name="connsiteY28" fmla="*/ 619694 h 783290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088997 w 9111897"/>
              <a:gd name="connsiteY8" fmla="*/ 278052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00026 w 9111897"/>
              <a:gd name="connsiteY7" fmla="*/ 503205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2984 w 9111897"/>
              <a:gd name="connsiteY7" fmla="*/ 68377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30591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40288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31111 w 9111897"/>
              <a:gd name="connsiteY6" fmla="*/ 588729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107286 w 9131334"/>
              <a:gd name="connsiteY0" fmla="*/ 564903 h 728499"/>
              <a:gd name="connsiteX1" fmla="*/ 390731 w 9131334"/>
              <a:gd name="connsiteY1" fmla="*/ 360677 h 728499"/>
              <a:gd name="connsiteX2" fmla="*/ 124996 w 9131334"/>
              <a:gd name="connsiteY2" fmla="*/ 161950 h 728499"/>
              <a:gd name="connsiteX3" fmla="*/ 124158 w 9131334"/>
              <a:gd name="connsiteY3" fmla="*/ 175776 h 728499"/>
              <a:gd name="connsiteX4" fmla="*/ 122939 w 9131334"/>
              <a:gd name="connsiteY4" fmla="*/ 21849 h 728499"/>
              <a:gd name="connsiteX5" fmla="*/ 444036 w 9131334"/>
              <a:gd name="connsiteY5" fmla="*/ 284650 h 728499"/>
              <a:gd name="connsiteX6" fmla="*/ 1250548 w 9131334"/>
              <a:gd name="connsiteY6" fmla="*/ 543016 h 728499"/>
              <a:gd name="connsiteX7" fmla="*/ 2438899 w 9131334"/>
              <a:gd name="connsiteY7" fmla="*/ 678190 h 728499"/>
              <a:gd name="connsiteX8" fmla="*/ 4121391 w 9131334"/>
              <a:gd name="connsiteY8" fmla="*/ 312593 h 728499"/>
              <a:gd name="connsiteX9" fmla="*/ 5326840 w 9131334"/>
              <a:gd name="connsiteY9" fmla="*/ 87803 h 728499"/>
              <a:gd name="connsiteX10" fmla="*/ 6186342 w 9131334"/>
              <a:gd name="connsiteY10" fmla="*/ 18812 h 728499"/>
              <a:gd name="connsiteX11" fmla="*/ 6790541 w 9131334"/>
              <a:gd name="connsiteY11" fmla="*/ 0 h 728499"/>
              <a:gd name="connsiteX12" fmla="*/ 7354360 w 9131334"/>
              <a:gd name="connsiteY12" fmla="*/ 1794 h 728499"/>
              <a:gd name="connsiteX13" fmla="*/ 7978401 w 9131334"/>
              <a:gd name="connsiteY13" fmla="*/ 28218 h 728499"/>
              <a:gd name="connsiteX14" fmla="*/ 9131334 w 9131334"/>
              <a:gd name="connsiteY14" fmla="*/ 151514 h 728499"/>
              <a:gd name="connsiteX15" fmla="*/ 9131258 w 9131334"/>
              <a:gd name="connsiteY15" fmla="*/ 408860 h 728499"/>
              <a:gd name="connsiteX16" fmla="*/ 8769453 w 9131334"/>
              <a:gd name="connsiteY16" fmla="*/ 348399 h 728499"/>
              <a:gd name="connsiteX17" fmla="*/ 8140088 w 9131334"/>
              <a:gd name="connsiteY17" fmla="*/ 262991 h 728499"/>
              <a:gd name="connsiteX18" fmla="*/ 7575577 w 9131334"/>
              <a:gd name="connsiteY18" fmla="*/ 201131 h 728499"/>
              <a:gd name="connsiteX19" fmla="*/ 7595873 w 9131334"/>
              <a:gd name="connsiteY19" fmla="*/ 209489 h 728499"/>
              <a:gd name="connsiteX20" fmla="*/ 6858782 w 9131334"/>
              <a:gd name="connsiteY20" fmla="*/ 160864 h 728499"/>
              <a:gd name="connsiteX21" fmla="*/ 6020675 w 9131334"/>
              <a:gd name="connsiteY21" fmla="*/ 165909 h 728499"/>
              <a:gd name="connsiteX22" fmla="*/ 5159091 w 9131334"/>
              <a:gd name="connsiteY22" fmla="*/ 221864 h 728499"/>
              <a:gd name="connsiteX23" fmla="*/ 4509158 w 9131334"/>
              <a:gd name="connsiteY23" fmla="*/ 316704 h 728499"/>
              <a:gd name="connsiteX24" fmla="*/ 3901202 w 9131334"/>
              <a:gd name="connsiteY24" fmla="*/ 433377 h 728499"/>
              <a:gd name="connsiteX25" fmla="*/ 3084755 w 9131334"/>
              <a:gd name="connsiteY25" fmla="*/ 621851 h 728499"/>
              <a:gd name="connsiteX26" fmla="*/ 2289060 w 9131334"/>
              <a:gd name="connsiteY26" fmla="*/ 717937 h 728499"/>
              <a:gd name="connsiteX27" fmla="*/ 1750563 w 9131334"/>
              <a:gd name="connsiteY27" fmla="*/ 685223 h 728499"/>
              <a:gd name="connsiteX28" fmla="*/ 1107286 w 9131334"/>
              <a:gd name="connsiteY28" fmla="*/ 564903 h 728499"/>
              <a:gd name="connsiteX0" fmla="*/ 1081370 w 9105418"/>
              <a:gd name="connsiteY0" fmla="*/ 590553 h 754149"/>
              <a:gd name="connsiteX1" fmla="*/ 364815 w 9105418"/>
              <a:gd name="connsiteY1" fmla="*/ 386327 h 754149"/>
              <a:gd name="connsiteX2" fmla="*/ 99080 w 9105418"/>
              <a:gd name="connsiteY2" fmla="*/ 187600 h 754149"/>
              <a:gd name="connsiteX3" fmla="*/ 98242 w 9105418"/>
              <a:gd name="connsiteY3" fmla="*/ 201426 h 754149"/>
              <a:gd name="connsiteX4" fmla="*/ 97023 w 9105418"/>
              <a:gd name="connsiteY4" fmla="*/ 47499 h 754149"/>
              <a:gd name="connsiteX5" fmla="*/ 444036 w 9105418"/>
              <a:gd name="connsiteY5" fmla="*/ 230045 h 754149"/>
              <a:gd name="connsiteX6" fmla="*/ 1224632 w 9105418"/>
              <a:gd name="connsiteY6" fmla="*/ 568666 h 754149"/>
              <a:gd name="connsiteX7" fmla="*/ 2412983 w 9105418"/>
              <a:gd name="connsiteY7" fmla="*/ 703840 h 754149"/>
              <a:gd name="connsiteX8" fmla="*/ 4095475 w 9105418"/>
              <a:gd name="connsiteY8" fmla="*/ 338243 h 754149"/>
              <a:gd name="connsiteX9" fmla="*/ 5300924 w 9105418"/>
              <a:gd name="connsiteY9" fmla="*/ 113453 h 754149"/>
              <a:gd name="connsiteX10" fmla="*/ 6160426 w 9105418"/>
              <a:gd name="connsiteY10" fmla="*/ 44462 h 754149"/>
              <a:gd name="connsiteX11" fmla="*/ 6764625 w 9105418"/>
              <a:gd name="connsiteY11" fmla="*/ 25650 h 754149"/>
              <a:gd name="connsiteX12" fmla="*/ 7328444 w 9105418"/>
              <a:gd name="connsiteY12" fmla="*/ 27444 h 754149"/>
              <a:gd name="connsiteX13" fmla="*/ 7952485 w 9105418"/>
              <a:gd name="connsiteY13" fmla="*/ 53868 h 754149"/>
              <a:gd name="connsiteX14" fmla="*/ 9105418 w 9105418"/>
              <a:gd name="connsiteY14" fmla="*/ 177164 h 754149"/>
              <a:gd name="connsiteX15" fmla="*/ 9105342 w 9105418"/>
              <a:gd name="connsiteY15" fmla="*/ 434510 h 754149"/>
              <a:gd name="connsiteX16" fmla="*/ 8743537 w 9105418"/>
              <a:gd name="connsiteY16" fmla="*/ 374049 h 754149"/>
              <a:gd name="connsiteX17" fmla="*/ 8114172 w 9105418"/>
              <a:gd name="connsiteY17" fmla="*/ 288641 h 754149"/>
              <a:gd name="connsiteX18" fmla="*/ 7549661 w 9105418"/>
              <a:gd name="connsiteY18" fmla="*/ 226781 h 754149"/>
              <a:gd name="connsiteX19" fmla="*/ 7569957 w 9105418"/>
              <a:gd name="connsiteY19" fmla="*/ 235139 h 754149"/>
              <a:gd name="connsiteX20" fmla="*/ 6832866 w 9105418"/>
              <a:gd name="connsiteY20" fmla="*/ 186514 h 754149"/>
              <a:gd name="connsiteX21" fmla="*/ 5994759 w 9105418"/>
              <a:gd name="connsiteY21" fmla="*/ 191559 h 754149"/>
              <a:gd name="connsiteX22" fmla="*/ 5133175 w 9105418"/>
              <a:gd name="connsiteY22" fmla="*/ 247514 h 754149"/>
              <a:gd name="connsiteX23" fmla="*/ 4483242 w 9105418"/>
              <a:gd name="connsiteY23" fmla="*/ 342354 h 754149"/>
              <a:gd name="connsiteX24" fmla="*/ 3875286 w 9105418"/>
              <a:gd name="connsiteY24" fmla="*/ 459027 h 754149"/>
              <a:gd name="connsiteX25" fmla="*/ 3058839 w 9105418"/>
              <a:gd name="connsiteY25" fmla="*/ 647501 h 754149"/>
              <a:gd name="connsiteX26" fmla="*/ 2263144 w 9105418"/>
              <a:gd name="connsiteY26" fmla="*/ 743587 h 754149"/>
              <a:gd name="connsiteX27" fmla="*/ 1724647 w 9105418"/>
              <a:gd name="connsiteY27" fmla="*/ 710873 h 754149"/>
              <a:gd name="connsiteX28" fmla="*/ 1081370 w 9105418"/>
              <a:gd name="connsiteY28" fmla="*/ 590553 h 75414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857982 w 9079502"/>
              <a:gd name="connsiteY6" fmla="*/ 456938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16290 w 9079502"/>
              <a:gd name="connsiteY6" fmla="*/ 477001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5613 h 1212470"/>
              <a:gd name="connsiteX1" fmla="*/ 338899 w 9079502"/>
              <a:gd name="connsiteY1" fmla="*/ 361387 h 1212470"/>
              <a:gd name="connsiteX2" fmla="*/ 73164 w 9079502"/>
              <a:gd name="connsiteY2" fmla="*/ 162660 h 1212470"/>
              <a:gd name="connsiteX3" fmla="*/ 72326 w 9079502"/>
              <a:gd name="connsiteY3" fmla="*/ 176486 h 1212470"/>
              <a:gd name="connsiteX4" fmla="*/ 74055 w 9079502"/>
              <a:gd name="connsiteY4" fmla="*/ 1186815 h 1212470"/>
              <a:gd name="connsiteX5" fmla="*/ 71107 w 9079502"/>
              <a:gd name="connsiteY5" fmla="*/ 22559 h 1212470"/>
              <a:gd name="connsiteX6" fmla="*/ 444036 w 9079502"/>
              <a:gd name="connsiteY6" fmla="*/ 305425 h 1212470"/>
              <a:gd name="connsiteX7" fmla="*/ 942205 w 9079502"/>
              <a:gd name="connsiteY7" fmla="*/ 471022 h 1212470"/>
              <a:gd name="connsiteX8" fmla="*/ 1263503 w 9079502"/>
              <a:gd name="connsiteY8" fmla="*/ 557102 h 1212470"/>
              <a:gd name="connsiteX9" fmla="*/ 2387067 w 9079502"/>
              <a:gd name="connsiteY9" fmla="*/ 678900 h 1212470"/>
              <a:gd name="connsiteX10" fmla="*/ 4069559 w 9079502"/>
              <a:gd name="connsiteY10" fmla="*/ 313303 h 1212470"/>
              <a:gd name="connsiteX11" fmla="*/ 5275008 w 9079502"/>
              <a:gd name="connsiteY11" fmla="*/ 88513 h 1212470"/>
              <a:gd name="connsiteX12" fmla="*/ 6134510 w 9079502"/>
              <a:gd name="connsiteY12" fmla="*/ 19522 h 1212470"/>
              <a:gd name="connsiteX13" fmla="*/ 6738709 w 9079502"/>
              <a:gd name="connsiteY13" fmla="*/ 710 h 1212470"/>
              <a:gd name="connsiteX14" fmla="*/ 7302528 w 9079502"/>
              <a:gd name="connsiteY14" fmla="*/ 2504 h 1212470"/>
              <a:gd name="connsiteX15" fmla="*/ 7926569 w 9079502"/>
              <a:gd name="connsiteY15" fmla="*/ 28928 h 1212470"/>
              <a:gd name="connsiteX16" fmla="*/ 9079502 w 9079502"/>
              <a:gd name="connsiteY16" fmla="*/ 152224 h 1212470"/>
              <a:gd name="connsiteX17" fmla="*/ 9079426 w 9079502"/>
              <a:gd name="connsiteY17" fmla="*/ 409570 h 1212470"/>
              <a:gd name="connsiteX18" fmla="*/ 8717621 w 9079502"/>
              <a:gd name="connsiteY18" fmla="*/ 349109 h 1212470"/>
              <a:gd name="connsiteX19" fmla="*/ 8088256 w 9079502"/>
              <a:gd name="connsiteY19" fmla="*/ 263701 h 1212470"/>
              <a:gd name="connsiteX20" fmla="*/ 7523745 w 9079502"/>
              <a:gd name="connsiteY20" fmla="*/ 201841 h 1212470"/>
              <a:gd name="connsiteX21" fmla="*/ 7544041 w 9079502"/>
              <a:gd name="connsiteY21" fmla="*/ 210199 h 1212470"/>
              <a:gd name="connsiteX22" fmla="*/ 6806950 w 9079502"/>
              <a:gd name="connsiteY22" fmla="*/ 161574 h 1212470"/>
              <a:gd name="connsiteX23" fmla="*/ 5968843 w 9079502"/>
              <a:gd name="connsiteY23" fmla="*/ 166619 h 1212470"/>
              <a:gd name="connsiteX24" fmla="*/ 5107259 w 9079502"/>
              <a:gd name="connsiteY24" fmla="*/ 222574 h 1212470"/>
              <a:gd name="connsiteX25" fmla="*/ 4457326 w 9079502"/>
              <a:gd name="connsiteY25" fmla="*/ 317414 h 1212470"/>
              <a:gd name="connsiteX26" fmla="*/ 3849370 w 9079502"/>
              <a:gd name="connsiteY26" fmla="*/ 434087 h 1212470"/>
              <a:gd name="connsiteX27" fmla="*/ 3032923 w 9079502"/>
              <a:gd name="connsiteY27" fmla="*/ 622561 h 1212470"/>
              <a:gd name="connsiteX28" fmla="*/ 2237228 w 9079502"/>
              <a:gd name="connsiteY28" fmla="*/ 718647 h 1212470"/>
              <a:gd name="connsiteX29" fmla="*/ 1698731 w 9079502"/>
              <a:gd name="connsiteY29" fmla="*/ 685933 h 1212470"/>
              <a:gd name="connsiteX30" fmla="*/ 1055454 w 9079502"/>
              <a:gd name="connsiteY30" fmla="*/ 565613 h 1212470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611510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163895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275516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21849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182358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48919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115246 w 9007024"/>
              <a:gd name="connsiteY3" fmla="*/ 122168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62296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774477 w 9007024"/>
              <a:gd name="connsiteY8" fmla="*/ 570632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826307 w 9007024"/>
              <a:gd name="connsiteY8" fmla="*/ 604071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770273 w 9007024"/>
              <a:gd name="connsiteY7" fmla="*/ 670949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78564 h 742160"/>
              <a:gd name="connsiteX1" fmla="*/ 266421 w 9007024"/>
              <a:gd name="connsiteY1" fmla="*/ 374338 h 742160"/>
              <a:gd name="connsiteX2" fmla="*/ 686 w 9007024"/>
              <a:gd name="connsiteY2" fmla="*/ 287232 h 742160"/>
              <a:gd name="connsiteX3" fmla="*/ 270736 w 9007024"/>
              <a:gd name="connsiteY3" fmla="*/ 0 h 742160"/>
              <a:gd name="connsiteX4" fmla="*/ 371558 w 9007024"/>
              <a:gd name="connsiteY4" fmla="*/ 318376 h 742160"/>
              <a:gd name="connsiteX5" fmla="*/ 869727 w 9007024"/>
              <a:gd name="connsiteY5" fmla="*/ 483973 h 742160"/>
              <a:gd name="connsiteX6" fmla="*/ 1191025 w 9007024"/>
              <a:gd name="connsiteY6" fmla="*/ 570053 h 742160"/>
              <a:gd name="connsiteX7" fmla="*/ 1841539 w 9007024"/>
              <a:gd name="connsiteY7" fmla="*/ 671234 h 742160"/>
              <a:gd name="connsiteX8" fmla="*/ 2301631 w 9007024"/>
              <a:gd name="connsiteY8" fmla="*/ 685163 h 742160"/>
              <a:gd name="connsiteX9" fmla="*/ 2968839 w 9007024"/>
              <a:gd name="connsiteY9" fmla="*/ 584293 h 742160"/>
              <a:gd name="connsiteX10" fmla="*/ 3997081 w 9007024"/>
              <a:gd name="connsiteY10" fmla="*/ 326254 h 742160"/>
              <a:gd name="connsiteX11" fmla="*/ 5202530 w 9007024"/>
              <a:gd name="connsiteY11" fmla="*/ 101464 h 742160"/>
              <a:gd name="connsiteX12" fmla="*/ 6062032 w 9007024"/>
              <a:gd name="connsiteY12" fmla="*/ 32473 h 742160"/>
              <a:gd name="connsiteX13" fmla="*/ 6666231 w 9007024"/>
              <a:gd name="connsiteY13" fmla="*/ 13661 h 742160"/>
              <a:gd name="connsiteX14" fmla="*/ 7230050 w 9007024"/>
              <a:gd name="connsiteY14" fmla="*/ 15455 h 742160"/>
              <a:gd name="connsiteX15" fmla="*/ 7854091 w 9007024"/>
              <a:gd name="connsiteY15" fmla="*/ 41879 h 742160"/>
              <a:gd name="connsiteX16" fmla="*/ 9007024 w 9007024"/>
              <a:gd name="connsiteY16" fmla="*/ 165175 h 742160"/>
              <a:gd name="connsiteX17" fmla="*/ 9006948 w 9007024"/>
              <a:gd name="connsiteY17" fmla="*/ 422521 h 742160"/>
              <a:gd name="connsiteX18" fmla="*/ 8645143 w 9007024"/>
              <a:gd name="connsiteY18" fmla="*/ 362060 h 742160"/>
              <a:gd name="connsiteX19" fmla="*/ 8015778 w 9007024"/>
              <a:gd name="connsiteY19" fmla="*/ 276652 h 742160"/>
              <a:gd name="connsiteX20" fmla="*/ 7451267 w 9007024"/>
              <a:gd name="connsiteY20" fmla="*/ 214792 h 742160"/>
              <a:gd name="connsiteX21" fmla="*/ 7471563 w 9007024"/>
              <a:gd name="connsiteY21" fmla="*/ 223150 h 742160"/>
              <a:gd name="connsiteX22" fmla="*/ 6734472 w 9007024"/>
              <a:gd name="connsiteY22" fmla="*/ 174525 h 742160"/>
              <a:gd name="connsiteX23" fmla="*/ 5896365 w 9007024"/>
              <a:gd name="connsiteY23" fmla="*/ 179570 h 742160"/>
              <a:gd name="connsiteX24" fmla="*/ 5034781 w 9007024"/>
              <a:gd name="connsiteY24" fmla="*/ 235525 h 742160"/>
              <a:gd name="connsiteX25" fmla="*/ 4384848 w 9007024"/>
              <a:gd name="connsiteY25" fmla="*/ 330365 h 742160"/>
              <a:gd name="connsiteX26" fmla="*/ 3776892 w 9007024"/>
              <a:gd name="connsiteY26" fmla="*/ 447038 h 742160"/>
              <a:gd name="connsiteX27" fmla="*/ 2960445 w 9007024"/>
              <a:gd name="connsiteY27" fmla="*/ 635512 h 742160"/>
              <a:gd name="connsiteX28" fmla="*/ 2164750 w 9007024"/>
              <a:gd name="connsiteY28" fmla="*/ 731598 h 742160"/>
              <a:gd name="connsiteX29" fmla="*/ 1626253 w 9007024"/>
              <a:gd name="connsiteY29" fmla="*/ 698884 h 742160"/>
              <a:gd name="connsiteX30" fmla="*/ 982976 w 9007024"/>
              <a:gd name="connsiteY30" fmla="*/ 578564 h 742160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4108696 w 9008396"/>
              <a:gd name="connsiteY10" fmla="*/ 285650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74100 h 737696"/>
              <a:gd name="connsiteX1" fmla="*/ 267793 w 9008396"/>
              <a:gd name="connsiteY1" fmla="*/ 369874 h 737696"/>
              <a:gd name="connsiteX2" fmla="*/ 2058 w 9008396"/>
              <a:gd name="connsiteY2" fmla="*/ 282768 h 737696"/>
              <a:gd name="connsiteX3" fmla="*/ 0 w 9008396"/>
              <a:gd name="connsiteY3" fmla="*/ 169420 h 737696"/>
              <a:gd name="connsiteX4" fmla="*/ 372930 w 9008396"/>
              <a:gd name="connsiteY4" fmla="*/ 313912 h 737696"/>
              <a:gd name="connsiteX5" fmla="*/ 871099 w 9008396"/>
              <a:gd name="connsiteY5" fmla="*/ 479509 h 737696"/>
              <a:gd name="connsiteX6" fmla="*/ 1192397 w 9008396"/>
              <a:gd name="connsiteY6" fmla="*/ 565589 h 737696"/>
              <a:gd name="connsiteX7" fmla="*/ 1842911 w 9008396"/>
              <a:gd name="connsiteY7" fmla="*/ 666770 h 737696"/>
              <a:gd name="connsiteX8" fmla="*/ 2303003 w 9008396"/>
              <a:gd name="connsiteY8" fmla="*/ 680699 h 737696"/>
              <a:gd name="connsiteX9" fmla="*/ 2970211 w 9008396"/>
              <a:gd name="connsiteY9" fmla="*/ 579829 h 737696"/>
              <a:gd name="connsiteX10" fmla="*/ 4108696 w 9008396"/>
              <a:gd name="connsiteY10" fmla="*/ 294847 h 737696"/>
              <a:gd name="connsiteX11" fmla="*/ 5203902 w 9008396"/>
              <a:gd name="connsiteY11" fmla="*/ 97000 h 737696"/>
              <a:gd name="connsiteX12" fmla="*/ 6108755 w 9008396"/>
              <a:gd name="connsiteY12" fmla="*/ 14633 h 737696"/>
              <a:gd name="connsiteX13" fmla="*/ 6667603 w 9008396"/>
              <a:gd name="connsiteY13" fmla="*/ 9197 h 737696"/>
              <a:gd name="connsiteX14" fmla="*/ 7231422 w 9008396"/>
              <a:gd name="connsiteY14" fmla="*/ 10991 h 737696"/>
              <a:gd name="connsiteX15" fmla="*/ 7855463 w 9008396"/>
              <a:gd name="connsiteY15" fmla="*/ 37415 h 737696"/>
              <a:gd name="connsiteX16" fmla="*/ 9008396 w 9008396"/>
              <a:gd name="connsiteY16" fmla="*/ 160711 h 737696"/>
              <a:gd name="connsiteX17" fmla="*/ 9008320 w 9008396"/>
              <a:gd name="connsiteY17" fmla="*/ 418057 h 737696"/>
              <a:gd name="connsiteX18" fmla="*/ 8646515 w 9008396"/>
              <a:gd name="connsiteY18" fmla="*/ 357596 h 737696"/>
              <a:gd name="connsiteX19" fmla="*/ 8017150 w 9008396"/>
              <a:gd name="connsiteY19" fmla="*/ 272188 h 737696"/>
              <a:gd name="connsiteX20" fmla="*/ 7452639 w 9008396"/>
              <a:gd name="connsiteY20" fmla="*/ 210328 h 737696"/>
              <a:gd name="connsiteX21" fmla="*/ 7472935 w 9008396"/>
              <a:gd name="connsiteY21" fmla="*/ 218686 h 737696"/>
              <a:gd name="connsiteX22" fmla="*/ 6735844 w 9008396"/>
              <a:gd name="connsiteY22" fmla="*/ 170061 h 737696"/>
              <a:gd name="connsiteX23" fmla="*/ 5897737 w 9008396"/>
              <a:gd name="connsiteY23" fmla="*/ 175106 h 737696"/>
              <a:gd name="connsiteX24" fmla="*/ 5036153 w 9008396"/>
              <a:gd name="connsiteY24" fmla="*/ 231061 h 737696"/>
              <a:gd name="connsiteX25" fmla="*/ 4386220 w 9008396"/>
              <a:gd name="connsiteY25" fmla="*/ 325901 h 737696"/>
              <a:gd name="connsiteX26" fmla="*/ 3778264 w 9008396"/>
              <a:gd name="connsiteY26" fmla="*/ 442574 h 737696"/>
              <a:gd name="connsiteX27" fmla="*/ 2961817 w 9008396"/>
              <a:gd name="connsiteY27" fmla="*/ 631048 h 737696"/>
              <a:gd name="connsiteX28" fmla="*/ 2166122 w 9008396"/>
              <a:gd name="connsiteY28" fmla="*/ 727134 h 737696"/>
              <a:gd name="connsiteX29" fmla="*/ 1627625 w 9008396"/>
              <a:gd name="connsiteY29" fmla="*/ 694420 h 737696"/>
              <a:gd name="connsiteX30" fmla="*/ 984348 w 9008396"/>
              <a:gd name="connsiteY30" fmla="*/ 574100 h 737696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627625 w 9008396"/>
              <a:gd name="connsiteY29" fmla="*/ 698598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9504 w 9008396"/>
              <a:gd name="connsiteY29" fmla="*/ 679246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0123 w 9008396"/>
              <a:gd name="connsiteY29" fmla="*/ 691350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834282 w 9008396"/>
              <a:gd name="connsiteY0" fmla="*/ 551664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834282 w 9008396"/>
              <a:gd name="connsiteY29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372930 w 9008396"/>
              <a:gd name="connsiteY3" fmla="*/ 318090 h 731312"/>
              <a:gd name="connsiteX4" fmla="*/ 871099 w 9008396"/>
              <a:gd name="connsiteY4" fmla="*/ 483687 h 731312"/>
              <a:gd name="connsiteX5" fmla="*/ 1192397 w 9008396"/>
              <a:gd name="connsiteY5" fmla="*/ 569767 h 731312"/>
              <a:gd name="connsiteX6" fmla="*/ 1842911 w 9008396"/>
              <a:gd name="connsiteY6" fmla="*/ 670948 h 731312"/>
              <a:gd name="connsiteX7" fmla="*/ 2303003 w 9008396"/>
              <a:gd name="connsiteY7" fmla="*/ 684877 h 731312"/>
              <a:gd name="connsiteX8" fmla="*/ 2970211 w 9008396"/>
              <a:gd name="connsiteY8" fmla="*/ 584007 h 731312"/>
              <a:gd name="connsiteX9" fmla="*/ 4108696 w 9008396"/>
              <a:gd name="connsiteY9" fmla="*/ 299025 h 731312"/>
              <a:gd name="connsiteX10" fmla="*/ 5203902 w 9008396"/>
              <a:gd name="connsiteY10" fmla="*/ 101178 h 731312"/>
              <a:gd name="connsiteX11" fmla="*/ 6108755 w 9008396"/>
              <a:gd name="connsiteY11" fmla="*/ 18811 h 731312"/>
              <a:gd name="connsiteX12" fmla="*/ 6706475 w 9008396"/>
              <a:gd name="connsiteY12" fmla="*/ 0 h 731312"/>
              <a:gd name="connsiteX13" fmla="*/ 7231422 w 9008396"/>
              <a:gd name="connsiteY13" fmla="*/ 15169 h 731312"/>
              <a:gd name="connsiteX14" fmla="*/ 7855463 w 9008396"/>
              <a:gd name="connsiteY14" fmla="*/ 41593 h 731312"/>
              <a:gd name="connsiteX15" fmla="*/ 9008396 w 9008396"/>
              <a:gd name="connsiteY15" fmla="*/ 164889 h 731312"/>
              <a:gd name="connsiteX16" fmla="*/ 9008320 w 9008396"/>
              <a:gd name="connsiteY16" fmla="*/ 422235 h 731312"/>
              <a:gd name="connsiteX17" fmla="*/ 8646515 w 9008396"/>
              <a:gd name="connsiteY17" fmla="*/ 361774 h 731312"/>
              <a:gd name="connsiteX18" fmla="*/ 8017150 w 9008396"/>
              <a:gd name="connsiteY18" fmla="*/ 276366 h 731312"/>
              <a:gd name="connsiteX19" fmla="*/ 7452639 w 9008396"/>
              <a:gd name="connsiteY19" fmla="*/ 214506 h 731312"/>
              <a:gd name="connsiteX20" fmla="*/ 7472935 w 9008396"/>
              <a:gd name="connsiteY20" fmla="*/ 222864 h 731312"/>
              <a:gd name="connsiteX21" fmla="*/ 6735844 w 9008396"/>
              <a:gd name="connsiteY21" fmla="*/ 174239 h 731312"/>
              <a:gd name="connsiteX22" fmla="*/ 5897737 w 9008396"/>
              <a:gd name="connsiteY22" fmla="*/ 179284 h 731312"/>
              <a:gd name="connsiteX23" fmla="*/ 5036153 w 9008396"/>
              <a:gd name="connsiteY23" fmla="*/ 235239 h 731312"/>
              <a:gd name="connsiteX24" fmla="*/ 4386220 w 9008396"/>
              <a:gd name="connsiteY24" fmla="*/ 330079 h 731312"/>
              <a:gd name="connsiteX25" fmla="*/ 3778264 w 9008396"/>
              <a:gd name="connsiteY25" fmla="*/ 446752 h 731312"/>
              <a:gd name="connsiteX26" fmla="*/ 2961817 w 9008396"/>
              <a:gd name="connsiteY26" fmla="*/ 635226 h 731312"/>
              <a:gd name="connsiteX27" fmla="*/ 2166122 w 9008396"/>
              <a:gd name="connsiteY27" fmla="*/ 731312 h 731312"/>
              <a:gd name="connsiteX28" fmla="*/ 834282 w 9008396"/>
              <a:gd name="connsiteY28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24" fmla="*/ 7542693 w 9008396"/>
              <a:gd name="connsiteY24" fmla="*/ 307467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14824"/>
              <a:gd name="connsiteY0" fmla="*/ 222864 h 731312"/>
              <a:gd name="connsiteX1" fmla="*/ 5897737 w 9014824"/>
              <a:gd name="connsiteY1" fmla="*/ 179284 h 731312"/>
              <a:gd name="connsiteX2" fmla="*/ 4386220 w 9014824"/>
              <a:gd name="connsiteY2" fmla="*/ 330079 h 731312"/>
              <a:gd name="connsiteX3" fmla="*/ 2961817 w 9014824"/>
              <a:gd name="connsiteY3" fmla="*/ 635226 h 731312"/>
              <a:gd name="connsiteX4" fmla="*/ 2166122 w 9014824"/>
              <a:gd name="connsiteY4" fmla="*/ 731312 h 731312"/>
              <a:gd name="connsiteX5" fmla="*/ 949221 w 9014824"/>
              <a:gd name="connsiteY5" fmla="*/ 575888 h 731312"/>
              <a:gd name="connsiteX6" fmla="*/ 2058 w 9014824"/>
              <a:gd name="connsiteY6" fmla="*/ 286946 h 731312"/>
              <a:gd name="connsiteX7" fmla="*/ 0 w 9014824"/>
              <a:gd name="connsiteY7" fmla="*/ 168757 h 731312"/>
              <a:gd name="connsiteX8" fmla="*/ 871099 w 9014824"/>
              <a:gd name="connsiteY8" fmla="*/ 483687 h 731312"/>
              <a:gd name="connsiteX9" fmla="*/ 1241646 w 9014824"/>
              <a:gd name="connsiteY9" fmla="*/ 579450 h 731312"/>
              <a:gd name="connsiteX10" fmla="*/ 1842911 w 9014824"/>
              <a:gd name="connsiteY10" fmla="*/ 670948 h 731312"/>
              <a:gd name="connsiteX11" fmla="*/ 2303003 w 9014824"/>
              <a:gd name="connsiteY11" fmla="*/ 684877 h 731312"/>
              <a:gd name="connsiteX12" fmla="*/ 2970211 w 9014824"/>
              <a:gd name="connsiteY12" fmla="*/ 584007 h 731312"/>
              <a:gd name="connsiteX13" fmla="*/ 4108696 w 9014824"/>
              <a:gd name="connsiteY13" fmla="*/ 299025 h 731312"/>
              <a:gd name="connsiteX14" fmla="*/ 5203902 w 9014824"/>
              <a:gd name="connsiteY14" fmla="*/ 101178 h 731312"/>
              <a:gd name="connsiteX15" fmla="*/ 6108755 w 9014824"/>
              <a:gd name="connsiteY15" fmla="*/ 18811 h 731312"/>
              <a:gd name="connsiteX16" fmla="*/ 6706475 w 9014824"/>
              <a:gd name="connsiteY16" fmla="*/ 0 h 731312"/>
              <a:gd name="connsiteX17" fmla="*/ 7231422 w 9014824"/>
              <a:gd name="connsiteY17" fmla="*/ 15169 h 731312"/>
              <a:gd name="connsiteX18" fmla="*/ 7855463 w 9014824"/>
              <a:gd name="connsiteY18" fmla="*/ 41593 h 731312"/>
              <a:gd name="connsiteX19" fmla="*/ 9008396 w 9014824"/>
              <a:gd name="connsiteY19" fmla="*/ 164889 h 731312"/>
              <a:gd name="connsiteX20" fmla="*/ 9014798 w 9014824"/>
              <a:gd name="connsiteY20" fmla="*/ 437299 h 731312"/>
              <a:gd name="connsiteX21" fmla="*/ 8646515 w 9014824"/>
              <a:gd name="connsiteY21" fmla="*/ 361774 h 731312"/>
              <a:gd name="connsiteX22" fmla="*/ 8017150 w 9014824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8872265 w 9008396"/>
              <a:gd name="connsiteY20" fmla="*/ 438987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80519 w 9008396"/>
              <a:gd name="connsiteY9" fmla="*/ 606202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67561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1563 w 9007024"/>
              <a:gd name="connsiteY0" fmla="*/ 222864 h 731312"/>
              <a:gd name="connsiteX1" fmla="*/ 5896365 w 9007024"/>
              <a:gd name="connsiteY1" fmla="*/ 179284 h 731312"/>
              <a:gd name="connsiteX2" fmla="*/ 4384848 w 9007024"/>
              <a:gd name="connsiteY2" fmla="*/ 330079 h 731312"/>
              <a:gd name="connsiteX3" fmla="*/ 2960445 w 9007024"/>
              <a:gd name="connsiteY3" fmla="*/ 635226 h 731312"/>
              <a:gd name="connsiteX4" fmla="*/ 2164750 w 9007024"/>
              <a:gd name="connsiteY4" fmla="*/ 731312 h 731312"/>
              <a:gd name="connsiteX5" fmla="*/ 947849 w 9007024"/>
              <a:gd name="connsiteY5" fmla="*/ 575888 h 731312"/>
              <a:gd name="connsiteX6" fmla="*/ 686 w 9007024"/>
              <a:gd name="connsiteY6" fmla="*/ 286946 h 731312"/>
              <a:gd name="connsiteX7" fmla="*/ 11585 w 9007024"/>
              <a:gd name="connsiteY7" fmla="*/ 128631 h 731312"/>
              <a:gd name="connsiteX8" fmla="*/ 869727 w 9007024"/>
              <a:gd name="connsiteY8" fmla="*/ 483687 h 731312"/>
              <a:gd name="connsiteX9" fmla="*/ 1266189 w 9007024"/>
              <a:gd name="connsiteY9" fmla="*/ 579450 h 731312"/>
              <a:gd name="connsiteX10" fmla="*/ 1841539 w 9007024"/>
              <a:gd name="connsiteY10" fmla="*/ 670948 h 731312"/>
              <a:gd name="connsiteX11" fmla="*/ 2301631 w 9007024"/>
              <a:gd name="connsiteY11" fmla="*/ 684877 h 731312"/>
              <a:gd name="connsiteX12" fmla="*/ 2968839 w 9007024"/>
              <a:gd name="connsiteY12" fmla="*/ 584007 h 731312"/>
              <a:gd name="connsiteX13" fmla="*/ 4107324 w 9007024"/>
              <a:gd name="connsiteY13" fmla="*/ 299025 h 731312"/>
              <a:gd name="connsiteX14" fmla="*/ 5202530 w 9007024"/>
              <a:gd name="connsiteY14" fmla="*/ 101178 h 731312"/>
              <a:gd name="connsiteX15" fmla="*/ 6107383 w 9007024"/>
              <a:gd name="connsiteY15" fmla="*/ 18811 h 731312"/>
              <a:gd name="connsiteX16" fmla="*/ 6705103 w 9007024"/>
              <a:gd name="connsiteY16" fmla="*/ 0 h 731312"/>
              <a:gd name="connsiteX17" fmla="*/ 7230050 w 9007024"/>
              <a:gd name="connsiteY17" fmla="*/ 15169 h 731312"/>
              <a:gd name="connsiteX18" fmla="*/ 7854091 w 9007024"/>
              <a:gd name="connsiteY18" fmla="*/ 41593 h 731312"/>
              <a:gd name="connsiteX19" fmla="*/ 9007024 w 9007024"/>
              <a:gd name="connsiteY19" fmla="*/ 164889 h 731312"/>
              <a:gd name="connsiteX20" fmla="*/ 9006946 w 9007024"/>
              <a:gd name="connsiteY20" fmla="*/ 432299 h 731312"/>
              <a:gd name="connsiteX21" fmla="*/ 8645143 w 9007024"/>
              <a:gd name="connsiteY21" fmla="*/ 361774 h 731312"/>
              <a:gd name="connsiteX22" fmla="*/ 8015778 w 9007024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46818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85893 w 9021354"/>
              <a:gd name="connsiteY0" fmla="*/ 222864 h 731312"/>
              <a:gd name="connsiteX1" fmla="*/ 5910695 w 9021354"/>
              <a:gd name="connsiteY1" fmla="*/ 179284 h 731312"/>
              <a:gd name="connsiteX2" fmla="*/ 4399178 w 9021354"/>
              <a:gd name="connsiteY2" fmla="*/ 330079 h 731312"/>
              <a:gd name="connsiteX3" fmla="*/ 2974775 w 9021354"/>
              <a:gd name="connsiteY3" fmla="*/ 635226 h 731312"/>
              <a:gd name="connsiteX4" fmla="*/ 2179080 w 9021354"/>
              <a:gd name="connsiteY4" fmla="*/ 731312 h 731312"/>
              <a:gd name="connsiteX5" fmla="*/ 962179 w 9021354"/>
              <a:gd name="connsiteY5" fmla="*/ 575888 h 731312"/>
              <a:gd name="connsiteX6" fmla="*/ 8538 w 9021354"/>
              <a:gd name="connsiteY6" fmla="*/ 220067 h 731312"/>
              <a:gd name="connsiteX7" fmla="*/ 0 w 9021354"/>
              <a:gd name="connsiteY7" fmla="*/ 121943 h 731312"/>
              <a:gd name="connsiteX8" fmla="*/ 884057 w 9021354"/>
              <a:gd name="connsiteY8" fmla="*/ 483687 h 731312"/>
              <a:gd name="connsiteX9" fmla="*/ 1280519 w 9021354"/>
              <a:gd name="connsiteY9" fmla="*/ 579450 h 731312"/>
              <a:gd name="connsiteX10" fmla="*/ 1855869 w 9021354"/>
              <a:gd name="connsiteY10" fmla="*/ 670948 h 731312"/>
              <a:gd name="connsiteX11" fmla="*/ 2315961 w 9021354"/>
              <a:gd name="connsiteY11" fmla="*/ 684877 h 731312"/>
              <a:gd name="connsiteX12" fmla="*/ 2983169 w 9021354"/>
              <a:gd name="connsiteY12" fmla="*/ 584007 h 731312"/>
              <a:gd name="connsiteX13" fmla="*/ 4121654 w 9021354"/>
              <a:gd name="connsiteY13" fmla="*/ 299025 h 731312"/>
              <a:gd name="connsiteX14" fmla="*/ 5216860 w 9021354"/>
              <a:gd name="connsiteY14" fmla="*/ 101178 h 731312"/>
              <a:gd name="connsiteX15" fmla="*/ 6121713 w 9021354"/>
              <a:gd name="connsiteY15" fmla="*/ 18811 h 731312"/>
              <a:gd name="connsiteX16" fmla="*/ 6719433 w 9021354"/>
              <a:gd name="connsiteY16" fmla="*/ 0 h 731312"/>
              <a:gd name="connsiteX17" fmla="*/ 7244380 w 9021354"/>
              <a:gd name="connsiteY17" fmla="*/ 15169 h 731312"/>
              <a:gd name="connsiteX18" fmla="*/ 7868421 w 9021354"/>
              <a:gd name="connsiteY18" fmla="*/ 41593 h 731312"/>
              <a:gd name="connsiteX19" fmla="*/ 9021354 w 9021354"/>
              <a:gd name="connsiteY19" fmla="*/ 164889 h 731312"/>
              <a:gd name="connsiteX20" fmla="*/ 9021276 w 9021354"/>
              <a:gd name="connsiteY20" fmla="*/ 432299 h 731312"/>
              <a:gd name="connsiteX21" fmla="*/ 8659473 w 9021354"/>
              <a:gd name="connsiteY21" fmla="*/ 361774 h 731312"/>
              <a:gd name="connsiteX22" fmla="*/ 8030108 w 9021354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92371 w 9027832"/>
              <a:gd name="connsiteY0" fmla="*/ 222864 h 731312"/>
              <a:gd name="connsiteX1" fmla="*/ 5917173 w 9027832"/>
              <a:gd name="connsiteY1" fmla="*/ 179284 h 731312"/>
              <a:gd name="connsiteX2" fmla="*/ 4405656 w 9027832"/>
              <a:gd name="connsiteY2" fmla="*/ 330079 h 731312"/>
              <a:gd name="connsiteX3" fmla="*/ 2981253 w 9027832"/>
              <a:gd name="connsiteY3" fmla="*/ 635226 h 731312"/>
              <a:gd name="connsiteX4" fmla="*/ 2185558 w 9027832"/>
              <a:gd name="connsiteY4" fmla="*/ 731312 h 731312"/>
              <a:gd name="connsiteX5" fmla="*/ 1064750 w 9027832"/>
              <a:gd name="connsiteY5" fmla="*/ 592832 h 731312"/>
              <a:gd name="connsiteX6" fmla="*/ 15016 w 9027832"/>
              <a:gd name="connsiteY6" fmla="*/ 220067 h 731312"/>
              <a:gd name="connsiteX7" fmla="*/ 0 w 9027832"/>
              <a:gd name="connsiteY7" fmla="*/ 115256 h 731312"/>
              <a:gd name="connsiteX8" fmla="*/ 890535 w 9027832"/>
              <a:gd name="connsiteY8" fmla="*/ 483687 h 731312"/>
              <a:gd name="connsiteX9" fmla="*/ 1286997 w 9027832"/>
              <a:gd name="connsiteY9" fmla="*/ 579450 h 731312"/>
              <a:gd name="connsiteX10" fmla="*/ 1862347 w 9027832"/>
              <a:gd name="connsiteY10" fmla="*/ 670948 h 731312"/>
              <a:gd name="connsiteX11" fmla="*/ 2322439 w 9027832"/>
              <a:gd name="connsiteY11" fmla="*/ 684877 h 731312"/>
              <a:gd name="connsiteX12" fmla="*/ 2989647 w 9027832"/>
              <a:gd name="connsiteY12" fmla="*/ 584007 h 731312"/>
              <a:gd name="connsiteX13" fmla="*/ 4128132 w 9027832"/>
              <a:gd name="connsiteY13" fmla="*/ 299025 h 731312"/>
              <a:gd name="connsiteX14" fmla="*/ 5223338 w 9027832"/>
              <a:gd name="connsiteY14" fmla="*/ 101178 h 731312"/>
              <a:gd name="connsiteX15" fmla="*/ 6128191 w 9027832"/>
              <a:gd name="connsiteY15" fmla="*/ 18811 h 731312"/>
              <a:gd name="connsiteX16" fmla="*/ 6725911 w 9027832"/>
              <a:gd name="connsiteY16" fmla="*/ 0 h 731312"/>
              <a:gd name="connsiteX17" fmla="*/ 7250858 w 9027832"/>
              <a:gd name="connsiteY17" fmla="*/ 15169 h 731312"/>
              <a:gd name="connsiteX18" fmla="*/ 7874899 w 9027832"/>
              <a:gd name="connsiteY18" fmla="*/ 41593 h 731312"/>
              <a:gd name="connsiteX19" fmla="*/ 9027832 w 9027832"/>
              <a:gd name="connsiteY19" fmla="*/ 164889 h 731312"/>
              <a:gd name="connsiteX20" fmla="*/ 9027754 w 9027832"/>
              <a:gd name="connsiteY20" fmla="*/ 432299 h 731312"/>
              <a:gd name="connsiteX21" fmla="*/ 8665951 w 9027832"/>
              <a:gd name="connsiteY21" fmla="*/ 361774 h 731312"/>
              <a:gd name="connsiteX22" fmla="*/ 8036586 w 902783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8064 w 9013502"/>
              <a:gd name="connsiteY7" fmla="*/ 121944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6 w 9013502"/>
              <a:gd name="connsiteY7" fmla="*/ 115257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5106 w 9013502"/>
              <a:gd name="connsiteY7" fmla="*/ 108568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545246 w 9080707"/>
              <a:gd name="connsiteY0" fmla="*/ 222864 h 731312"/>
              <a:gd name="connsiteX1" fmla="*/ 5970048 w 9080707"/>
              <a:gd name="connsiteY1" fmla="*/ 179284 h 731312"/>
              <a:gd name="connsiteX2" fmla="*/ 4458531 w 9080707"/>
              <a:gd name="connsiteY2" fmla="*/ 330079 h 731312"/>
              <a:gd name="connsiteX3" fmla="*/ 3034128 w 9080707"/>
              <a:gd name="connsiteY3" fmla="*/ 635226 h 731312"/>
              <a:gd name="connsiteX4" fmla="*/ 2238433 w 9080707"/>
              <a:gd name="connsiteY4" fmla="*/ 731312 h 731312"/>
              <a:gd name="connsiteX5" fmla="*/ 1117625 w 9080707"/>
              <a:gd name="connsiteY5" fmla="*/ 592832 h 731312"/>
              <a:gd name="connsiteX6" fmla="*/ 67891 w 9080707"/>
              <a:gd name="connsiteY6" fmla="*/ 220067 h 731312"/>
              <a:gd name="connsiteX7" fmla="*/ 72311 w 9080707"/>
              <a:gd name="connsiteY7" fmla="*/ 108568 h 731312"/>
              <a:gd name="connsiteX8" fmla="*/ 943410 w 9080707"/>
              <a:gd name="connsiteY8" fmla="*/ 483687 h 731312"/>
              <a:gd name="connsiteX9" fmla="*/ 1339872 w 9080707"/>
              <a:gd name="connsiteY9" fmla="*/ 579450 h 731312"/>
              <a:gd name="connsiteX10" fmla="*/ 1915222 w 9080707"/>
              <a:gd name="connsiteY10" fmla="*/ 670948 h 731312"/>
              <a:gd name="connsiteX11" fmla="*/ 2375314 w 9080707"/>
              <a:gd name="connsiteY11" fmla="*/ 684877 h 731312"/>
              <a:gd name="connsiteX12" fmla="*/ 3042522 w 9080707"/>
              <a:gd name="connsiteY12" fmla="*/ 584007 h 731312"/>
              <a:gd name="connsiteX13" fmla="*/ 4181007 w 9080707"/>
              <a:gd name="connsiteY13" fmla="*/ 299025 h 731312"/>
              <a:gd name="connsiteX14" fmla="*/ 5276213 w 9080707"/>
              <a:gd name="connsiteY14" fmla="*/ 101178 h 731312"/>
              <a:gd name="connsiteX15" fmla="*/ 6181066 w 9080707"/>
              <a:gd name="connsiteY15" fmla="*/ 18811 h 731312"/>
              <a:gd name="connsiteX16" fmla="*/ 6778786 w 9080707"/>
              <a:gd name="connsiteY16" fmla="*/ 0 h 731312"/>
              <a:gd name="connsiteX17" fmla="*/ 7303733 w 9080707"/>
              <a:gd name="connsiteY17" fmla="*/ 15169 h 731312"/>
              <a:gd name="connsiteX18" fmla="*/ 7927774 w 9080707"/>
              <a:gd name="connsiteY18" fmla="*/ 41593 h 731312"/>
              <a:gd name="connsiteX19" fmla="*/ 9080707 w 9080707"/>
              <a:gd name="connsiteY19" fmla="*/ 164889 h 731312"/>
              <a:gd name="connsiteX20" fmla="*/ 9080629 w 9080707"/>
              <a:gd name="connsiteY20" fmla="*/ 432299 h 731312"/>
              <a:gd name="connsiteX21" fmla="*/ 8718826 w 9080707"/>
              <a:gd name="connsiteY21" fmla="*/ 361774 h 731312"/>
              <a:gd name="connsiteX22" fmla="*/ 8089461 w 9080707"/>
              <a:gd name="connsiteY22" fmla="*/ 276366 h 731312"/>
              <a:gd name="connsiteX0" fmla="*/ 7478041 w 9013502"/>
              <a:gd name="connsiteY0" fmla="*/ 592645 h 1101093"/>
              <a:gd name="connsiteX1" fmla="*/ 5902843 w 9013502"/>
              <a:gd name="connsiteY1" fmla="*/ 549065 h 1101093"/>
              <a:gd name="connsiteX2" fmla="*/ 4391326 w 9013502"/>
              <a:gd name="connsiteY2" fmla="*/ 699860 h 1101093"/>
              <a:gd name="connsiteX3" fmla="*/ 2966923 w 9013502"/>
              <a:gd name="connsiteY3" fmla="*/ 1005007 h 1101093"/>
              <a:gd name="connsiteX4" fmla="*/ 2171228 w 9013502"/>
              <a:gd name="connsiteY4" fmla="*/ 1101093 h 1101093"/>
              <a:gd name="connsiteX5" fmla="*/ 1050420 w 9013502"/>
              <a:gd name="connsiteY5" fmla="*/ 962613 h 1101093"/>
              <a:gd name="connsiteX6" fmla="*/ 686 w 9013502"/>
              <a:gd name="connsiteY6" fmla="*/ 589848 h 1101093"/>
              <a:gd name="connsiteX7" fmla="*/ 145786 w 9013502"/>
              <a:gd name="connsiteY7" fmla="*/ 42567 h 1101093"/>
              <a:gd name="connsiteX8" fmla="*/ 876205 w 9013502"/>
              <a:gd name="connsiteY8" fmla="*/ 853468 h 1101093"/>
              <a:gd name="connsiteX9" fmla="*/ 1272667 w 9013502"/>
              <a:gd name="connsiteY9" fmla="*/ 949231 h 1101093"/>
              <a:gd name="connsiteX10" fmla="*/ 1848017 w 9013502"/>
              <a:gd name="connsiteY10" fmla="*/ 1040729 h 1101093"/>
              <a:gd name="connsiteX11" fmla="*/ 2308109 w 9013502"/>
              <a:gd name="connsiteY11" fmla="*/ 1054658 h 1101093"/>
              <a:gd name="connsiteX12" fmla="*/ 2975317 w 9013502"/>
              <a:gd name="connsiteY12" fmla="*/ 953788 h 1101093"/>
              <a:gd name="connsiteX13" fmla="*/ 4113802 w 9013502"/>
              <a:gd name="connsiteY13" fmla="*/ 668806 h 1101093"/>
              <a:gd name="connsiteX14" fmla="*/ 5209008 w 9013502"/>
              <a:gd name="connsiteY14" fmla="*/ 470959 h 1101093"/>
              <a:gd name="connsiteX15" fmla="*/ 6113861 w 9013502"/>
              <a:gd name="connsiteY15" fmla="*/ 388592 h 1101093"/>
              <a:gd name="connsiteX16" fmla="*/ 6711581 w 9013502"/>
              <a:gd name="connsiteY16" fmla="*/ 369781 h 1101093"/>
              <a:gd name="connsiteX17" fmla="*/ 7236528 w 9013502"/>
              <a:gd name="connsiteY17" fmla="*/ 384950 h 1101093"/>
              <a:gd name="connsiteX18" fmla="*/ 7860569 w 9013502"/>
              <a:gd name="connsiteY18" fmla="*/ 411374 h 1101093"/>
              <a:gd name="connsiteX19" fmla="*/ 9013502 w 9013502"/>
              <a:gd name="connsiteY19" fmla="*/ 534670 h 1101093"/>
              <a:gd name="connsiteX20" fmla="*/ 9013424 w 9013502"/>
              <a:gd name="connsiteY20" fmla="*/ 802080 h 1101093"/>
              <a:gd name="connsiteX21" fmla="*/ 8651621 w 9013502"/>
              <a:gd name="connsiteY21" fmla="*/ 731555 h 1101093"/>
              <a:gd name="connsiteX22" fmla="*/ 8022256 w 9013502"/>
              <a:gd name="connsiteY22" fmla="*/ 646147 h 1101093"/>
              <a:gd name="connsiteX0" fmla="*/ 7477355 w 9012816"/>
              <a:gd name="connsiteY0" fmla="*/ 550078 h 1058526"/>
              <a:gd name="connsiteX1" fmla="*/ 5902157 w 9012816"/>
              <a:gd name="connsiteY1" fmla="*/ 506498 h 1058526"/>
              <a:gd name="connsiteX2" fmla="*/ 4390640 w 9012816"/>
              <a:gd name="connsiteY2" fmla="*/ 657293 h 1058526"/>
              <a:gd name="connsiteX3" fmla="*/ 2966237 w 9012816"/>
              <a:gd name="connsiteY3" fmla="*/ 962440 h 1058526"/>
              <a:gd name="connsiteX4" fmla="*/ 2170542 w 9012816"/>
              <a:gd name="connsiteY4" fmla="*/ 1058526 h 1058526"/>
              <a:gd name="connsiteX5" fmla="*/ 1049734 w 9012816"/>
              <a:gd name="connsiteY5" fmla="*/ 920046 h 1058526"/>
              <a:gd name="connsiteX6" fmla="*/ 0 w 9012816"/>
              <a:gd name="connsiteY6" fmla="*/ 547281 h 1058526"/>
              <a:gd name="connsiteX7" fmla="*/ 145100 w 9012816"/>
              <a:gd name="connsiteY7" fmla="*/ 0 h 1058526"/>
              <a:gd name="connsiteX8" fmla="*/ 875519 w 9012816"/>
              <a:gd name="connsiteY8" fmla="*/ 810901 h 1058526"/>
              <a:gd name="connsiteX9" fmla="*/ 1271981 w 9012816"/>
              <a:gd name="connsiteY9" fmla="*/ 906664 h 1058526"/>
              <a:gd name="connsiteX10" fmla="*/ 1847331 w 9012816"/>
              <a:gd name="connsiteY10" fmla="*/ 998162 h 1058526"/>
              <a:gd name="connsiteX11" fmla="*/ 2307423 w 9012816"/>
              <a:gd name="connsiteY11" fmla="*/ 1012091 h 1058526"/>
              <a:gd name="connsiteX12" fmla="*/ 2974631 w 9012816"/>
              <a:gd name="connsiteY12" fmla="*/ 911221 h 1058526"/>
              <a:gd name="connsiteX13" fmla="*/ 4113116 w 9012816"/>
              <a:gd name="connsiteY13" fmla="*/ 626239 h 1058526"/>
              <a:gd name="connsiteX14" fmla="*/ 5208322 w 9012816"/>
              <a:gd name="connsiteY14" fmla="*/ 428392 h 1058526"/>
              <a:gd name="connsiteX15" fmla="*/ 6113175 w 9012816"/>
              <a:gd name="connsiteY15" fmla="*/ 346025 h 1058526"/>
              <a:gd name="connsiteX16" fmla="*/ 6710895 w 9012816"/>
              <a:gd name="connsiteY16" fmla="*/ 327214 h 1058526"/>
              <a:gd name="connsiteX17" fmla="*/ 7235842 w 9012816"/>
              <a:gd name="connsiteY17" fmla="*/ 342383 h 1058526"/>
              <a:gd name="connsiteX18" fmla="*/ 7859883 w 9012816"/>
              <a:gd name="connsiteY18" fmla="*/ 368807 h 1058526"/>
              <a:gd name="connsiteX19" fmla="*/ 9012816 w 9012816"/>
              <a:gd name="connsiteY19" fmla="*/ 492103 h 1058526"/>
              <a:gd name="connsiteX20" fmla="*/ 9012738 w 9012816"/>
              <a:gd name="connsiteY20" fmla="*/ 759513 h 1058526"/>
              <a:gd name="connsiteX21" fmla="*/ 8650935 w 9012816"/>
              <a:gd name="connsiteY21" fmla="*/ 688988 h 1058526"/>
              <a:gd name="connsiteX22" fmla="*/ 8021570 w 9012816"/>
              <a:gd name="connsiteY22" fmla="*/ 603580 h 1058526"/>
              <a:gd name="connsiteX0" fmla="*/ 7481266 w 9016727"/>
              <a:gd name="connsiteY0" fmla="*/ 222864 h 731312"/>
              <a:gd name="connsiteX1" fmla="*/ 5906068 w 9016727"/>
              <a:gd name="connsiteY1" fmla="*/ 179284 h 731312"/>
              <a:gd name="connsiteX2" fmla="*/ 4394551 w 9016727"/>
              <a:gd name="connsiteY2" fmla="*/ 330079 h 731312"/>
              <a:gd name="connsiteX3" fmla="*/ 2970148 w 9016727"/>
              <a:gd name="connsiteY3" fmla="*/ 635226 h 731312"/>
              <a:gd name="connsiteX4" fmla="*/ 2174453 w 9016727"/>
              <a:gd name="connsiteY4" fmla="*/ 731312 h 731312"/>
              <a:gd name="connsiteX5" fmla="*/ 1053645 w 9016727"/>
              <a:gd name="connsiteY5" fmla="*/ 592832 h 731312"/>
              <a:gd name="connsiteX6" fmla="*/ 3911 w 9016727"/>
              <a:gd name="connsiteY6" fmla="*/ 220067 h 731312"/>
              <a:gd name="connsiteX7" fmla="*/ 0 w 9016727"/>
              <a:gd name="connsiteY7" fmla="*/ 134247 h 731312"/>
              <a:gd name="connsiteX8" fmla="*/ 879430 w 9016727"/>
              <a:gd name="connsiteY8" fmla="*/ 483687 h 731312"/>
              <a:gd name="connsiteX9" fmla="*/ 1275892 w 9016727"/>
              <a:gd name="connsiteY9" fmla="*/ 579450 h 731312"/>
              <a:gd name="connsiteX10" fmla="*/ 1851242 w 9016727"/>
              <a:gd name="connsiteY10" fmla="*/ 670948 h 731312"/>
              <a:gd name="connsiteX11" fmla="*/ 2311334 w 9016727"/>
              <a:gd name="connsiteY11" fmla="*/ 684877 h 731312"/>
              <a:gd name="connsiteX12" fmla="*/ 2978542 w 9016727"/>
              <a:gd name="connsiteY12" fmla="*/ 584007 h 731312"/>
              <a:gd name="connsiteX13" fmla="*/ 4117027 w 9016727"/>
              <a:gd name="connsiteY13" fmla="*/ 299025 h 731312"/>
              <a:gd name="connsiteX14" fmla="*/ 5212233 w 9016727"/>
              <a:gd name="connsiteY14" fmla="*/ 101178 h 731312"/>
              <a:gd name="connsiteX15" fmla="*/ 6117086 w 9016727"/>
              <a:gd name="connsiteY15" fmla="*/ 18811 h 731312"/>
              <a:gd name="connsiteX16" fmla="*/ 6714806 w 9016727"/>
              <a:gd name="connsiteY16" fmla="*/ 0 h 731312"/>
              <a:gd name="connsiteX17" fmla="*/ 7239753 w 9016727"/>
              <a:gd name="connsiteY17" fmla="*/ 15169 h 731312"/>
              <a:gd name="connsiteX18" fmla="*/ 7863794 w 9016727"/>
              <a:gd name="connsiteY18" fmla="*/ 41593 h 731312"/>
              <a:gd name="connsiteX19" fmla="*/ 9016727 w 9016727"/>
              <a:gd name="connsiteY19" fmla="*/ 164889 h 731312"/>
              <a:gd name="connsiteX20" fmla="*/ 9016649 w 9016727"/>
              <a:gd name="connsiteY20" fmla="*/ 432299 h 731312"/>
              <a:gd name="connsiteX21" fmla="*/ 8654846 w 9016727"/>
              <a:gd name="connsiteY21" fmla="*/ 361774 h 731312"/>
              <a:gd name="connsiteX22" fmla="*/ 8025481 w 9016727"/>
              <a:gd name="connsiteY22" fmla="*/ 276366 h 731312"/>
              <a:gd name="connsiteX0" fmla="*/ 7477355 w 9012816"/>
              <a:gd name="connsiteY0" fmla="*/ 222864 h 731312"/>
              <a:gd name="connsiteX1" fmla="*/ 5902157 w 9012816"/>
              <a:gd name="connsiteY1" fmla="*/ 179284 h 731312"/>
              <a:gd name="connsiteX2" fmla="*/ 4390640 w 9012816"/>
              <a:gd name="connsiteY2" fmla="*/ 330079 h 731312"/>
              <a:gd name="connsiteX3" fmla="*/ 2966237 w 9012816"/>
              <a:gd name="connsiteY3" fmla="*/ 635226 h 731312"/>
              <a:gd name="connsiteX4" fmla="*/ 2170542 w 9012816"/>
              <a:gd name="connsiteY4" fmla="*/ 731312 h 731312"/>
              <a:gd name="connsiteX5" fmla="*/ 1049734 w 9012816"/>
              <a:gd name="connsiteY5" fmla="*/ 592832 h 731312"/>
              <a:gd name="connsiteX6" fmla="*/ 0 w 9012816"/>
              <a:gd name="connsiteY6" fmla="*/ 220067 h 731312"/>
              <a:gd name="connsiteX7" fmla="*/ 3124 w 9012816"/>
              <a:gd name="connsiteY7" fmla="*/ 112459 h 731312"/>
              <a:gd name="connsiteX8" fmla="*/ 875519 w 9012816"/>
              <a:gd name="connsiteY8" fmla="*/ 483687 h 731312"/>
              <a:gd name="connsiteX9" fmla="*/ 1271981 w 9012816"/>
              <a:gd name="connsiteY9" fmla="*/ 579450 h 731312"/>
              <a:gd name="connsiteX10" fmla="*/ 1847331 w 9012816"/>
              <a:gd name="connsiteY10" fmla="*/ 670948 h 731312"/>
              <a:gd name="connsiteX11" fmla="*/ 2307423 w 9012816"/>
              <a:gd name="connsiteY11" fmla="*/ 684877 h 731312"/>
              <a:gd name="connsiteX12" fmla="*/ 2974631 w 9012816"/>
              <a:gd name="connsiteY12" fmla="*/ 584007 h 731312"/>
              <a:gd name="connsiteX13" fmla="*/ 4113116 w 9012816"/>
              <a:gd name="connsiteY13" fmla="*/ 299025 h 731312"/>
              <a:gd name="connsiteX14" fmla="*/ 5208322 w 9012816"/>
              <a:gd name="connsiteY14" fmla="*/ 101178 h 731312"/>
              <a:gd name="connsiteX15" fmla="*/ 6113175 w 9012816"/>
              <a:gd name="connsiteY15" fmla="*/ 18811 h 731312"/>
              <a:gd name="connsiteX16" fmla="*/ 6710895 w 9012816"/>
              <a:gd name="connsiteY16" fmla="*/ 0 h 731312"/>
              <a:gd name="connsiteX17" fmla="*/ 7235842 w 9012816"/>
              <a:gd name="connsiteY17" fmla="*/ 15169 h 731312"/>
              <a:gd name="connsiteX18" fmla="*/ 7859883 w 9012816"/>
              <a:gd name="connsiteY18" fmla="*/ 41593 h 731312"/>
              <a:gd name="connsiteX19" fmla="*/ 9012816 w 9012816"/>
              <a:gd name="connsiteY19" fmla="*/ 164889 h 731312"/>
              <a:gd name="connsiteX20" fmla="*/ 9012738 w 9012816"/>
              <a:gd name="connsiteY20" fmla="*/ 432299 h 731312"/>
              <a:gd name="connsiteX21" fmla="*/ 8650935 w 9012816"/>
              <a:gd name="connsiteY21" fmla="*/ 361774 h 731312"/>
              <a:gd name="connsiteX22" fmla="*/ 8021570 w 9012816"/>
              <a:gd name="connsiteY22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873436 w 9010733"/>
              <a:gd name="connsiteY8" fmla="*/ 483687 h 731312"/>
              <a:gd name="connsiteX9" fmla="*/ 1269898 w 9010733"/>
              <a:gd name="connsiteY9" fmla="*/ 579450 h 731312"/>
              <a:gd name="connsiteX10" fmla="*/ 1845248 w 9010733"/>
              <a:gd name="connsiteY10" fmla="*/ 670948 h 731312"/>
              <a:gd name="connsiteX11" fmla="*/ 2305340 w 9010733"/>
              <a:gd name="connsiteY11" fmla="*/ 684877 h 731312"/>
              <a:gd name="connsiteX12" fmla="*/ 2972548 w 9010733"/>
              <a:gd name="connsiteY12" fmla="*/ 584007 h 731312"/>
              <a:gd name="connsiteX13" fmla="*/ 4111033 w 9010733"/>
              <a:gd name="connsiteY13" fmla="*/ 299025 h 731312"/>
              <a:gd name="connsiteX14" fmla="*/ 5206239 w 9010733"/>
              <a:gd name="connsiteY14" fmla="*/ 101178 h 731312"/>
              <a:gd name="connsiteX15" fmla="*/ 6111092 w 9010733"/>
              <a:gd name="connsiteY15" fmla="*/ 18811 h 731312"/>
              <a:gd name="connsiteX16" fmla="*/ 6708812 w 9010733"/>
              <a:gd name="connsiteY16" fmla="*/ 0 h 731312"/>
              <a:gd name="connsiteX17" fmla="*/ 7233759 w 9010733"/>
              <a:gd name="connsiteY17" fmla="*/ 15169 h 731312"/>
              <a:gd name="connsiteX18" fmla="*/ 7857800 w 9010733"/>
              <a:gd name="connsiteY18" fmla="*/ 41593 h 731312"/>
              <a:gd name="connsiteX19" fmla="*/ 9010733 w 9010733"/>
              <a:gd name="connsiteY19" fmla="*/ 164889 h 731312"/>
              <a:gd name="connsiteX20" fmla="*/ 9010655 w 9010733"/>
              <a:gd name="connsiteY20" fmla="*/ 432299 h 731312"/>
              <a:gd name="connsiteX21" fmla="*/ 8648852 w 9010733"/>
              <a:gd name="connsiteY21" fmla="*/ 361774 h 731312"/>
              <a:gd name="connsiteX22" fmla="*/ 8019487 w 9010733"/>
              <a:gd name="connsiteY22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2305340 w 9010733"/>
              <a:gd name="connsiteY9" fmla="*/ 684877 h 731312"/>
              <a:gd name="connsiteX10" fmla="*/ 2972548 w 9010733"/>
              <a:gd name="connsiteY10" fmla="*/ 584007 h 731312"/>
              <a:gd name="connsiteX11" fmla="*/ 4111033 w 9010733"/>
              <a:gd name="connsiteY11" fmla="*/ 299025 h 731312"/>
              <a:gd name="connsiteX12" fmla="*/ 5206239 w 9010733"/>
              <a:gd name="connsiteY12" fmla="*/ 101178 h 731312"/>
              <a:gd name="connsiteX13" fmla="*/ 6111092 w 9010733"/>
              <a:gd name="connsiteY13" fmla="*/ 18811 h 731312"/>
              <a:gd name="connsiteX14" fmla="*/ 6708812 w 9010733"/>
              <a:gd name="connsiteY14" fmla="*/ 0 h 731312"/>
              <a:gd name="connsiteX15" fmla="*/ 7233759 w 9010733"/>
              <a:gd name="connsiteY15" fmla="*/ 15169 h 731312"/>
              <a:gd name="connsiteX16" fmla="*/ 7857800 w 9010733"/>
              <a:gd name="connsiteY16" fmla="*/ 41593 h 731312"/>
              <a:gd name="connsiteX17" fmla="*/ 9010733 w 9010733"/>
              <a:gd name="connsiteY17" fmla="*/ 164889 h 731312"/>
              <a:gd name="connsiteX18" fmla="*/ 9010655 w 9010733"/>
              <a:gd name="connsiteY18" fmla="*/ 432299 h 731312"/>
              <a:gd name="connsiteX19" fmla="*/ 8648852 w 9010733"/>
              <a:gd name="connsiteY19" fmla="*/ 361774 h 731312"/>
              <a:gd name="connsiteX20" fmla="*/ 8019487 w 9010733"/>
              <a:gd name="connsiteY20" fmla="*/ 276366 h 731312"/>
              <a:gd name="connsiteX0" fmla="*/ 7475272 w 9010733"/>
              <a:gd name="connsiteY0" fmla="*/ 222864 h 724063"/>
              <a:gd name="connsiteX1" fmla="*/ 5900074 w 9010733"/>
              <a:gd name="connsiteY1" fmla="*/ 179284 h 724063"/>
              <a:gd name="connsiteX2" fmla="*/ 4388557 w 9010733"/>
              <a:gd name="connsiteY2" fmla="*/ 330079 h 724063"/>
              <a:gd name="connsiteX3" fmla="*/ 2964154 w 9010733"/>
              <a:gd name="connsiteY3" fmla="*/ 635226 h 724063"/>
              <a:gd name="connsiteX4" fmla="*/ 2177857 w 9010733"/>
              <a:gd name="connsiteY4" fmla="*/ 724063 h 724063"/>
              <a:gd name="connsiteX5" fmla="*/ 1047651 w 9010733"/>
              <a:gd name="connsiteY5" fmla="*/ 592832 h 724063"/>
              <a:gd name="connsiteX6" fmla="*/ 2607 w 9010733"/>
              <a:gd name="connsiteY6" fmla="*/ 212805 h 724063"/>
              <a:gd name="connsiteX7" fmla="*/ 1041 w 9010733"/>
              <a:gd name="connsiteY7" fmla="*/ 112459 h 724063"/>
              <a:gd name="connsiteX8" fmla="*/ 1269898 w 9010733"/>
              <a:gd name="connsiteY8" fmla="*/ 579450 h 724063"/>
              <a:gd name="connsiteX9" fmla="*/ 2305340 w 9010733"/>
              <a:gd name="connsiteY9" fmla="*/ 684877 h 724063"/>
              <a:gd name="connsiteX10" fmla="*/ 2972548 w 9010733"/>
              <a:gd name="connsiteY10" fmla="*/ 584007 h 724063"/>
              <a:gd name="connsiteX11" fmla="*/ 4111033 w 9010733"/>
              <a:gd name="connsiteY11" fmla="*/ 299025 h 724063"/>
              <a:gd name="connsiteX12" fmla="*/ 5206239 w 9010733"/>
              <a:gd name="connsiteY12" fmla="*/ 101178 h 724063"/>
              <a:gd name="connsiteX13" fmla="*/ 6111092 w 9010733"/>
              <a:gd name="connsiteY13" fmla="*/ 18811 h 724063"/>
              <a:gd name="connsiteX14" fmla="*/ 6708812 w 9010733"/>
              <a:gd name="connsiteY14" fmla="*/ 0 h 724063"/>
              <a:gd name="connsiteX15" fmla="*/ 7233759 w 9010733"/>
              <a:gd name="connsiteY15" fmla="*/ 15169 h 724063"/>
              <a:gd name="connsiteX16" fmla="*/ 7857800 w 9010733"/>
              <a:gd name="connsiteY16" fmla="*/ 41593 h 724063"/>
              <a:gd name="connsiteX17" fmla="*/ 9010733 w 9010733"/>
              <a:gd name="connsiteY17" fmla="*/ 164889 h 724063"/>
              <a:gd name="connsiteX18" fmla="*/ 9010655 w 9010733"/>
              <a:gd name="connsiteY18" fmla="*/ 432299 h 724063"/>
              <a:gd name="connsiteX19" fmla="*/ 8648852 w 9010733"/>
              <a:gd name="connsiteY19" fmla="*/ 361774 h 724063"/>
              <a:gd name="connsiteX20" fmla="*/ 8019487 w 9010733"/>
              <a:gd name="connsiteY20" fmla="*/ 276366 h 724063"/>
              <a:gd name="connsiteX0" fmla="*/ 7475272 w 9010733"/>
              <a:gd name="connsiteY0" fmla="*/ 222864 h 725619"/>
              <a:gd name="connsiteX1" fmla="*/ 5900074 w 9010733"/>
              <a:gd name="connsiteY1" fmla="*/ 179284 h 725619"/>
              <a:gd name="connsiteX2" fmla="*/ 4388557 w 9010733"/>
              <a:gd name="connsiteY2" fmla="*/ 330079 h 725619"/>
              <a:gd name="connsiteX3" fmla="*/ 2964154 w 9010733"/>
              <a:gd name="connsiteY3" fmla="*/ 635226 h 725619"/>
              <a:gd name="connsiteX4" fmla="*/ 2177857 w 9010733"/>
              <a:gd name="connsiteY4" fmla="*/ 724063 h 725619"/>
              <a:gd name="connsiteX5" fmla="*/ 1047651 w 9010733"/>
              <a:gd name="connsiteY5" fmla="*/ 592832 h 725619"/>
              <a:gd name="connsiteX6" fmla="*/ 2607 w 9010733"/>
              <a:gd name="connsiteY6" fmla="*/ 212805 h 725619"/>
              <a:gd name="connsiteX7" fmla="*/ 1041 w 9010733"/>
              <a:gd name="connsiteY7" fmla="*/ 112459 h 725619"/>
              <a:gd name="connsiteX8" fmla="*/ 1269898 w 9010733"/>
              <a:gd name="connsiteY8" fmla="*/ 579450 h 725619"/>
              <a:gd name="connsiteX9" fmla="*/ 2305340 w 9010733"/>
              <a:gd name="connsiteY9" fmla="*/ 684877 h 725619"/>
              <a:gd name="connsiteX10" fmla="*/ 2972548 w 9010733"/>
              <a:gd name="connsiteY10" fmla="*/ 584007 h 725619"/>
              <a:gd name="connsiteX11" fmla="*/ 4111033 w 9010733"/>
              <a:gd name="connsiteY11" fmla="*/ 299025 h 725619"/>
              <a:gd name="connsiteX12" fmla="*/ 5206239 w 9010733"/>
              <a:gd name="connsiteY12" fmla="*/ 101178 h 725619"/>
              <a:gd name="connsiteX13" fmla="*/ 6111092 w 9010733"/>
              <a:gd name="connsiteY13" fmla="*/ 18811 h 725619"/>
              <a:gd name="connsiteX14" fmla="*/ 6708812 w 9010733"/>
              <a:gd name="connsiteY14" fmla="*/ 0 h 725619"/>
              <a:gd name="connsiteX15" fmla="*/ 7233759 w 9010733"/>
              <a:gd name="connsiteY15" fmla="*/ 15169 h 725619"/>
              <a:gd name="connsiteX16" fmla="*/ 7857800 w 9010733"/>
              <a:gd name="connsiteY16" fmla="*/ 41593 h 725619"/>
              <a:gd name="connsiteX17" fmla="*/ 9010733 w 9010733"/>
              <a:gd name="connsiteY17" fmla="*/ 164889 h 725619"/>
              <a:gd name="connsiteX18" fmla="*/ 9010655 w 9010733"/>
              <a:gd name="connsiteY18" fmla="*/ 432299 h 725619"/>
              <a:gd name="connsiteX19" fmla="*/ 8648852 w 9010733"/>
              <a:gd name="connsiteY19" fmla="*/ 361774 h 725619"/>
              <a:gd name="connsiteX20" fmla="*/ 8019487 w 9010733"/>
              <a:gd name="connsiteY20" fmla="*/ 276366 h 725619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36023 w 9010733"/>
              <a:gd name="connsiteY3" fmla="*/ 642504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36023 w 9010733"/>
              <a:gd name="connsiteY3" fmla="*/ 642504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35331"/>
              <a:gd name="connsiteX1" fmla="*/ 5900074 w 9010733"/>
              <a:gd name="connsiteY1" fmla="*/ 179284 h 735331"/>
              <a:gd name="connsiteX2" fmla="*/ 4388557 w 9010733"/>
              <a:gd name="connsiteY2" fmla="*/ 330079 h 735331"/>
              <a:gd name="connsiteX3" fmla="*/ 2936023 w 9010733"/>
              <a:gd name="connsiteY3" fmla="*/ 642504 h 735331"/>
              <a:gd name="connsiteX4" fmla="*/ 2177857 w 9010733"/>
              <a:gd name="connsiteY4" fmla="*/ 724063 h 735331"/>
              <a:gd name="connsiteX5" fmla="*/ 1047651 w 9010733"/>
              <a:gd name="connsiteY5" fmla="*/ 592832 h 735331"/>
              <a:gd name="connsiteX6" fmla="*/ 2607 w 9010733"/>
              <a:gd name="connsiteY6" fmla="*/ 212805 h 735331"/>
              <a:gd name="connsiteX7" fmla="*/ 1041 w 9010733"/>
              <a:gd name="connsiteY7" fmla="*/ 112459 h 735331"/>
              <a:gd name="connsiteX8" fmla="*/ 1269898 w 9010733"/>
              <a:gd name="connsiteY8" fmla="*/ 579450 h 735331"/>
              <a:gd name="connsiteX9" fmla="*/ 2305340 w 9010733"/>
              <a:gd name="connsiteY9" fmla="*/ 684877 h 735331"/>
              <a:gd name="connsiteX10" fmla="*/ 2972548 w 9010733"/>
              <a:gd name="connsiteY10" fmla="*/ 584007 h 735331"/>
              <a:gd name="connsiteX11" fmla="*/ 4111033 w 9010733"/>
              <a:gd name="connsiteY11" fmla="*/ 299025 h 735331"/>
              <a:gd name="connsiteX12" fmla="*/ 5206239 w 9010733"/>
              <a:gd name="connsiteY12" fmla="*/ 101178 h 735331"/>
              <a:gd name="connsiteX13" fmla="*/ 6111092 w 9010733"/>
              <a:gd name="connsiteY13" fmla="*/ 18811 h 735331"/>
              <a:gd name="connsiteX14" fmla="*/ 6708812 w 9010733"/>
              <a:gd name="connsiteY14" fmla="*/ 0 h 735331"/>
              <a:gd name="connsiteX15" fmla="*/ 7233759 w 9010733"/>
              <a:gd name="connsiteY15" fmla="*/ 15169 h 735331"/>
              <a:gd name="connsiteX16" fmla="*/ 7857800 w 9010733"/>
              <a:gd name="connsiteY16" fmla="*/ 41593 h 735331"/>
              <a:gd name="connsiteX17" fmla="*/ 9010733 w 9010733"/>
              <a:gd name="connsiteY17" fmla="*/ 164889 h 735331"/>
              <a:gd name="connsiteX18" fmla="*/ 9010655 w 9010733"/>
              <a:gd name="connsiteY18" fmla="*/ 432299 h 735331"/>
              <a:gd name="connsiteX19" fmla="*/ 8648852 w 9010733"/>
              <a:gd name="connsiteY19" fmla="*/ 361774 h 735331"/>
              <a:gd name="connsiteX20" fmla="*/ 8019487 w 9010733"/>
              <a:gd name="connsiteY20" fmla="*/ 276366 h 735331"/>
              <a:gd name="connsiteX0" fmla="*/ 7475272 w 9010733"/>
              <a:gd name="connsiteY0" fmla="*/ 222864 h 735331"/>
              <a:gd name="connsiteX1" fmla="*/ 5900074 w 9010733"/>
              <a:gd name="connsiteY1" fmla="*/ 179284 h 735331"/>
              <a:gd name="connsiteX2" fmla="*/ 4388557 w 9010733"/>
              <a:gd name="connsiteY2" fmla="*/ 330079 h 735331"/>
              <a:gd name="connsiteX3" fmla="*/ 2936023 w 9010733"/>
              <a:gd name="connsiteY3" fmla="*/ 642504 h 735331"/>
              <a:gd name="connsiteX4" fmla="*/ 2177857 w 9010733"/>
              <a:gd name="connsiteY4" fmla="*/ 724063 h 735331"/>
              <a:gd name="connsiteX5" fmla="*/ 1047651 w 9010733"/>
              <a:gd name="connsiteY5" fmla="*/ 592832 h 735331"/>
              <a:gd name="connsiteX6" fmla="*/ 2607 w 9010733"/>
              <a:gd name="connsiteY6" fmla="*/ 212805 h 735331"/>
              <a:gd name="connsiteX7" fmla="*/ 1041 w 9010733"/>
              <a:gd name="connsiteY7" fmla="*/ 112459 h 735331"/>
              <a:gd name="connsiteX8" fmla="*/ 1269898 w 9010733"/>
              <a:gd name="connsiteY8" fmla="*/ 579450 h 735331"/>
              <a:gd name="connsiteX9" fmla="*/ 2305340 w 9010733"/>
              <a:gd name="connsiteY9" fmla="*/ 684877 h 735331"/>
              <a:gd name="connsiteX10" fmla="*/ 2972548 w 9010733"/>
              <a:gd name="connsiteY10" fmla="*/ 584007 h 735331"/>
              <a:gd name="connsiteX11" fmla="*/ 4111033 w 9010733"/>
              <a:gd name="connsiteY11" fmla="*/ 299025 h 735331"/>
              <a:gd name="connsiteX12" fmla="*/ 5206239 w 9010733"/>
              <a:gd name="connsiteY12" fmla="*/ 101178 h 735331"/>
              <a:gd name="connsiteX13" fmla="*/ 6111092 w 9010733"/>
              <a:gd name="connsiteY13" fmla="*/ 18811 h 735331"/>
              <a:gd name="connsiteX14" fmla="*/ 6708812 w 9010733"/>
              <a:gd name="connsiteY14" fmla="*/ 0 h 735331"/>
              <a:gd name="connsiteX15" fmla="*/ 7857800 w 9010733"/>
              <a:gd name="connsiteY15" fmla="*/ 41593 h 735331"/>
              <a:gd name="connsiteX16" fmla="*/ 9010733 w 9010733"/>
              <a:gd name="connsiteY16" fmla="*/ 164889 h 735331"/>
              <a:gd name="connsiteX17" fmla="*/ 9010655 w 9010733"/>
              <a:gd name="connsiteY17" fmla="*/ 432299 h 735331"/>
              <a:gd name="connsiteX18" fmla="*/ 8648852 w 9010733"/>
              <a:gd name="connsiteY18" fmla="*/ 361774 h 735331"/>
              <a:gd name="connsiteX19" fmla="*/ 8019487 w 9010733"/>
              <a:gd name="connsiteY19" fmla="*/ 276366 h 735331"/>
              <a:gd name="connsiteX0" fmla="*/ 7475272 w 9010733"/>
              <a:gd name="connsiteY0" fmla="*/ 213984 h 726451"/>
              <a:gd name="connsiteX1" fmla="*/ 5900074 w 9010733"/>
              <a:gd name="connsiteY1" fmla="*/ 170404 h 726451"/>
              <a:gd name="connsiteX2" fmla="*/ 4388557 w 9010733"/>
              <a:gd name="connsiteY2" fmla="*/ 321199 h 726451"/>
              <a:gd name="connsiteX3" fmla="*/ 2936023 w 9010733"/>
              <a:gd name="connsiteY3" fmla="*/ 633624 h 726451"/>
              <a:gd name="connsiteX4" fmla="*/ 2177857 w 9010733"/>
              <a:gd name="connsiteY4" fmla="*/ 715183 h 726451"/>
              <a:gd name="connsiteX5" fmla="*/ 1047651 w 9010733"/>
              <a:gd name="connsiteY5" fmla="*/ 583952 h 726451"/>
              <a:gd name="connsiteX6" fmla="*/ 2607 w 9010733"/>
              <a:gd name="connsiteY6" fmla="*/ 203925 h 726451"/>
              <a:gd name="connsiteX7" fmla="*/ 1041 w 9010733"/>
              <a:gd name="connsiteY7" fmla="*/ 103579 h 726451"/>
              <a:gd name="connsiteX8" fmla="*/ 1269898 w 9010733"/>
              <a:gd name="connsiteY8" fmla="*/ 570570 h 726451"/>
              <a:gd name="connsiteX9" fmla="*/ 2305340 w 9010733"/>
              <a:gd name="connsiteY9" fmla="*/ 675997 h 726451"/>
              <a:gd name="connsiteX10" fmla="*/ 2972548 w 9010733"/>
              <a:gd name="connsiteY10" fmla="*/ 575127 h 726451"/>
              <a:gd name="connsiteX11" fmla="*/ 4111033 w 9010733"/>
              <a:gd name="connsiteY11" fmla="*/ 290145 h 726451"/>
              <a:gd name="connsiteX12" fmla="*/ 5206239 w 9010733"/>
              <a:gd name="connsiteY12" fmla="*/ 92298 h 726451"/>
              <a:gd name="connsiteX13" fmla="*/ 6111092 w 9010733"/>
              <a:gd name="connsiteY13" fmla="*/ 9931 h 726451"/>
              <a:gd name="connsiteX14" fmla="*/ 7857800 w 9010733"/>
              <a:gd name="connsiteY14" fmla="*/ 32713 h 726451"/>
              <a:gd name="connsiteX15" fmla="*/ 9010733 w 9010733"/>
              <a:gd name="connsiteY15" fmla="*/ 156009 h 726451"/>
              <a:gd name="connsiteX16" fmla="*/ 9010655 w 9010733"/>
              <a:gd name="connsiteY16" fmla="*/ 423419 h 726451"/>
              <a:gd name="connsiteX17" fmla="*/ 8648852 w 9010733"/>
              <a:gd name="connsiteY17" fmla="*/ 352894 h 726451"/>
              <a:gd name="connsiteX18" fmla="*/ 8019487 w 9010733"/>
              <a:gd name="connsiteY18" fmla="*/ 267486 h 726451"/>
              <a:gd name="connsiteX0" fmla="*/ 7475272 w 9010733"/>
              <a:gd name="connsiteY0" fmla="*/ 227521 h 739988"/>
              <a:gd name="connsiteX1" fmla="*/ 5900074 w 9010733"/>
              <a:gd name="connsiteY1" fmla="*/ 183941 h 739988"/>
              <a:gd name="connsiteX2" fmla="*/ 4388557 w 9010733"/>
              <a:gd name="connsiteY2" fmla="*/ 334736 h 739988"/>
              <a:gd name="connsiteX3" fmla="*/ 2936023 w 9010733"/>
              <a:gd name="connsiteY3" fmla="*/ 647161 h 739988"/>
              <a:gd name="connsiteX4" fmla="*/ 2177857 w 9010733"/>
              <a:gd name="connsiteY4" fmla="*/ 728720 h 739988"/>
              <a:gd name="connsiteX5" fmla="*/ 1047651 w 9010733"/>
              <a:gd name="connsiteY5" fmla="*/ 597489 h 739988"/>
              <a:gd name="connsiteX6" fmla="*/ 2607 w 9010733"/>
              <a:gd name="connsiteY6" fmla="*/ 217462 h 739988"/>
              <a:gd name="connsiteX7" fmla="*/ 1041 w 9010733"/>
              <a:gd name="connsiteY7" fmla="*/ 117116 h 739988"/>
              <a:gd name="connsiteX8" fmla="*/ 1269898 w 9010733"/>
              <a:gd name="connsiteY8" fmla="*/ 584107 h 739988"/>
              <a:gd name="connsiteX9" fmla="*/ 2305340 w 9010733"/>
              <a:gd name="connsiteY9" fmla="*/ 689534 h 739988"/>
              <a:gd name="connsiteX10" fmla="*/ 2972548 w 9010733"/>
              <a:gd name="connsiteY10" fmla="*/ 588664 h 739988"/>
              <a:gd name="connsiteX11" fmla="*/ 4111033 w 9010733"/>
              <a:gd name="connsiteY11" fmla="*/ 303682 h 739988"/>
              <a:gd name="connsiteX12" fmla="*/ 5206239 w 9010733"/>
              <a:gd name="connsiteY12" fmla="*/ 105835 h 739988"/>
              <a:gd name="connsiteX13" fmla="*/ 6111092 w 9010733"/>
              <a:gd name="connsiteY13" fmla="*/ 23468 h 739988"/>
              <a:gd name="connsiteX14" fmla="*/ 7857800 w 9010733"/>
              <a:gd name="connsiteY14" fmla="*/ 46250 h 739988"/>
              <a:gd name="connsiteX15" fmla="*/ 9010733 w 9010733"/>
              <a:gd name="connsiteY15" fmla="*/ 169546 h 739988"/>
              <a:gd name="connsiteX16" fmla="*/ 9010655 w 9010733"/>
              <a:gd name="connsiteY16" fmla="*/ 436956 h 739988"/>
              <a:gd name="connsiteX17" fmla="*/ 8648852 w 9010733"/>
              <a:gd name="connsiteY17" fmla="*/ 366431 h 739988"/>
              <a:gd name="connsiteX18" fmla="*/ 8019487 w 9010733"/>
              <a:gd name="connsiteY18" fmla="*/ 281023 h 739988"/>
              <a:gd name="connsiteX0" fmla="*/ 7475272 w 9010733"/>
              <a:gd name="connsiteY0" fmla="*/ 191889 h 704356"/>
              <a:gd name="connsiteX1" fmla="*/ 5900074 w 9010733"/>
              <a:gd name="connsiteY1" fmla="*/ 148309 h 704356"/>
              <a:gd name="connsiteX2" fmla="*/ 4388557 w 9010733"/>
              <a:gd name="connsiteY2" fmla="*/ 299104 h 704356"/>
              <a:gd name="connsiteX3" fmla="*/ 2936023 w 9010733"/>
              <a:gd name="connsiteY3" fmla="*/ 611529 h 704356"/>
              <a:gd name="connsiteX4" fmla="*/ 2177857 w 9010733"/>
              <a:gd name="connsiteY4" fmla="*/ 693088 h 704356"/>
              <a:gd name="connsiteX5" fmla="*/ 1047651 w 9010733"/>
              <a:gd name="connsiteY5" fmla="*/ 561857 h 704356"/>
              <a:gd name="connsiteX6" fmla="*/ 2607 w 9010733"/>
              <a:gd name="connsiteY6" fmla="*/ 181830 h 704356"/>
              <a:gd name="connsiteX7" fmla="*/ 1041 w 9010733"/>
              <a:gd name="connsiteY7" fmla="*/ 81484 h 704356"/>
              <a:gd name="connsiteX8" fmla="*/ 1269898 w 9010733"/>
              <a:gd name="connsiteY8" fmla="*/ 548475 h 704356"/>
              <a:gd name="connsiteX9" fmla="*/ 2305340 w 9010733"/>
              <a:gd name="connsiteY9" fmla="*/ 653902 h 704356"/>
              <a:gd name="connsiteX10" fmla="*/ 2972548 w 9010733"/>
              <a:gd name="connsiteY10" fmla="*/ 553032 h 704356"/>
              <a:gd name="connsiteX11" fmla="*/ 4111033 w 9010733"/>
              <a:gd name="connsiteY11" fmla="*/ 268050 h 704356"/>
              <a:gd name="connsiteX12" fmla="*/ 5206239 w 9010733"/>
              <a:gd name="connsiteY12" fmla="*/ 70203 h 704356"/>
              <a:gd name="connsiteX13" fmla="*/ 7857800 w 9010733"/>
              <a:gd name="connsiteY13" fmla="*/ 10618 h 704356"/>
              <a:gd name="connsiteX14" fmla="*/ 9010733 w 9010733"/>
              <a:gd name="connsiteY14" fmla="*/ 133914 h 704356"/>
              <a:gd name="connsiteX15" fmla="*/ 9010655 w 9010733"/>
              <a:gd name="connsiteY15" fmla="*/ 401324 h 704356"/>
              <a:gd name="connsiteX16" fmla="*/ 8648852 w 9010733"/>
              <a:gd name="connsiteY16" fmla="*/ 330799 h 704356"/>
              <a:gd name="connsiteX17" fmla="*/ 8019487 w 9010733"/>
              <a:gd name="connsiteY17" fmla="*/ 245391 h 704356"/>
              <a:gd name="connsiteX0" fmla="*/ 7475272 w 9010733"/>
              <a:gd name="connsiteY0" fmla="*/ 219445 h 731912"/>
              <a:gd name="connsiteX1" fmla="*/ 5900074 w 9010733"/>
              <a:gd name="connsiteY1" fmla="*/ 175865 h 731912"/>
              <a:gd name="connsiteX2" fmla="*/ 4388557 w 9010733"/>
              <a:gd name="connsiteY2" fmla="*/ 326660 h 731912"/>
              <a:gd name="connsiteX3" fmla="*/ 2936023 w 9010733"/>
              <a:gd name="connsiteY3" fmla="*/ 639085 h 731912"/>
              <a:gd name="connsiteX4" fmla="*/ 2177857 w 9010733"/>
              <a:gd name="connsiteY4" fmla="*/ 720644 h 731912"/>
              <a:gd name="connsiteX5" fmla="*/ 1047651 w 9010733"/>
              <a:gd name="connsiteY5" fmla="*/ 589413 h 731912"/>
              <a:gd name="connsiteX6" fmla="*/ 2607 w 9010733"/>
              <a:gd name="connsiteY6" fmla="*/ 209386 h 731912"/>
              <a:gd name="connsiteX7" fmla="*/ 1041 w 9010733"/>
              <a:gd name="connsiteY7" fmla="*/ 109040 h 731912"/>
              <a:gd name="connsiteX8" fmla="*/ 1269898 w 9010733"/>
              <a:gd name="connsiteY8" fmla="*/ 576031 h 731912"/>
              <a:gd name="connsiteX9" fmla="*/ 2305340 w 9010733"/>
              <a:gd name="connsiteY9" fmla="*/ 681458 h 731912"/>
              <a:gd name="connsiteX10" fmla="*/ 2972548 w 9010733"/>
              <a:gd name="connsiteY10" fmla="*/ 580588 h 731912"/>
              <a:gd name="connsiteX11" fmla="*/ 4111033 w 9010733"/>
              <a:gd name="connsiteY11" fmla="*/ 295606 h 731912"/>
              <a:gd name="connsiteX12" fmla="*/ 5206239 w 9010733"/>
              <a:gd name="connsiteY12" fmla="*/ 97759 h 731912"/>
              <a:gd name="connsiteX13" fmla="*/ 7857800 w 9010733"/>
              <a:gd name="connsiteY13" fmla="*/ 38174 h 731912"/>
              <a:gd name="connsiteX14" fmla="*/ 9010733 w 9010733"/>
              <a:gd name="connsiteY14" fmla="*/ 161470 h 731912"/>
              <a:gd name="connsiteX15" fmla="*/ 9010655 w 9010733"/>
              <a:gd name="connsiteY15" fmla="*/ 428880 h 731912"/>
              <a:gd name="connsiteX16" fmla="*/ 8648852 w 9010733"/>
              <a:gd name="connsiteY16" fmla="*/ 358355 h 731912"/>
              <a:gd name="connsiteX17" fmla="*/ 8019487 w 9010733"/>
              <a:gd name="connsiteY17" fmla="*/ 272947 h 731912"/>
              <a:gd name="connsiteX0" fmla="*/ 7475272 w 9010733"/>
              <a:gd name="connsiteY0" fmla="*/ 253963 h 766430"/>
              <a:gd name="connsiteX1" fmla="*/ 5900074 w 9010733"/>
              <a:gd name="connsiteY1" fmla="*/ 210383 h 766430"/>
              <a:gd name="connsiteX2" fmla="*/ 4388557 w 9010733"/>
              <a:gd name="connsiteY2" fmla="*/ 361178 h 766430"/>
              <a:gd name="connsiteX3" fmla="*/ 2936023 w 9010733"/>
              <a:gd name="connsiteY3" fmla="*/ 673603 h 766430"/>
              <a:gd name="connsiteX4" fmla="*/ 2177857 w 9010733"/>
              <a:gd name="connsiteY4" fmla="*/ 755162 h 766430"/>
              <a:gd name="connsiteX5" fmla="*/ 1047651 w 9010733"/>
              <a:gd name="connsiteY5" fmla="*/ 623931 h 766430"/>
              <a:gd name="connsiteX6" fmla="*/ 2607 w 9010733"/>
              <a:gd name="connsiteY6" fmla="*/ 243904 h 766430"/>
              <a:gd name="connsiteX7" fmla="*/ 1041 w 9010733"/>
              <a:gd name="connsiteY7" fmla="*/ 143558 h 766430"/>
              <a:gd name="connsiteX8" fmla="*/ 1269898 w 9010733"/>
              <a:gd name="connsiteY8" fmla="*/ 610549 h 766430"/>
              <a:gd name="connsiteX9" fmla="*/ 2305340 w 9010733"/>
              <a:gd name="connsiteY9" fmla="*/ 715976 h 766430"/>
              <a:gd name="connsiteX10" fmla="*/ 2972548 w 9010733"/>
              <a:gd name="connsiteY10" fmla="*/ 615106 h 766430"/>
              <a:gd name="connsiteX11" fmla="*/ 4111033 w 9010733"/>
              <a:gd name="connsiteY11" fmla="*/ 330124 h 766430"/>
              <a:gd name="connsiteX12" fmla="*/ 5233125 w 9010733"/>
              <a:gd name="connsiteY12" fmla="*/ 97759 h 766430"/>
              <a:gd name="connsiteX13" fmla="*/ 7857800 w 9010733"/>
              <a:gd name="connsiteY13" fmla="*/ 72692 h 766430"/>
              <a:gd name="connsiteX14" fmla="*/ 9010733 w 9010733"/>
              <a:gd name="connsiteY14" fmla="*/ 195988 h 766430"/>
              <a:gd name="connsiteX15" fmla="*/ 9010655 w 9010733"/>
              <a:gd name="connsiteY15" fmla="*/ 463398 h 766430"/>
              <a:gd name="connsiteX16" fmla="*/ 8648852 w 9010733"/>
              <a:gd name="connsiteY16" fmla="*/ 392873 h 766430"/>
              <a:gd name="connsiteX17" fmla="*/ 8019487 w 9010733"/>
              <a:gd name="connsiteY17" fmla="*/ 307465 h 76643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10733" h="820960">
                <a:moveTo>
                  <a:pt x="7475272" y="308493"/>
                </a:moveTo>
                <a:cubicBezTo>
                  <a:pt x="7147106" y="299414"/>
                  <a:pt x="6824931" y="239782"/>
                  <a:pt x="5900074" y="264913"/>
                </a:cubicBezTo>
                <a:cubicBezTo>
                  <a:pt x="5400592" y="295727"/>
                  <a:pt x="5140536" y="288880"/>
                  <a:pt x="4388557" y="415708"/>
                </a:cubicBezTo>
                <a:cubicBezTo>
                  <a:pt x="3850530" y="523527"/>
                  <a:pt x="3193487" y="673397"/>
                  <a:pt x="2936023" y="728133"/>
                </a:cubicBezTo>
                <a:cubicBezTo>
                  <a:pt x="2667333" y="775560"/>
                  <a:pt x="2275973" y="820960"/>
                  <a:pt x="2177857" y="809692"/>
                </a:cubicBezTo>
                <a:cubicBezTo>
                  <a:pt x="1674756" y="802636"/>
                  <a:pt x="1349507" y="766387"/>
                  <a:pt x="1047651" y="678461"/>
                </a:cubicBezTo>
                <a:cubicBezTo>
                  <a:pt x="685894" y="593254"/>
                  <a:pt x="159731" y="374091"/>
                  <a:pt x="2607" y="298434"/>
                </a:cubicBezTo>
                <a:cubicBezTo>
                  <a:pt x="3648" y="262565"/>
                  <a:pt x="0" y="233957"/>
                  <a:pt x="1041" y="198088"/>
                </a:cubicBezTo>
                <a:cubicBezTo>
                  <a:pt x="627410" y="489214"/>
                  <a:pt x="648303" y="511494"/>
                  <a:pt x="1269898" y="665079"/>
                </a:cubicBezTo>
                <a:cubicBezTo>
                  <a:pt x="1653948" y="760482"/>
                  <a:pt x="2021565" y="769747"/>
                  <a:pt x="2305340" y="770506"/>
                </a:cubicBezTo>
                <a:cubicBezTo>
                  <a:pt x="2493223" y="756016"/>
                  <a:pt x="2689973" y="729454"/>
                  <a:pt x="2972548" y="669636"/>
                </a:cubicBezTo>
                <a:lnTo>
                  <a:pt x="4111033" y="384654"/>
                </a:lnTo>
                <a:cubicBezTo>
                  <a:pt x="4483315" y="304183"/>
                  <a:pt x="4648375" y="243308"/>
                  <a:pt x="5233125" y="152289"/>
                </a:cubicBezTo>
                <a:cubicBezTo>
                  <a:pt x="6285325" y="0"/>
                  <a:pt x="7522005" y="113395"/>
                  <a:pt x="7857800" y="127222"/>
                </a:cubicBezTo>
                <a:cubicBezTo>
                  <a:pt x="7994976" y="138332"/>
                  <a:pt x="8469762" y="157979"/>
                  <a:pt x="9010733" y="250518"/>
                </a:cubicBezTo>
                <a:cubicBezTo>
                  <a:pt x="9010707" y="365280"/>
                  <a:pt x="9010681" y="403166"/>
                  <a:pt x="9010655" y="517928"/>
                </a:cubicBezTo>
                <a:lnTo>
                  <a:pt x="8648852" y="447403"/>
                </a:lnTo>
                <a:cubicBezTo>
                  <a:pt x="8484737" y="420862"/>
                  <a:pt x="8218466" y="386540"/>
                  <a:pt x="8019487" y="36199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7" name="Picture 2" descr="S:\HealthSciences\SPRH\Robinson Institute\Marketing\Institute Logos\New Logos\Robinson Institute\PNG\Rob Ins C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36513"/>
            <a:ext cx="26209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00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 rot="16200000">
            <a:off x="-1963738" y="1922462"/>
            <a:ext cx="6905626" cy="3000376"/>
          </a:xfrm>
          <a:custGeom>
            <a:avLst/>
            <a:gdLst>
              <a:gd name="connsiteX0" fmla="*/ 19050 w 9172575"/>
              <a:gd name="connsiteY0" fmla="*/ 800100 h 1419225"/>
              <a:gd name="connsiteX1" fmla="*/ 0 w 9172575"/>
              <a:gd name="connsiteY1" fmla="*/ 0 h 1419225"/>
              <a:gd name="connsiteX2" fmla="*/ 9172575 w 9172575"/>
              <a:gd name="connsiteY2" fmla="*/ 0 h 1419225"/>
              <a:gd name="connsiteX3" fmla="*/ 9172575 w 9172575"/>
              <a:gd name="connsiteY3" fmla="*/ 981075 h 1419225"/>
              <a:gd name="connsiteX4" fmla="*/ 7419975 w 9172575"/>
              <a:gd name="connsiteY4" fmla="*/ 762000 h 1419225"/>
              <a:gd name="connsiteX5" fmla="*/ 6000750 w 9172575"/>
              <a:gd name="connsiteY5" fmla="*/ 762000 h 1419225"/>
              <a:gd name="connsiteX6" fmla="*/ 4810125 w 9172575"/>
              <a:gd name="connsiteY6" fmla="*/ 895350 h 1419225"/>
              <a:gd name="connsiteX7" fmla="*/ 3905250 w 9172575"/>
              <a:gd name="connsiteY7" fmla="*/ 1095375 h 1419225"/>
              <a:gd name="connsiteX8" fmla="*/ 3333750 w 9172575"/>
              <a:gd name="connsiteY8" fmla="*/ 1257300 h 1419225"/>
              <a:gd name="connsiteX9" fmla="*/ 2733675 w 9172575"/>
              <a:gd name="connsiteY9" fmla="*/ 1390650 h 1419225"/>
              <a:gd name="connsiteX10" fmla="*/ 2171700 w 9172575"/>
              <a:gd name="connsiteY10" fmla="*/ 1419225 h 1419225"/>
              <a:gd name="connsiteX11" fmla="*/ 1514475 w 9172575"/>
              <a:gd name="connsiteY11" fmla="*/ 1314450 h 1419225"/>
              <a:gd name="connsiteX12" fmla="*/ 781050 w 9172575"/>
              <a:gd name="connsiteY12" fmla="*/ 1104900 h 1419225"/>
              <a:gd name="connsiteX13" fmla="*/ 19050 w 9172575"/>
              <a:gd name="connsiteY13" fmla="*/ 800100 h 1419225"/>
              <a:gd name="connsiteX0" fmla="*/ 715552 w 9869077"/>
              <a:gd name="connsiteY0" fmla="*/ 800100 h 1419225"/>
              <a:gd name="connsiteX1" fmla="*/ 696502 w 9869077"/>
              <a:gd name="connsiteY1" fmla="*/ 0 h 1419225"/>
              <a:gd name="connsiteX2" fmla="*/ 0 w 9869077"/>
              <a:gd name="connsiteY2" fmla="*/ 500042 h 1419225"/>
              <a:gd name="connsiteX3" fmla="*/ 9869077 w 9869077"/>
              <a:gd name="connsiteY3" fmla="*/ 0 h 1419225"/>
              <a:gd name="connsiteX4" fmla="*/ 9869077 w 9869077"/>
              <a:gd name="connsiteY4" fmla="*/ 981075 h 1419225"/>
              <a:gd name="connsiteX5" fmla="*/ 8116477 w 9869077"/>
              <a:gd name="connsiteY5" fmla="*/ 762000 h 1419225"/>
              <a:gd name="connsiteX6" fmla="*/ 6697252 w 9869077"/>
              <a:gd name="connsiteY6" fmla="*/ 762000 h 1419225"/>
              <a:gd name="connsiteX7" fmla="*/ 5506627 w 9869077"/>
              <a:gd name="connsiteY7" fmla="*/ 895350 h 1419225"/>
              <a:gd name="connsiteX8" fmla="*/ 4601752 w 9869077"/>
              <a:gd name="connsiteY8" fmla="*/ 1095375 h 1419225"/>
              <a:gd name="connsiteX9" fmla="*/ 4030252 w 9869077"/>
              <a:gd name="connsiteY9" fmla="*/ 1257300 h 1419225"/>
              <a:gd name="connsiteX10" fmla="*/ 3430177 w 9869077"/>
              <a:gd name="connsiteY10" fmla="*/ 1390650 h 1419225"/>
              <a:gd name="connsiteX11" fmla="*/ 2868202 w 9869077"/>
              <a:gd name="connsiteY11" fmla="*/ 1419225 h 1419225"/>
              <a:gd name="connsiteX12" fmla="*/ 2210977 w 9869077"/>
              <a:gd name="connsiteY12" fmla="*/ 1314450 h 1419225"/>
              <a:gd name="connsiteX13" fmla="*/ 1477552 w 9869077"/>
              <a:gd name="connsiteY13" fmla="*/ 1104900 h 1419225"/>
              <a:gd name="connsiteX14" fmla="*/ 715552 w 9869077"/>
              <a:gd name="connsiteY14" fmla="*/ 800100 h 1419225"/>
              <a:gd name="connsiteX0" fmla="*/ 19050 w 9172575"/>
              <a:gd name="connsiteY0" fmla="*/ 800100 h 1419225"/>
              <a:gd name="connsiteX1" fmla="*/ 0 w 9172575"/>
              <a:gd name="connsiteY1" fmla="*/ 0 h 1419225"/>
              <a:gd name="connsiteX2" fmla="*/ 9172575 w 9172575"/>
              <a:gd name="connsiteY2" fmla="*/ 0 h 1419225"/>
              <a:gd name="connsiteX3" fmla="*/ 9172575 w 9172575"/>
              <a:gd name="connsiteY3" fmla="*/ 981075 h 1419225"/>
              <a:gd name="connsiteX4" fmla="*/ 7419975 w 9172575"/>
              <a:gd name="connsiteY4" fmla="*/ 762000 h 1419225"/>
              <a:gd name="connsiteX5" fmla="*/ 6000750 w 9172575"/>
              <a:gd name="connsiteY5" fmla="*/ 762000 h 1419225"/>
              <a:gd name="connsiteX6" fmla="*/ 4810125 w 9172575"/>
              <a:gd name="connsiteY6" fmla="*/ 895350 h 1419225"/>
              <a:gd name="connsiteX7" fmla="*/ 3905250 w 9172575"/>
              <a:gd name="connsiteY7" fmla="*/ 1095375 h 1419225"/>
              <a:gd name="connsiteX8" fmla="*/ 3333750 w 9172575"/>
              <a:gd name="connsiteY8" fmla="*/ 1257300 h 1419225"/>
              <a:gd name="connsiteX9" fmla="*/ 2733675 w 9172575"/>
              <a:gd name="connsiteY9" fmla="*/ 1390650 h 1419225"/>
              <a:gd name="connsiteX10" fmla="*/ 2171700 w 9172575"/>
              <a:gd name="connsiteY10" fmla="*/ 1419225 h 1419225"/>
              <a:gd name="connsiteX11" fmla="*/ 1514475 w 9172575"/>
              <a:gd name="connsiteY11" fmla="*/ 1314450 h 1419225"/>
              <a:gd name="connsiteX12" fmla="*/ 781050 w 9172575"/>
              <a:gd name="connsiteY12" fmla="*/ 1104900 h 1419225"/>
              <a:gd name="connsiteX13" fmla="*/ 19050 w 9172575"/>
              <a:gd name="connsiteY13" fmla="*/ 800100 h 1419225"/>
              <a:gd name="connsiteX0" fmla="*/ 19050 w 9172575"/>
              <a:gd name="connsiteY0" fmla="*/ 800100 h 1419225"/>
              <a:gd name="connsiteX1" fmla="*/ 0 w 9172575"/>
              <a:gd name="connsiteY1" fmla="*/ 0 h 1419225"/>
              <a:gd name="connsiteX2" fmla="*/ 385701 w 9172575"/>
              <a:gd name="connsiteY2" fmla="*/ 296361 h 1419225"/>
              <a:gd name="connsiteX3" fmla="*/ 9172575 w 9172575"/>
              <a:gd name="connsiteY3" fmla="*/ 0 h 1419225"/>
              <a:gd name="connsiteX4" fmla="*/ 9172575 w 9172575"/>
              <a:gd name="connsiteY4" fmla="*/ 981075 h 1419225"/>
              <a:gd name="connsiteX5" fmla="*/ 7419975 w 9172575"/>
              <a:gd name="connsiteY5" fmla="*/ 762000 h 1419225"/>
              <a:gd name="connsiteX6" fmla="*/ 6000750 w 9172575"/>
              <a:gd name="connsiteY6" fmla="*/ 762000 h 1419225"/>
              <a:gd name="connsiteX7" fmla="*/ 4810125 w 9172575"/>
              <a:gd name="connsiteY7" fmla="*/ 895350 h 1419225"/>
              <a:gd name="connsiteX8" fmla="*/ 3905250 w 9172575"/>
              <a:gd name="connsiteY8" fmla="*/ 1095375 h 1419225"/>
              <a:gd name="connsiteX9" fmla="*/ 3333750 w 9172575"/>
              <a:gd name="connsiteY9" fmla="*/ 1257300 h 1419225"/>
              <a:gd name="connsiteX10" fmla="*/ 2733675 w 9172575"/>
              <a:gd name="connsiteY10" fmla="*/ 1390650 h 1419225"/>
              <a:gd name="connsiteX11" fmla="*/ 2171700 w 9172575"/>
              <a:gd name="connsiteY11" fmla="*/ 1419225 h 1419225"/>
              <a:gd name="connsiteX12" fmla="*/ 1514475 w 9172575"/>
              <a:gd name="connsiteY12" fmla="*/ 1314450 h 1419225"/>
              <a:gd name="connsiteX13" fmla="*/ 781050 w 9172575"/>
              <a:gd name="connsiteY13" fmla="*/ 1104900 h 1419225"/>
              <a:gd name="connsiteX14" fmla="*/ 19050 w 9172575"/>
              <a:gd name="connsiteY14" fmla="*/ 800100 h 1419225"/>
              <a:gd name="connsiteX0" fmla="*/ 19050 w 9172575"/>
              <a:gd name="connsiteY0" fmla="*/ 800100 h 1419225"/>
              <a:gd name="connsiteX1" fmla="*/ 0 w 9172575"/>
              <a:gd name="connsiteY1" fmla="*/ 0 h 1419225"/>
              <a:gd name="connsiteX2" fmla="*/ 9172575 w 9172575"/>
              <a:gd name="connsiteY2" fmla="*/ 0 h 1419225"/>
              <a:gd name="connsiteX3" fmla="*/ 9172575 w 9172575"/>
              <a:gd name="connsiteY3" fmla="*/ 981075 h 1419225"/>
              <a:gd name="connsiteX4" fmla="*/ 7419975 w 9172575"/>
              <a:gd name="connsiteY4" fmla="*/ 762000 h 1419225"/>
              <a:gd name="connsiteX5" fmla="*/ 6000750 w 9172575"/>
              <a:gd name="connsiteY5" fmla="*/ 762000 h 1419225"/>
              <a:gd name="connsiteX6" fmla="*/ 4810125 w 9172575"/>
              <a:gd name="connsiteY6" fmla="*/ 895350 h 1419225"/>
              <a:gd name="connsiteX7" fmla="*/ 3905250 w 9172575"/>
              <a:gd name="connsiteY7" fmla="*/ 1095375 h 1419225"/>
              <a:gd name="connsiteX8" fmla="*/ 3333750 w 9172575"/>
              <a:gd name="connsiteY8" fmla="*/ 1257300 h 1419225"/>
              <a:gd name="connsiteX9" fmla="*/ 2733675 w 9172575"/>
              <a:gd name="connsiteY9" fmla="*/ 1390650 h 1419225"/>
              <a:gd name="connsiteX10" fmla="*/ 2171700 w 9172575"/>
              <a:gd name="connsiteY10" fmla="*/ 1419225 h 1419225"/>
              <a:gd name="connsiteX11" fmla="*/ 1514475 w 9172575"/>
              <a:gd name="connsiteY11" fmla="*/ 1314450 h 1419225"/>
              <a:gd name="connsiteX12" fmla="*/ 781050 w 9172575"/>
              <a:gd name="connsiteY12" fmla="*/ 1104900 h 1419225"/>
              <a:gd name="connsiteX13" fmla="*/ 19050 w 9172575"/>
              <a:gd name="connsiteY13" fmla="*/ 800100 h 1419225"/>
              <a:gd name="connsiteX0" fmla="*/ 0 w 9153525"/>
              <a:gd name="connsiteY0" fmla="*/ 800100 h 1419225"/>
              <a:gd name="connsiteX1" fmla="*/ 338108 w 9153525"/>
              <a:gd name="connsiteY1" fmla="*/ 0 h 1419225"/>
              <a:gd name="connsiteX2" fmla="*/ 9153525 w 9153525"/>
              <a:gd name="connsiteY2" fmla="*/ 0 h 1419225"/>
              <a:gd name="connsiteX3" fmla="*/ 9153525 w 9153525"/>
              <a:gd name="connsiteY3" fmla="*/ 981075 h 1419225"/>
              <a:gd name="connsiteX4" fmla="*/ 7400925 w 9153525"/>
              <a:gd name="connsiteY4" fmla="*/ 762000 h 1419225"/>
              <a:gd name="connsiteX5" fmla="*/ 5981700 w 9153525"/>
              <a:gd name="connsiteY5" fmla="*/ 762000 h 1419225"/>
              <a:gd name="connsiteX6" fmla="*/ 4791075 w 9153525"/>
              <a:gd name="connsiteY6" fmla="*/ 895350 h 1419225"/>
              <a:gd name="connsiteX7" fmla="*/ 3886200 w 9153525"/>
              <a:gd name="connsiteY7" fmla="*/ 1095375 h 1419225"/>
              <a:gd name="connsiteX8" fmla="*/ 3314700 w 9153525"/>
              <a:gd name="connsiteY8" fmla="*/ 1257300 h 1419225"/>
              <a:gd name="connsiteX9" fmla="*/ 2714625 w 9153525"/>
              <a:gd name="connsiteY9" fmla="*/ 1390650 h 1419225"/>
              <a:gd name="connsiteX10" fmla="*/ 2152650 w 9153525"/>
              <a:gd name="connsiteY10" fmla="*/ 1419225 h 1419225"/>
              <a:gd name="connsiteX11" fmla="*/ 1495425 w 9153525"/>
              <a:gd name="connsiteY11" fmla="*/ 1314450 h 1419225"/>
              <a:gd name="connsiteX12" fmla="*/ 762000 w 9153525"/>
              <a:gd name="connsiteY12" fmla="*/ 1104900 h 1419225"/>
              <a:gd name="connsiteX13" fmla="*/ 0 w 9153525"/>
              <a:gd name="connsiteY13" fmla="*/ 800100 h 1419225"/>
              <a:gd name="connsiteX0" fmla="*/ 19114 w 9172639"/>
              <a:gd name="connsiteY0" fmla="*/ 800100 h 1419225"/>
              <a:gd name="connsiteX1" fmla="*/ 0 w 9172639"/>
              <a:gd name="connsiteY1" fmla="*/ 0 h 1419225"/>
              <a:gd name="connsiteX2" fmla="*/ 9172639 w 9172639"/>
              <a:gd name="connsiteY2" fmla="*/ 0 h 1419225"/>
              <a:gd name="connsiteX3" fmla="*/ 9172639 w 9172639"/>
              <a:gd name="connsiteY3" fmla="*/ 981075 h 1419225"/>
              <a:gd name="connsiteX4" fmla="*/ 7420039 w 9172639"/>
              <a:gd name="connsiteY4" fmla="*/ 762000 h 1419225"/>
              <a:gd name="connsiteX5" fmla="*/ 6000814 w 9172639"/>
              <a:gd name="connsiteY5" fmla="*/ 762000 h 1419225"/>
              <a:gd name="connsiteX6" fmla="*/ 4810189 w 9172639"/>
              <a:gd name="connsiteY6" fmla="*/ 895350 h 1419225"/>
              <a:gd name="connsiteX7" fmla="*/ 3905314 w 9172639"/>
              <a:gd name="connsiteY7" fmla="*/ 1095375 h 1419225"/>
              <a:gd name="connsiteX8" fmla="*/ 3333814 w 9172639"/>
              <a:gd name="connsiteY8" fmla="*/ 1257300 h 1419225"/>
              <a:gd name="connsiteX9" fmla="*/ 2733739 w 9172639"/>
              <a:gd name="connsiteY9" fmla="*/ 1390650 h 1419225"/>
              <a:gd name="connsiteX10" fmla="*/ 2171764 w 9172639"/>
              <a:gd name="connsiteY10" fmla="*/ 1419225 h 1419225"/>
              <a:gd name="connsiteX11" fmla="*/ 1514539 w 9172639"/>
              <a:gd name="connsiteY11" fmla="*/ 1314450 h 1419225"/>
              <a:gd name="connsiteX12" fmla="*/ 781114 w 9172639"/>
              <a:gd name="connsiteY12" fmla="*/ 1104900 h 1419225"/>
              <a:gd name="connsiteX13" fmla="*/ 19114 w 9172639"/>
              <a:gd name="connsiteY13" fmla="*/ 800100 h 1419225"/>
              <a:gd name="connsiteX0" fmla="*/ 19114 w 9172639"/>
              <a:gd name="connsiteY0" fmla="*/ 800100 h 1419225"/>
              <a:gd name="connsiteX1" fmla="*/ 0 w 9172639"/>
              <a:gd name="connsiteY1" fmla="*/ 0 h 1419225"/>
              <a:gd name="connsiteX2" fmla="*/ 9172639 w 9172639"/>
              <a:gd name="connsiteY2" fmla="*/ 0 h 1419225"/>
              <a:gd name="connsiteX3" fmla="*/ 9172639 w 9172639"/>
              <a:gd name="connsiteY3" fmla="*/ 981075 h 1419225"/>
              <a:gd name="connsiteX4" fmla="*/ 7420039 w 9172639"/>
              <a:gd name="connsiteY4" fmla="*/ 762000 h 1419225"/>
              <a:gd name="connsiteX5" fmla="*/ 6000814 w 9172639"/>
              <a:gd name="connsiteY5" fmla="*/ 762000 h 1419225"/>
              <a:gd name="connsiteX6" fmla="*/ 4810189 w 9172639"/>
              <a:gd name="connsiteY6" fmla="*/ 895350 h 1419225"/>
              <a:gd name="connsiteX7" fmla="*/ 3905314 w 9172639"/>
              <a:gd name="connsiteY7" fmla="*/ 1095375 h 1419225"/>
              <a:gd name="connsiteX8" fmla="*/ 3333814 w 9172639"/>
              <a:gd name="connsiteY8" fmla="*/ 1257300 h 1419225"/>
              <a:gd name="connsiteX9" fmla="*/ 2733739 w 9172639"/>
              <a:gd name="connsiteY9" fmla="*/ 1390650 h 1419225"/>
              <a:gd name="connsiteX10" fmla="*/ 2171764 w 9172639"/>
              <a:gd name="connsiteY10" fmla="*/ 1419225 h 1419225"/>
              <a:gd name="connsiteX11" fmla="*/ 1514539 w 9172639"/>
              <a:gd name="connsiteY11" fmla="*/ 1314450 h 1419225"/>
              <a:gd name="connsiteX12" fmla="*/ 781114 w 9172639"/>
              <a:gd name="connsiteY12" fmla="*/ 1104900 h 1419225"/>
              <a:gd name="connsiteX13" fmla="*/ 19114 w 9172639"/>
              <a:gd name="connsiteY13" fmla="*/ 800100 h 1419225"/>
              <a:gd name="connsiteX0" fmla="*/ 0 w 9153525"/>
              <a:gd name="connsiteY0" fmla="*/ 800100 h 1419225"/>
              <a:gd name="connsiteX1" fmla="*/ 266606 w 9153525"/>
              <a:gd name="connsiteY1" fmla="*/ 428604 h 1419225"/>
              <a:gd name="connsiteX2" fmla="*/ 9153525 w 9153525"/>
              <a:gd name="connsiteY2" fmla="*/ 0 h 1419225"/>
              <a:gd name="connsiteX3" fmla="*/ 9153525 w 9153525"/>
              <a:gd name="connsiteY3" fmla="*/ 981075 h 1419225"/>
              <a:gd name="connsiteX4" fmla="*/ 7400925 w 9153525"/>
              <a:gd name="connsiteY4" fmla="*/ 762000 h 1419225"/>
              <a:gd name="connsiteX5" fmla="*/ 5981700 w 9153525"/>
              <a:gd name="connsiteY5" fmla="*/ 762000 h 1419225"/>
              <a:gd name="connsiteX6" fmla="*/ 4791075 w 9153525"/>
              <a:gd name="connsiteY6" fmla="*/ 895350 h 1419225"/>
              <a:gd name="connsiteX7" fmla="*/ 3886200 w 9153525"/>
              <a:gd name="connsiteY7" fmla="*/ 1095375 h 1419225"/>
              <a:gd name="connsiteX8" fmla="*/ 3314700 w 9153525"/>
              <a:gd name="connsiteY8" fmla="*/ 1257300 h 1419225"/>
              <a:gd name="connsiteX9" fmla="*/ 2714625 w 9153525"/>
              <a:gd name="connsiteY9" fmla="*/ 1390650 h 1419225"/>
              <a:gd name="connsiteX10" fmla="*/ 2152650 w 9153525"/>
              <a:gd name="connsiteY10" fmla="*/ 1419225 h 1419225"/>
              <a:gd name="connsiteX11" fmla="*/ 1495425 w 9153525"/>
              <a:gd name="connsiteY11" fmla="*/ 1314450 h 1419225"/>
              <a:gd name="connsiteX12" fmla="*/ 762000 w 9153525"/>
              <a:gd name="connsiteY12" fmla="*/ 1104900 h 1419225"/>
              <a:gd name="connsiteX13" fmla="*/ 0 w 9153525"/>
              <a:gd name="connsiteY13" fmla="*/ 800100 h 1419225"/>
              <a:gd name="connsiteX0" fmla="*/ 19178 w 9172703"/>
              <a:gd name="connsiteY0" fmla="*/ 800148 h 1419273"/>
              <a:gd name="connsiteX1" fmla="*/ 0 w 9172703"/>
              <a:gd name="connsiteY1" fmla="*/ 0 h 1419273"/>
              <a:gd name="connsiteX2" fmla="*/ 9172703 w 9172703"/>
              <a:gd name="connsiteY2" fmla="*/ 48 h 1419273"/>
              <a:gd name="connsiteX3" fmla="*/ 9172703 w 9172703"/>
              <a:gd name="connsiteY3" fmla="*/ 981123 h 1419273"/>
              <a:gd name="connsiteX4" fmla="*/ 7420103 w 9172703"/>
              <a:gd name="connsiteY4" fmla="*/ 762048 h 1419273"/>
              <a:gd name="connsiteX5" fmla="*/ 6000878 w 9172703"/>
              <a:gd name="connsiteY5" fmla="*/ 762048 h 1419273"/>
              <a:gd name="connsiteX6" fmla="*/ 4810253 w 9172703"/>
              <a:gd name="connsiteY6" fmla="*/ 895398 h 1419273"/>
              <a:gd name="connsiteX7" fmla="*/ 3905378 w 9172703"/>
              <a:gd name="connsiteY7" fmla="*/ 1095423 h 1419273"/>
              <a:gd name="connsiteX8" fmla="*/ 3333878 w 9172703"/>
              <a:gd name="connsiteY8" fmla="*/ 1257348 h 1419273"/>
              <a:gd name="connsiteX9" fmla="*/ 2733803 w 9172703"/>
              <a:gd name="connsiteY9" fmla="*/ 1390698 h 1419273"/>
              <a:gd name="connsiteX10" fmla="*/ 2171828 w 9172703"/>
              <a:gd name="connsiteY10" fmla="*/ 1419273 h 1419273"/>
              <a:gd name="connsiteX11" fmla="*/ 1514603 w 9172703"/>
              <a:gd name="connsiteY11" fmla="*/ 1314498 h 1419273"/>
              <a:gd name="connsiteX12" fmla="*/ 781178 w 9172703"/>
              <a:gd name="connsiteY12" fmla="*/ 1104948 h 1419273"/>
              <a:gd name="connsiteX13" fmla="*/ 19178 w 9172703"/>
              <a:gd name="connsiteY13" fmla="*/ 800148 h 1419273"/>
              <a:gd name="connsiteX0" fmla="*/ 19178 w 9172703"/>
              <a:gd name="connsiteY0" fmla="*/ 800148 h 1419273"/>
              <a:gd name="connsiteX1" fmla="*/ 0 w 9172703"/>
              <a:gd name="connsiteY1" fmla="*/ 0 h 1419273"/>
              <a:gd name="connsiteX2" fmla="*/ 9172703 w 9172703"/>
              <a:gd name="connsiteY2" fmla="*/ 48 h 1419273"/>
              <a:gd name="connsiteX3" fmla="*/ 9172703 w 9172703"/>
              <a:gd name="connsiteY3" fmla="*/ 981123 h 1419273"/>
              <a:gd name="connsiteX4" fmla="*/ 7420103 w 9172703"/>
              <a:gd name="connsiteY4" fmla="*/ 762048 h 1419273"/>
              <a:gd name="connsiteX5" fmla="*/ 6000878 w 9172703"/>
              <a:gd name="connsiteY5" fmla="*/ 762048 h 1419273"/>
              <a:gd name="connsiteX6" fmla="*/ 4810253 w 9172703"/>
              <a:gd name="connsiteY6" fmla="*/ 895398 h 1419273"/>
              <a:gd name="connsiteX7" fmla="*/ 3905378 w 9172703"/>
              <a:gd name="connsiteY7" fmla="*/ 1095423 h 1419273"/>
              <a:gd name="connsiteX8" fmla="*/ 3333878 w 9172703"/>
              <a:gd name="connsiteY8" fmla="*/ 1257348 h 1419273"/>
              <a:gd name="connsiteX9" fmla="*/ 2733803 w 9172703"/>
              <a:gd name="connsiteY9" fmla="*/ 1390698 h 1419273"/>
              <a:gd name="connsiteX10" fmla="*/ 2171828 w 9172703"/>
              <a:gd name="connsiteY10" fmla="*/ 1419273 h 1419273"/>
              <a:gd name="connsiteX11" fmla="*/ 1514603 w 9172703"/>
              <a:gd name="connsiteY11" fmla="*/ 1314498 h 1419273"/>
              <a:gd name="connsiteX12" fmla="*/ 781178 w 9172703"/>
              <a:gd name="connsiteY12" fmla="*/ 1104948 h 1419273"/>
              <a:gd name="connsiteX13" fmla="*/ 19178 w 9172703"/>
              <a:gd name="connsiteY13" fmla="*/ 800148 h 1419273"/>
              <a:gd name="connsiteX0" fmla="*/ 233460 w 9172703"/>
              <a:gd name="connsiteY0" fmla="*/ 657248 h 1419273"/>
              <a:gd name="connsiteX1" fmla="*/ 0 w 9172703"/>
              <a:gd name="connsiteY1" fmla="*/ 0 h 1419273"/>
              <a:gd name="connsiteX2" fmla="*/ 9172703 w 9172703"/>
              <a:gd name="connsiteY2" fmla="*/ 48 h 1419273"/>
              <a:gd name="connsiteX3" fmla="*/ 9172703 w 9172703"/>
              <a:gd name="connsiteY3" fmla="*/ 981123 h 1419273"/>
              <a:gd name="connsiteX4" fmla="*/ 7420103 w 9172703"/>
              <a:gd name="connsiteY4" fmla="*/ 762048 h 1419273"/>
              <a:gd name="connsiteX5" fmla="*/ 6000878 w 9172703"/>
              <a:gd name="connsiteY5" fmla="*/ 762048 h 1419273"/>
              <a:gd name="connsiteX6" fmla="*/ 4810253 w 9172703"/>
              <a:gd name="connsiteY6" fmla="*/ 895398 h 1419273"/>
              <a:gd name="connsiteX7" fmla="*/ 3905378 w 9172703"/>
              <a:gd name="connsiteY7" fmla="*/ 1095423 h 1419273"/>
              <a:gd name="connsiteX8" fmla="*/ 3333878 w 9172703"/>
              <a:gd name="connsiteY8" fmla="*/ 1257348 h 1419273"/>
              <a:gd name="connsiteX9" fmla="*/ 2733803 w 9172703"/>
              <a:gd name="connsiteY9" fmla="*/ 1390698 h 1419273"/>
              <a:gd name="connsiteX10" fmla="*/ 2171828 w 9172703"/>
              <a:gd name="connsiteY10" fmla="*/ 1419273 h 1419273"/>
              <a:gd name="connsiteX11" fmla="*/ 1514603 w 9172703"/>
              <a:gd name="connsiteY11" fmla="*/ 1314498 h 1419273"/>
              <a:gd name="connsiteX12" fmla="*/ 781178 w 9172703"/>
              <a:gd name="connsiteY12" fmla="*/ 1104948 h 1419273"/>
              <a:gd name="connsiteX13" fmla="*/ 233460 w 9172703"/>
              <a:gd name="connsiteY13" fmla="*/ 657248 h 1419273"/>
              <a:gd name="connsiteX0" fmla="*/ 19114 w 9172703"/>
              <a:gd name="connsiteY0" fmla="*/ 800100 h 1419273"/>
              <a:gd name="connsiteX1" fmla="*/ 0 w 9172703"/>
              <a:gd name="connsiteY1" fmla="*/ 0 h 1419273"/>
              <a:gd name="connsiteX2" fmla="*/ 9172703 w 9172703"/>
              <a:gd name="connsiteY2" fmla="*/ 48 h 1419273"/>
              <a:gd name="connsiteX3" fmla="*/ 9172703 w 9172703"/>
              <a:gd name="connsiteY3" fmla="*/ 981123 h 1419273"/>
              <a:gd name="connsiteX4" fmla="*/ 7420103 w 9172703"/>
              <a:gd name="connsiteY4" fmla="*/ 762048 h 1419273"/>
              <a:gd name="connsiteX5" fmla="*/ 6000878 w 9172703"/>
              <a:gd name="connsiteY5" fmla="*/ 762048 h 1419273"/>
              <a:gd name="connsiteX6" fmla="*/ 4810253 w 9172703"/>
              <a:gd name="connsiteY6" fmla="*/ 895398 h 1419273"/>
              <a:gd name="connsiteX7" fmla="*/ 3905378 w 9172703"/>
              <a:gd name="connsiteY7" fmla="*/ 1095423 h 1419273"/>
              <a:gd name="connsiteX8" fmla="*/ 3333878 w 9172703"/>
              <a:gd name="connsiteY8" fmla="*/ 1257348 h 1419273"/>
              <a:gd name="connsiteX9" fmla="*/ 2733803 w 9172703"/>
              <a:gd name="connsiteY9" fmla="*/ 1390698 h 1419273"/>
              <a:gd name="connsiteX10" fmla="*/ 2171828 w 9172703"/>
              <a:gd name="connsiteY10" fmla="*/ 1419273 h 1419273"/>
              <a:gd name="connsiteX11" fmla="*/ 1514603 w 9172703"/>
              <a:gd name="connsiteY11" fmla="*/ 1314498 h 1419273"/>
              <a:gd name="connsiteX12" fmla="*/ 781178 w 9172703"/>
              <a:gd name="connsiteY12" fmla="*/ 1104948 h 1419273"/>
              <a:gd name="connsiteX13" fmla="*/ 19114 w 9172703"/>
              <a:gd name="connsiteY13" fmla="*/ 800100 h 1419273"/>
              <a:gd name="connsiteX0" fmla="*/ 0 w 9153589"/>
              <a:gd name="connsiteY0" fmla="*/ 1548875 h 2168048"/>
              <a:gd name="connsiteX1" fmla="*/ 47489 w 9153589"/>
              <a:gd name="connsiteY1" fmla="*/ 0 h 2168048"/>
              <a:gd name="connsiteX2" fmla="*/ 9153589 w 9153589"/>
              <a:gd name="connsiteY2" fmla="*/ 748823 h 2168048"/>
              <a:gd name="connsiteX3" fmla="*/ 9153589 w 9153589"/>
              <a:gd name="connsiteY3" fmla="*/ 1729898 h 2168048"/>
              <a:gd name="connsiteX4" fmla="*/ 7400989 w 9153589"/>
              <a:gd name="connsiteY4" fmla="*/ 1510823 h 2168048"/>
              <a:gd name="connsiteX5" fmla="*/ 5981764 w 9153589"/>
              <a:gd name="connsiteY5" fmla="*/ 1510823 h 2168048"/>
              <a:gd name="connsiteX6" fmla="*/ 4791139 w 9153589"/>
              <a:gd name="connsiteY6" fmla="*/ 1644173 h 2168048"/>
              <a:gd name="connsiteX7" fmla="*/ 3886264 w 9153589"/>
              <a:gd name="connsiteY7" fmla="*/ 1844198 h 2168048"/>
              <a:gd name="connsiteX8" fmla="*/ 3314764 w 9153589"/>
              <a:gd name="connsiteY8" fmla="*/ 2006123 h 2168048"/>
              <a:gd name="connsiteX9" fmla="*/ 2714689 w 9153589"/>
              <a:gd name="connsiteY9" fmla="*/ 2139473 h 2168048"/>
              <a:gd name="connsiteX10" fmla="*/ 2152714 w 9153589"/>
              <a:gd name="connsiteY10" fmla="*/ 2168048 h 2168048"/>
              <a:gd name="connsiteX11" fmla="*/ 1495489 w 9153589"/>
              <a:gd name="connsiteY11" fmla="*/ 2063273 h 2168048"/>
              <a:gd name="connsiteX12" fmla="*/ 762064 w 9153589"/>
              <a:gd name="connsiteY12" fmla="*/ 1853723 h 2168048"/>
              <a:gd name="connsiteX13" fmla="*/ 0 w 9153589"/>
              <a:gd name="connsiteY13" fmla="*/ 1548875 h 2168048"/>
              <a:gd name="connsiteX0" fmla="*/ 0 w 9153589"/>
              <a:gd name="connsiteY0" fmla="*/ 1548875 h 2168048"/>
              <a:gd name="connsiteX1" fmla="*/ 47489 w 9153589"/>
              <a:gd name="connsiteY1" fmla="*/ 0 h 2168048"/>
              <a:gd name="connsiteX2" fmla="*/ 9148811 w 9153589"/>
              <a:gd name="connsiteY2" fmla="*/ 26931 h 2168048"/>
              <a:gd name="connsiteX3" fmla="*/ 9153589 w 9153589"/>
              <a:gd name="connsiteY3" fmla="*/ 1729898 h 2168048"/>
              <a:gd name="connsiteX4" fmla="*/ 7400989 w 9153589"/>
              <a:gd name="connsiteY4" fmla="*/ 1510823 h 2168048"/>
              <a:gd name="connsiteX5" fmla="*/ 5981764 w 9153589"/>
              <a:gd name="connsiteY5" fmla="*/ 1510823 h 2168048"/>
              <a:gd name="connsiteX6" fmla="*/ 4791139 w 9153589"/>
              <a:gd name="connsiteY6" fmla="*/ 1644173 h 2168048"/>
              <a:gd name="connsiteX7" fmla="*/ 3886264 w 9153589"/>
              <a:gd name="connsiteY7" fmla="*/ 1844198 h 2168048"/>
              <a:gd name="connsiteX8" fmla="*/ 3314764 w 9153589"/>
              <a:gd name="connsiteY8" fmla="*/ 2006123 h 2168048"/>
              <a:gd name="connsiteX9" fmla="*/ 2714689 w 9153589"/>
              <a:gd name="connsiteY9" fmla="*/ 2139473 h 2168048"/>
              <a:gd name="connsiteX10" fmla="*/ 2152714 w 9153589"/>
              <a:gd name="connsiteY10" fmla="*/ 2168048 h 2168048"/>
              <a:gd name="connsiteX11" fmla="*/ 1495489 w 9153589"/>
              <a:gd name="connsiteY11" fmla="*/ 2063273 h 2168048"/>
              <a:gd name="connsiteX12" fmla="*/ 762064 w 9153589"/>
              <a:gd name="connsiteY12" fmla="*/ 1853723 h 2168048"/>
              <a:gd name="connsiteX13" fmla="*/ 0 w 9153589"/>
              <a:gd name="connsiteY13" fmla="*/ 1548875 h 2168048"/>
              <a:gd name="connsiteX0" fmla="*/ 0 w 9153589"/>
              <a:gd name="connsiteY0" fmla="*/ 1521944 h 2141117"/>
              <a:gd name="connsiteX1" fmla="*/ 613623 w 9153589"/>
              <a:gd name="connsiteY1" fmla="*/ 278943 h 2141117"/>
              <a:gd name="connsiteX2" fmla="*/ 9148811 w 9153589"/>
              <a:gd name="connsiteY2" fmla="*/ 0 h 2141117"/>
              <a:gd name="connsiteX3" fmla="*/ 9153589 w 9153589"/>
              <a:gd name="connsiteY3" fmla="*/ 1702967 h 2141117"/>
              <a:gd name="connsiteX4" fmla="*/ 7400989 w 9153589"/>
              <a:gd name="connsiteY4" fmla="*/ 1483892 h 2141117"/>
              <a:gd name="connsiteX5" fmla="*/ 5981764 w 9153589"/>
              <a:gd name="connsiteY5" fmla="*/ 1483892 h 2141117"/>
              <a:gd name="connsiteX6" fmla="*/ 4791139 w 9153589"/>
              <a:gd name="connsiteY6" fmla="*/ 1617242 h 2141117"/>
              <a:gd name="connsiteX7" fmla="*/ 3886264 w 9153589"/>
              <a:gd name="connsiteY7" fmla="*/ 1817267 h 2141117"/>
              <a:gd name="connsiteX8" fmla="*/ 3314764 w 9153589"/>
              <a:gd name="connsiteY8" fmla="*/ 1979192 h 2141117"/>
              <a:gd name="connsiteX9" fmla="*/ 2714689 w 9153589"/>
              <a:gd name="connsiteY9" fmla="*/ 2112542 h 2141117"/>
              <a:gd name="connsiteX10" fmla="*/ 2152714 w 9153589"/>
              <a:gd name="connsiteY10" fmla="*/ 2141117 h 2141117"/>
              <a:gd name="connsiteX11" fmla="*/ 1495489 w 9153589"/>
              <a:gd name="connsiteY11" fmla="*/ 2036342 h 2141117"/>
              <a:gd name="connsiteX12" fmla="*/ 762064 w 9153589"/>
              <a:gd name="connsiteY12" fmla="*/ 1826792 h 2141117"/>
              <a:gd name="connsiteX13" fmla="*/ 0 w 9153589"/>
              <a:gd name="connsiteY13" fmla="*/ 1521944 h 2141117"/>
              <a:gd name="connsiteX0" fmla="*/ 31041 w 9184630"/>
              <a:gd name="connsiteY0" fmla="*/ 1537887 h 2157060"/>
              <a:gd name="connsiteX1" fmla="*/ 0 w 9184630"/>
              <a:gd name="connsiteY1" fmla="*/ 0 h 2157060"/>
              <a:gd name="connsiteX2" fmla="*/ 9179852 w 9184630"/>
              <a:gd name="connsiteY2" fmla="*/ 15943 h 2157060"/>
              <a:gd name="connsiteX3" fmla="*/ 9184630 w 9184630"/>
              <a:gd name="connsiteY3" fmla="*/ 1718910 h 2157060"/>
              <a:gd name="connsiteX4" fmla="*/ 7432030 w 9184630"/>
              <a:gd name="connsiteY4" fmla="*/ 1499835 h 2157060"/>
              <a:gd name="connsiteX5" fmla="*/ 6012805 w 9184630"/>
              <a:gd name="connsiteY5" fmla="*/ 1499835 h 2157060"/>
              <a:gd name="connsiteX6" fmla="*/ 4822180 w 9184630"/>
              <a:gd name="connsiteY6" fmla="*/ 1633185 h 2157060"/>
              <a:gd name="connsiteX7" fmla="*/ 3917305 w 9184630"/>
              <a:gd name="connsiteY7" fmla="*/ 1833210 h 2157060"/>
              <a:gd name="connsiteX8" fmla="*/ 3345805 w 9184630"/>
              <a:gd name="connsiteY8" fmla="*/ 1995135 h 2157060"/>
              <a:gd name="connsiteX9" fmla="*/ 2745730 w 9184630"/>
              <a:gd name="connsiteY9" fmla="*/ 2128485 h 2157060"/>
              <a:gd name="connsiteX10" fmla="*/ 2183755 w 9184630"/>
              <a:gd name="connsiteY10" fmla="*/ 2157060 h 2157060"/>
              <a:gd name="connsiteX11" fmla="*/ 1526530 w 9184630"/>
              <a:gd name="connsiteY11" fmla="*/ 2052285 h 2157060"/>
              <a:gd name="connsiteX12" fmla="*/ 793105 w 9184630"/>
              <a:gd name="connsiteY12" fmla="*/ 1842735 h 2157060"/>
              <a:gd name="connsiteX13" fmla="*/ 31041 w 9184630"/>
              <a:gd name="connsiteY13" fmla="*/ 1537887 h 2157060"/>
              <a:gd name="connsiteX0" fmla="*/ 31041 w 9184630"/>
              <a:gd name="connsiteY0" fmla="*/ 1537887 h 2157060"/>
              <a:gd name="connsiteX1" fmla="*/ 0 w 9184630"/>
              <a:gd name="connsiteY1" fmla="*/ 0 h 2157060"/>
              <a:gd name="connsiteX2" fmla="*/ 8820669 w 9184630"/>
              <a:gd name="connsiteY2" fmla="*/ 128542 h 2157060"/>
              <a:gd name="connsiteX3" fmla="*/ 9184630 w 9184630"/>
              <a:gd name="connsiteY3" fmla="*/ 1718910 h 2157060"/>
              <a:gd name="connsiteX4" fmla="*/ 7432030 w 9184630"/>
              <a:gd name="connsiteY4" fmla="*/ 1499835 h 2157060"/>
              <a:gd name="connsiteX5" fmla="*/ 6012805 w 9184630"/>
              <a:gd name="connsiteY5" fmla="*/ 1499835 h 2157060"/>
              <a:gd name="connsiteX6" fmla="*/ 4822180 w 9184630"/>
              <a:gd name="connsiteY6" fmla="*/ 1633185 h 2157060"/>
              <a:gd name="connsiteX7" fmla="*/ 3917305 w 9184630"/>
              <a:gd name="connsiteY7" fmla="*/ 1833210 h 2157060"/>
              <a:gd name="connsiteX8" fmla="*/ 3345805 w 9184630"/>
              <a:gd name="connsiteY8" fmla="*/ 1995135 h 2157060"/>
              <a:gd name="connsiteX9" fmla="*/ 2745730 w 9184630"/>
              <a:gd name="connsiteY9" fmla="*/ 2128485 h 2157060"/>
              <a:gd name="connsiteX10" fmla="*/ 2183755 w 9184630"/>
              <a:gd name="connsiteY10" fmla="*/ 2157060 h 2157060"/>
              <a:gd name="connsiteX11" fmla="*/ 1526530 w 9184630"/>
              <a:gd name="connsiteY11" fmla="*/ 2052285 h 2157060"/>
              <a:gd name="connsiteX12" fmla="*/ 793105 w 9184630"/>
              <a:gd name="connsiteY12" fmla="*/ 1842735 h 2157060"/>
              <a:gd name="connsiteX13" fmla="*/ 31041 w 9184630"/>
              <a:gd name="connsiteY13" fmla="*/ 1537887 h 2157060"/>
              <a:gd name="connsiteX0" fmla="*/ 31041 w 9224294"/>
              <a:gd name="connsiteY0" fmla="*/ 1541452 h 2160625"/>
              <a:gd name="connsiteX1" fmla="*/ 0 w 9224294"/>
              <a:gd name="connsiteY1" fmla="*/ 3565 h 2160625"/>
              <a:gd name="connsiteX2" fmla="*/ 9222701 w 9224294"/>
              <a:gd name="connsiteY2" fmla="*/ 0 h 2160625"/>
              <a:gd name="connsiteX3" fmla="*/ 9184630 w 9224294"/>
              <a:gd name="connsiteY3" fmla="*/ 1722475 h 2160625"/>
              <a:gd name="connsiteX4" fmla="*/ 7432030 w 9224294"/>
              <a:gd name="connsiteY4" fmla="*/ 1503400 h 2160625"/>
              <a:gd name="connsiteX5" fmla="*/ 6012805 w 9224294"/>
              <a:gd name="connsiteY5" fmla="*/ 1503400 h 2160625"/>
              <a:gd name="connsiteX6" fmla="*/ 4822180 w 9224294"/>
              <a:gd name="connsiteY6" fmla="*/ 1636750 h 2160625"/>
              <a:gd name="connsiteX7" fmla="*/ 3917305 w 9224294"/>
              <a:gd name="connsiteY7" fmla="*/ 1836775 h 2160625"/>
              <a:gd name="connsiteX8" fmla="*/ 3345805 w 9224294"/>
              <a:gd name="connsiteY8" fmla="*/ 1998700 h 2160625"/>
              <a:gd name="connsiteX9" fmla="*/ 2745730 w 9224294"/>
              <a:gd name="connsiteY9" fmla="*/ 2132050 h 2160625"/>
              <a:gd name="connsiteX10" fmla="*/ 2183755 w 9224294"/>
              <a:gd name="connsiteY10" fmla="*/ 2160625 h 2160625"/>
              <a:gd name="connsiteX11" fmla="*/ 1526530 w 9224294"/>
              <a:gd name="connsiteY11" fmla="*/ 2055850 h 2160625"/>
              <a:gd name="connsiteX12" fmla="*/ 793105 w 9224294"/>
              <a:gd name="connsiteY12" fmla="*/ 1846300 h 2160625"/>
              <a:gd name="connsiteX13" fmla="*/ 31041 w 9224294"/>
              <a:gd name="connsiteY13" fmla="*/ 1541452 h 2160625"/>
              <a:gd name="connsiteX0" fmla="*/ 31041 w 9224294"/>
              <a:gd name="connsiteY0" fmla="*/ 1541452 h 2132050"/>
              <a:gd name="connsiteX1" fmla="*/ 0 w 9224294"/>
              <a:gd name="connsiteY1" fmla="*/ 3565 h 2132050"/>
              <a:gd name="connsiteX2" fmla="*/ 9222701 w 9224294"/>
              <a:gd name="connsiteY2" fmla="*/ 0 h 2132050"/>
              <a:gd name="connsiteX3" fmla="*/ 9184630 w 9224294"/>
              <a:gd name="connsiteY3" fmla="*/ 1722475 h 2132050"/>
              <a:gd name="connsiteX4" fmla="*/ 7432030 w 9224294"/>
              <a:gd name="connsiteY4" fmla="*/ 1503400 h 2132050"/>
              <a:gd name="connsiteX5" fmla="*/ 6012805 w 9224294"/>
              <a:gd name="connsiteY5" fmla="*/ 1503400 h 2132050"/>
              <a:gd name="connsiteX6" fmla="*/ 4822180 w 9224294"/>
              <a:gd name="connsiteY6" fmla="*/ 1636750 h 2132050"/>
              <a:gd name="connsiteX7" fmla="*/ 3917305 w 9224294"/>
              <a:gd name="connsiteY7" fmla="*/ 1836775 h 2132050"/>
              <a:gd name="connsiteX8" fmla="*/ 3345805 w 9224294"/>
              <a:gd name="connsiteY8" fmla="*/ 1998700 h 2132050"/>
              <a:gd name="connsiteX9" fmla="*/ 2745730 w 9224294"/>
              <a:gd name="connsiteY9" fmla="*/ 2132050 h 2132050"/>
              <a:gd name="connsiteX10" fmla="*/ 2181877 w 9224294"/>
              <a:gd name="connsiteY10" fmla="*/ 2069041 h 2132050"/>
              <a:gd name="connsiteX11" fmla="*/ 1526530 w 9224294"/>
              <a:gd name="connsiteY11" fmla="*/ 2055850 h 2132050"/>
              <a:gd name="connsiteX12" fmla="*/ 793105 w 9224294"/>
              <a:gd name="connsiteY12" fmla="*/ 1846300 h 2132050"/>
              <a:gd name="connsiteX13" fmla="*/ 31041 w 9224294"/>
              <a:gd name="connsiteY13" fmla="*/ 1541452 h 2132050"/>
              <a:gd name="connsiteX0" fmla="*/ 31041 w 9224294"/>
              <a:gd name="connsiteY0" fmla="*/ 1541452 h 2069041"/>
              <a:gd name="connsiteX1" fmla="*/ 0 w 9224294"/>
              <a:gd name="connsiteY1" fmla="*/ 3565 h 2069041"/>
              <a:gd name="connsiteX2" fmla="*/ 9222701 w 9224294"/>
              <a:gd name="connsiteY2" fmla="*/ 0 h 2069041"/>
              <a:gd name="connsiteX3" fmla="*/ 9184630 w 9224294"/>
              <a:gd name="connsiteY3" fmla="*/ 1722475 h 2069041"/>
              <a:gd name="connsiteX4" fmla="*/ 7432030 w 9224294"/>
              <a:gd name="connsiteY4" fmla="*/ 1503400 h 2069041"/>
              <a:gd name="connsiteX5" fmla="*/ 6012805 w 9224294"/>
              <a:gd name="connsiteY5" fmla="*/ 1503400 h 2069041"/>
              <a:gd name="connsiteX6" fmla="*/ 4822180 w 9224294"/>
              <a:gd name="connsiteY6" fmla="*/ 1636750 h 2069041"/>
              <a:gd name="connsiteX7" fmla="*/ 3917305 w 9224294"/>
              <a:gd name="connsiteY7" fmla="*/ 1836775 h 2069041"/>
              <a:gd name="connsiteX8" fmla="*/ 3345805 w 9224294"/>
              <a:gd name="connsiteY8" fmla="*/ 1998700 h 2069041"/>
              <a:gd name="connsiteX9" fmla="*/ 2811230 w 9224294"/>
              <a:gd name="connsiteY9" fmla="*/ 2054753 h 2069041"/>
              <a:gd name="connsiteX10" fmla="*/ 2181877 w 9224294"/>
              <a:gd name="connsiteY10" fmla="*/ 2069041 h 2069041"/>
              <a:gd name="connsiteX11" fmla="*/ 1526530 w 9224294"/>
              <a:gd name="connsiteY11" fmla="*/ 2055850 h 2069041"/>
              <a:gd name="connsiteX12" fmla="*/ 793105 w 9224294"/>
              <a:gd name="connsiteY12" fmla="*/ 1846300 h 2069041"/>
              <a:gd name="connsiteX13" fmla="*/ 31041 w 9224294"/>
              <a:gd name="connsiteY13" fmla="*/ 1541452 h 2069041"/>
              <a:gd name="connsiteX0" fmla="*/ 31041 w 9224294"/>
              <a:gd name="connsiteY0" fmla="*/ 1541452 h 2069041"/>
              <a:gd name="connsiteX1" fmla="*/ 0 w 9224294"/>
              <a:gd name="connsiteY1" fmla="*/ 3565 h 2069041"/>
              <a:gd name="connsiteX2" fmla="*/ 9222701 w 9224294"/>
              <a:gd name="connsiteY2" fmla="*/ 0 h 2069041"/>
              <a:gd name="connsiteX3" fmla="*/ 9184630 w 9224294"/>
              <a:gd name="connsiteY3" fmla="*/ 1722475 h 2069041"/>
              <a:gd name="connsiteX4" fmla="*/ 7432030 w 9224294"/>
              <a:gd name="connsiteY4" fmla="*/ 1503400 h 2069041"/>
              <a:gd name="connsiteX5" fmla="*/ 6012805 w 9224294"/>
              <a:gd name="connsiteY5" fmla="*/ 1503400 h 2069041"/>
              <a:gd name="connsiteX6" fmla="*/ 4822180 w 9224294"/>
              <a:gd name="connsiteY6" fmla="*/ 1636750 h 2069041"/>
              <a:gd name="connsiteX7" fmla="*/ 3917305 w 9224294"/>
              <a:gd name="connsiteY7" fmla="*/ 1836775 h 2069041"/>
              <a:gd name="connsiteX8" fmla="*/ 3350053 w 9224294"/>
              <a:gd name="connsiteY8" fmla="*/ 1952907 h 2069041"/>
              <a:gd name="connsiteX9" fmla="*/ 2811230 w 9224294"/>
              <a:gd name="connsiteY9" fmla="*/ 2054753 h 2069041"/>
              <a:gd name="connsiteX10" fmla="*/ 2181877 w 9224294"/>
              <a:gd name="connsiteY10" fmla="*/ 2069041 h 2069041"/>
              <a:gd name="connsiteX11" fmla="*/ 1526530 w 9224294"/>
              <a:gd name="connsiteY11" fmla="*/ 2055850 h 2069041"/>
              <a:gd name="connsiteX12" fmla="*/ 793105 w 9224294"/>
              <a:gd name="connsiteY12" fmla="*/ 1846300 h 2069041"/>
              <a:gd name="connsiteX13" fmla="*/ 31041 w 9224294"/>
              <a:gd name="connsiteY13" fmla="*/ 1541452 h 2069041"/>
              <a:gd name="connsiteX0" fmla="*/ 31041 w 9224294"/>
              <a:gd name="connsiteY0" fmla="*/ 1541452 h 2069041"/>
              <a:gd name="connsiteX1" fmla="*/ 0 w 9224294"/>
              <a:gd name="connsiteY1" fmla="*/ 3565 h 2069041"/>
              <a:gd name="connsiteX2" fmla="*/ 9222701 w 9224294"/>
              <a:gd name="connsiteY2" fmla="*/ 0 h 2069041"/>
              <a:gd name="connsiteX3" fmla="*/ 9184630 w 9224294"/>
              <a:gd name="connsiteY3" fmla="*/ 1722475 h 2069041"/>
              <a:gd name="connsiteX4" fmla="*/ 7432030 w 9224294"/>
              <a:gd name="connsiteY4" fmla="*/ 1503400 h 2069041"/>
              <a:gd name="connsiteX5" fmla="*/ 6017054 w 9224294"/>
              <a:gd name="connsiteY5" fmla="*/ 1555490 h 2069041"/>
              <a:gd name="connsiteX6" fmla="*/ 4822180 w 9224294"/>
              <a:gd name="connsiteY6" fmla="*/ 1636750 h 2069041"/>
              <a:gd name="connsiteX7" fmla="*/ 3917305 w 9224294"/>
              <a:gd name="connsiteY7" fmla="*/ 1836775 h 2069041"/>
              <a:gd name="connsiteX8" fmla="*/ 3350053 w 9224294"/>
              <a:gd name="connsiteY8" fmla="*/ 1952907 h 2069041"/>
              <a:gd name="connsiteX9" fmla="*/ 2811230 w 9224294"/>
              <a:gd name="connsiteY9" fmla="*/ 2054753 h 2069041"/>
              <a:gd name="connsiteX10" fmla="*/ 2181877 w 9224294"/>
              <a:gd name="connsiteY10" fmla="*/ 2069041 h 2069041"/>
              <a:gd name="connsiteX11" fmla="*/ 1526530 w 9224294"/>
              <a:gd name="connsiteY11" fmla="*/ 2055850 h 2069041"/>
              <a:gd name="connsiteX12" fmla="*/ 793105 w 9224294"/>
              <a:gd name="connsiteY12" fmla="*/ 1846300 h 2069041"/>
              <a:gd name="connsiteX13" fmla="*/ 31041 w 9224294"/>
              <a:gd name="connsiteY13" fmla="*/ 1541452 h 2069041"/>
              <a:gd name="connsiteX0" fmla="*/ 31041 w 9224294"/>
              <a:gd name="connsiteY0" fmla="*/ 1541452 h 2069041"/>
              <a:gd name="connsiteX1" fmla="*/ 0 w 9224294"/>
              <a:gd name="connsiteY1" fmla="*/ 3565 h 2069041"/>
              <a:gd name="connsiteX2" fmla="*/ 9222701 w 9224294"/>
              <a:gd name="connsiteY2" fmla="*/ 0 h 2069041"/>
              <a:gd name="connsiteX3" fmla="*/ 9184630 w 9224294"/>
              <a:gd name="connsiteY3" fmla="*/ 1722475 h 2069041"/>
              <a:gd name="connsiteX4" fmla="*/ 7436279 w 9224294"/>
              <a:gd name="connsiteY4" fmla="*/ 1555490 h 2069041"/>
              <a:gd name="connsiteX5" fmla="*/ 6017054 w 9224294"/>
              <a:gd name="connsiteY5" fmla="*/ 1555490 h 2069041"/>
              <a:gd name="connsiteX6" fmla="*/ 4822180 w 9224294"/>
              <a:gd name="connsiteY6" fmla="*/ 1636750 h 2069041"/>
              <a:gd name="connsiteX7" fmla="*/ 3917305 w 9224294"/>
              <a:gd name="connsiteY7" fmla="*/ 1836775 h 2069041"/>
              <a:gd name="connsiteX8" fmla="*/ 3350053 w 9224294"/>
              <a:gd name="connsiteY8" fmla="*/ 1952907 h 2069041"/>
              <a:gd name="connsiteX9" fmla="*/ 2811230 w 9224294"/>
              <a:gd name="connsiteY9" fmla="*/ 2054753 h 2069041"/>
              <a:gd name="connsiteX10" fmla="*/ 2181877 w 9224294"/>
              <a:gd name="connsiteY10" fmla="*/ 2069041 h 2069041"/>
              <a:gd name="connsiteX11" fmla="*/ 1526530 w 9224294"/>
              <a:gd name="connsiteY11" fmla="*/ 2055850 h 2069041"/>
              <a:gd name="connsiteX12" fmla="*/ 793105 w 9224294"/>
              <a:gd name="connsiteY12" fmla="*/ 1846300 h 2069041"/>
              <a:gd name="connsiteX13" fmla="*/ 31041 w 9224294"/>
              <a:gd name="connsiteY13" fmla="*/ 1541452 h 2069041"/>
              <a:gd name="connsiteX0" fmla="*/ 31041 w 9224294"/>
              <a:gd name="connsiteY0" fmla="*/ 1541452 h 2069041"/>
              <a:gd name="connsiteX1" fmla="*/ 0 w 9224294"/>
              <a:gd name="connsiteY1" fmla="*/ 3565 h 2069041"/>
              <a:gd name="connsiteX2" fmla="*/ 9222701 w 9224294"/>
              <a:gd name="connsiteY2" fmla="*/ 0 h 2069041"/>
              <a:gd name="connsiteX3" fmla="*/ 9184630 w 9224294"/>
              <a:gd name="connsiteY3" fmla="*/ 1722475 h 2069041"/>
              <a:gd name="connsiteX4" fmla="*/ 7436279 w 9224294"/>
              <a:gd name="connsiteY4" fmla="*/ 1555490 h 2069041"/>
              <a:gd name="connsiteX5" fmla="*/ 6017054 w 9224294"/>
              <a:gd name="connsiteY5" fmla="*/ 1555490 h 2069041"/>
              <a:gd name="connsiteX6" fmla="*/ 4826428 w 9224294"/>
              <a:gd name="connsiteY6" fmla="*/ 1688840 h 2069041"/>
              <a:gd name="connsiteX7" fmla="*/ 3917305 w 9224294"/>
              <a:gd name="connsiteY7" fmla="*/ 1836775 h 2069041"/>
              <a:gd name="connsiteX8" fmla="*/ 3350053 w 9224294"/>
              <a:gd name="connsiteY8" fmla="*/ 1952907 h 2069041"/>
              <a:gd name="connsiteX9" fmla="*/ 2811230 w 9224294"/>
              <a:gd name="connsiteY9" fmla="*/ 2054753 h 2069041"/>
              <a:gd name="connsiteX10" fmla="*/ 2181877 w 9224294"/>
              <a:gd name="connsiteY10" fmla="*/ 2069041 h 2069041"/>
              <a:gd name="connsiteX11" fmla="*/ 1526530 w 9224294"/>
              <a:gd name="connsiteY11" fmla="*/ 2055850 h 2069041"/>
              <a:gd name="connsiteX12" fmla="*/ 793105 w 9224294"/>
              <a:gd name="connsiteY12" fmla="*/ 1846300 h 2069041"/>
              <a:gd name="connsiteX13" fmla="*/ 31041 w 9224294"/>
              <a:gd name="connsiteY13" fmla="*/ 1541452 h 2069041"/>
              <a:gd name="connsiteX0" fmla="*/ 44574 w 9224294"/>
              <a:gd name="connsiteY0" fmla="*/ 1660009 h 2069041"/>
              <a:gd name="connsiteX1" fmla="*/ 0 w 9224294"/>
              <a:gd name="connsiteY1" fmla="*/ 3565 h 2069041"/>
              <a:gd name="connsiteX2" fmla="*/ 9222701 w 9224294"/>
              <a:gd name="connsiteY2" fmla="*/ 0 h 2069041"/>
              <a:gd name="connsiteX3" fmla="*/ 9184630 w 9224294"/>
              <a:gd name="connsiteY3" fmla="*/ 1722475 h 2069041"/>
              <a:gd name="connsiteX4" fmla="*/ 7436279 w 9224294"/>
              <a:gd name="connsiteY4" fmla="*/ 1555490 h 2069041"/>
              <a:gd name="connsiteX5" fmla="*/ 6017054 w 9224294"/>
              <a:gd name="connsiteY5" fmla="*/ 1555490 h 2069041"/>
              <a:gd name="connsiteX6" fmla="*/ 4826428 w 9224294"/>
              <a:gd name="connsiteY6" fmla="*/ 1688840 h 2069041"/>
              <a:gd name="connsiteX7" fmla="*/ 3917305 w 9224294"/>
              <a:gd name="connsiteY7" fmla="*/ 1836775 h 2069041"/>
              <a:gd name="connsiteX8" fmla="*/ 3350053 w 9224294"/>
              <a:gd name="connsiteY8" fmla="*/ 1952907 h 2069041"/>
              <a:gd name="connsiteX9" fmla="*/ 2811230 w 9224294"/>
              <a:gd name="connsiteY9" fmla="*/ 2054753 h 2069041"/>
              <a:gd name="connsiteX10" fmla="*/ 2181877 w 9224294"/>
              <a:gd name="connsiteY10" fmla="*/ 2069041 h 2069041"/>
              <a:gd name="connsiteX11" fmla="*/ 1526530 w 9224294"/>
              <a:gd name="connsiteY11" fmla="*/ 2055850 h 2069041"/>
              <a:gd name="connsiteX12" fmla="*/ 793105 w 9224294"/>
              <a:gd name="connsiteY12" fmla="*/ 1846300 h 2069041"/>
              <a:gd name="connsiteX13" fmla="*/ 44574 w 9224294"/>
              <a:gd name="connsiteY13" fmla="*/ 1660009 h 2069041"/>
              <a:gd name="connsiteX0" fmla="*/ 17509 w 9197229"/>
              <a:gd name="connsiteY0" fmla="*/ 1660009 h 2069041"/>
              <a:gd name="connsiteX1" fmla="*/ 0 w 9197229"/>
              <a:gd name="connsiteY1" fmla="*/ 3565 h 2069041"/>
              <a:gd name="connsiteX2" fmla="*/ 9195636 w 9197229"/>
              <a:gd name="connsiteY2" fmla="*/ 0 h 2069041"/>
              <a:gd name="connsiteX3" fmla="*/ 9157565 w 9197229"/>
              <a:gd name="connsiteY3" fmla="*/ 1722475 h 2069041"/>
              <a:gd name="connsiteX4" fmla="*/ 7409214 w 9197229"/>
              <a:gd name="connsiteY4" fmla="*/ 1555490 h 2069041"/>
              <a:gd name="connsiteX5" fmla="*/ 5989989 w 9197229"/>
              <a:gd name="connsiteY5" fmla="*/ 1555490 h 2069041"/>
              <a:gd name="connsiteX6" fmla="*/ 4799363 w 9197229"/>
              <a:gd name="connsiteY6" fmla="*/ 1688840 h 2069041"/>
              <a:gd name="connsiteX7" fmla="*/ 3890240 w 9197229"/>
              <a:gd name="connsiteY7" fmla="*/ 1836775 h 2069041"/>
              <a:gd name="connsiteX8" fmla="*/ 3322988 w 9197229"/>
              <a:gd name="connsiteY8" fmla="*/ 1952907 h 2069041"/>
              <a:gd name="connsiteX9" fmla="*/ 2784165 w 9197229"/>
              <a:gd name="connsiteY9" fmla="*/ 2054753 h 2069041"/>
              <a:gd name="connsiteX10" fmla="*/ 2154812 w 9197229"/>
              <a:gd name="connsiteY10" fmla="*/ 2069041 h 2069041"/>
              <a:gd name="connsiteX11" fmla="*/ 1499465 w 9197229"/>
              <a:gd name="connsiteY11" fmla="*/ 2055850 h 2069041"/>
              <a:gd name="connsiteX12" fmla="*/ 766040 w 9197229"/>
              <a:gd name="connsiteY12" fmla="*/ 1846300 h 2069041"/>
              <a:gd name="connsiteX13" fmla="*/ 17509 w 9197229"/>
              <a:gd name="connsiteY13" fmla="*/ 1660009 h 2069041"/>
              <a:gd name="connsiteX0" fmla="*/ 17509 w 9197229"/>
              <a:gd name="connsiteY0" fmla="*/ 1660009 h 2069041"/>
              <a:gd name="connsiteX1" fmla="*/ 0 w 9197229"/>
              <a:gd name="connsiteY1" fmla="*/ 3565 h 2069041"/>
              <a:gd name="connsiteX2" fmla="*/ 9195636 w 9197229"/>
              <a:gd name="connsiteY2" fmla="*/ 0 h 2069041"/>
              <a:gd name="connsiteX3" fmla="*/ 9157565 w 9197229"/>
              <a:gd name="connsiteY3" fmla="*/ 1722475 h 2069041"/>
              <a:gd name="connsiteX4" fmla="*/ 7409214 w 9197229"/>
              <a:gd name="connsiteY4" fmla="*/ 1555490 h 2069041"/>
              <a:gd name="connsiteX5" fmla="*/ 5989989 w 9197229"/>
              <a:gd name="connsiteY5" fmla="*/ 1555490 h 2069041"/>
              <a:gd name="connsiteX6" fmla="*/ 4799363 w 9197229"/>
              <a:gd name="connsiteY6" fmla="*/ 1688840 h 2069041"/>
              <a:gd name="connsiteX7" fmla="*/ 3890240 w 9197229"/>
              <a:gd name="connsiteY7" fmla="*/ 1836775 h 2069041"/>
              <a:gd name="connsiteX8" fmla="*/ 3322988 w 9197229"/>
              <a:gd name="connsiteY8" fmla="*/ 1952907 h 2069041"/>
              <a:gd name="connsiteX9" fmla="*/ 2784165 w 9197229"/>
              <a:gd name="connsiteY9" fmla="*/ 2054753 h 2069041"/>
              <a:gd name="connsiteX10" fmla="*/ 2154812 w 9197229"/>
              <a:gd name="connsiteY10" fmla="*/ 2069041 h 2069041"/>
              <a:gd name="connsiteX11" fmla="*/ 1540062 w 9197229"/>
              <a:gd name="connsiteY11" fmla="*/ 1986245 h 2069041"/>
              <a:gd name="connsiteX12" fmla="*/ 766040 w 9197229"/>
              <a:gd name="connsiteY12" fmla="*/ 1846300 h 2069041"/>
              <a:gd name="connsiteX13" fmla="*/ 17509 w 9197229"/>
              <a:gd name="connsiteY13" fmla="*/ 1660009 h 2069041"/>
              <a:gd name="connsiteX0" fmla="*/ 17509 w 9197229"/>
              <a:gd name="connsiteY0" fmla="*/ 1660009 h 2054753"/>
              <a:gd name="connsiteX1" fmla="*/ 0 w 9197229"/>
              <a:gd name="connsiteY1" fmla="*/ 3565 h 2054753"/>
              <a:gd name="connsiteX2" fmla="*/ 9195636 w 9197229"/>
              <a:gd name="connsiteY2" fmla="*/ 0 h 2054753"/>
              <a:gd name="connsiteX3" fmla="*/ 9157565 w 9197229"/>
              <a:gd name="connsiteY3" fmla="*/ 1722475 h 2054753"/>
              <a:gd name="connsiteX4" fmla="*/ 7409214 w 9197229"/>
              <a:gd name="connsiteY4" fmla="*/ 1555490 h 2054753"/>
              <a:gd name="connsiteX5" fmla="*/ 5989989 w 9197229"/>
              <a:gd name="connsiteY5" fmla="*/ 1555490 h 2054753"/>
              <a:gd name="connsiteX6" fmla="*/ 4799363 w 9197229"/>
              <a:gd name="connsiteY6" fmla="*/ 1688840 h 2054753"/>
              <a:gd name="connsiteX7" fmla="*/ 3890240 w 9197229"/>
              <a:gd name="connsiteY7" fmla="*/ 1836775 h 2054753"/>
              <a:gd name="connsiteX8" fmla="*/ 3322988 w 9197229"/>
              <a:gd name="connsiteY8" fmla="*/ 1952907 h 2054753"/>
              <a:gd name="connsiteX9" fmla="*/ 2784165 w 9197229"/>
              <a:gd name="connsiteY9" fmla="*/ 2054753 h 2054753"/>
              <a:gd name="connsiteX10" fmla="*/ 2168345 w 9197229"/>
              <a:gd name="connsiteY10" fmla="*/ 2020318 h 2054753"/>
              <a:gd name="connsiteX11" fmla="*/ 1540062 w 9197229"/>
              <a:gd name="connsiteY11" fmla="*/ 1986245 h 2054753"/>
              <a:gd name="connsiteX12" fmla="*/ 766040 w 9197229"/>
              <a:gd name="connsiteY12" fmla="*/ 1846300 h 2054753"/>
              <a:gd name="connsiteX13" fmla="*/ 17509 w 9197229"/>
              <a:gd name="connsiteY13" fmla="*/ 1660009 h 2054753"/>
              <a:gd name="connsiteX0" fmla="*/ 17509 w 9197229"/>
              <a:gd name="connsiteY0" fmla="*/ 1660009 h 2020318"/>
              <a:gd name="connsiteX1" fmla="*/ 0 w 9197229"/>
              <a:gd name="connsiteY1" fmla="*/ 3565 h 2020318"/>
              <a:gd name="connsiteX2" fmla="*/ 9195636 w 9197229"/>
              <a:gd name="connsiteY2" fmla="*/ 0 h 2020318"/>
              <a:gd name="connsiteX3" fmla="*/ 9157565 w 9197229"/>
              <a:gd name="connsiteY3" fmla="*/ 1722475 h 2020318"/>
              <a:gd name="connsiteX4" fmla="*/ 7409214 w 9197229"/>
              <a:gd name="connsiteY4" fmla="*/ 1555490 h 2020318"/>
              <a:gd name="connsiteX5" fmla="*/ 5989989 w 9197229"/>
              <a:gd name="connsiteY5" fmla="*/ 1555490 h 2020318"/>
              <a:gd name="connsiteX6" fmla="*/ 4799363 w 9197229"/>
              <a:gd name="connsiteY6" fmla="*/ 1688840 h 2020318"/>
              <a:gd name="connsiteX7" fmla="*/ 3890240 w 9197229"/>
              <a:gd name="connsiteY7" fmla="*/ 1836775 h 2020318"/>
              <a:gd name="connsiteX8" fmla="*/ 3322988 w 9197229"/>
              <a:gd name="connsiteY8" fmla="*/ 1952907 h 2020318"/>
              <a:gd name="connsiteX9" fmla="*/ 2445849 w 9197229"/>
              <a:gd name="connsiteY9" fmla="*/ 1999069 h 2020318"/>
              <a:gd name="connsiteX10" fmla="*/ 2168345 w 9197229"/>
              <a:gd name="connsiteY10" fmla="*/ 2020318 h 2020318"/>
              <a:gd name="connsiteX11" fmla="*/ 1540062 w 9197229"/>
              <a:gd name="connsiteY11" fmla="*/ 1986245 h 2020318"/>
              <a:gd name="connsiteX12" fmla="*/ 766040 w 9197229"/>
              <a:gd name="connsiteY12" fmla="*/ 1846300 h 2020318"/>
              <a:gd name="connsiteX13" fmla="*/ 17509 w 9197229"/>
              <a:gd name="connsiteY13" fmla="*/ 1660009 h 2020318"/>
              <a:gd name="connsiteX0" fmla="*/ 17509 w 9197229"/>
              <a:gd name="connsiteY0" fmla="*/ 1660009 h 2020318"/>
              <a:gd name="connsiteX1" fmla="*/ 0 w 9197229"/>
              <a:gd name="connsiteY1" fmla="*/ 3565 h 2020318"/>
              <a:gd name="connsiteX2" fmla="*/ 9195636 w 9197229"/>
              <a:gd name="connsiteY2" fmla="*/ 0 h 2020318"/>
              <a:gd name="connsiteX3" fmla="*/ 9157565 w 9197229"/>
              <a:gd name="connsiteY3" fmla="*/ 1722475 h 2020318"/>
              <a:gd name="connsiteX4" fmla="*/ 7409214 w 9197229"/>
              <a:gd name="connsiteY4" fmla="*/ 1555490 h 2020318"/>
              <a:gd name="connsiteX5" fmla="*/ 5989989 w 9197229"/>
              <a:gd name="connsiteY5" fmla="*/ 1555490 h 2020318"/>
              <a:gd name="connsiteX6" fmla="*/ 4799363 w 9197229"/>
              <a:gd name="connsiteY6" fmla="*/ 1688840 h 2020318"/>
              <a:gd name="connsiteX7" fmla="*/ 3890240 w 9197229"/>
              <a:gd name="connsiteY7" fmla="*/ 1836775 h 2020318"/>
              <a:gd name="connsiteX8" fmla="*/ 3214727 w 9197229"/>
              <a:gd name="connsiteY8" fmla="*/ 1925065 h 2020318"/>
              <a:gd name="connsiteX9" fmla="*/ 2445849 w 9197229"/>
              <a:gd name="connsiteY9" fmla="*/ 1999069 h 2020318"/>
              <a:gd name="connsiteX10" fmla="*/ 2168345 w 9197229"/>
              <a:gd name="connsiteY10" fmla="*/ 2020318 h 2020318"/>
              <a:gd name="connsiteX11" fmla="*/ 1540062 w 9197229"/>
              <a:gd name="connsiteY11" fmla="*/ 1986245 h 2020318"/>
              <a:gd name="connsiteX12" fmla="*/ 766040 w 9197229"/>
              <a:gd name="connsiteY12" fmla="*/ 1846300 h 2020318"/>
              <a:gd name="connsiteX13" fmla="*/ 17509 w 9197229"/>
              <a:gd name="connsiteY13" fmla="*/ 1660009 h 2020318"/>
              <a:gd name="connsiteX0" fmla="*/ 17509 w 9197229"/>
              <a:gd name="connsiteY0" fmla="*/ 1660009 h 2020318"/>
              <a:gd name="connsiteX1" fmla="*/ 0 w 9197229"/>
              <a:gd name="connsiteY1" fmla="*/ 3565 h 2020318"/>
              <a:gd name="connsiteX2" fmla="*/ 9195636 w 9197229"/>
              <a:gd name="connsiteY2" fmla="*/ 0 h 2020318"/>
              <a:gd name="connsiteX3" fmla="*/ 9157565 w 9197229"/>
              <a:gd name="connsiteY3" fmla="*/ 1722475 h 2020318"/>
              <a:gd name="connsiteX4" fmla="*/ 7409214 w 9197229"/>
              <a:gd name="connsiteY4" fmla="*/ 1555490 h 2020318"/>
              <a:gd name="connsiteX5" fmla="*/ 5989989 w 9197229"/>
              <a:gd name="connsiteY5" fmla="*/ 1555490 h 2020318"/>
              <a:gd name="connsiteX6" fmla="*/ 4799363 w 9197229"/>
              <a:gd name="connsiteY6" fmla="*/ 1688840 h 2020318"/>
              <a:gd name="connsiteX7" fmla="*/ 3903772 w 9197229"/>
              <a:gd name="connsiteY7" fmla="*/ 1808933 h 2020318"/>
              <a:gd name="connsiteX8" fmla="*/ 3214727 w 9197229"/>
              <a:gd name="connsiteY8" fmla="*/ 1925065 h 2020318"/>
              <a:gd name="connsiteX9" fmla="*/ 2445849 w 9197229"/>
              <a:gd name="connsiteY9" fmla="*/ 1999069 h 2020318"/>
              <a:gd name="connsiteX10" fmla="*/ 2168345 w 9197229"/>
              <a:gd name="connsiteY10" fmla="*/ 2020318 h 2020318"/>
              <a:gd name="connsiteX11" fmla="*/ 1540062 w 9197229"/>
              <a:gd name="connsiteY11" fmla="*/ 1986245 h 2020318"/>
              <a:gd name="connsiteX12" fmla="*/ 766040 w 9197229"/>
              <a:gd name="connsiteY12" fmla="*/ 1846300 h 2020318"/>
              <a:gd name="connsiteX13" fmla="*/ 17509 w 9197229"/>
              <a:gd name="connsiteY13" fmla="*/ 1660009 h 2020318"/>
              <a:gd name="connsiteX0" fmla="*/ 17509 w 9197229"/>
              <a:gd name="connsiteY0" fmla="*/ 1660009 h 2032139"/>
              <a:gd name="connsiteX1" fmla="*/ 0 w 9197229"/>
              <a:gd name="connsiteY1" fmla="*/ 3565 h 2032139"/>
              <a:gd name="connsiteX2" fmla="*/ 9195636 w 9197229"/>
              <a:gd name="connsiteY2" fmla="*/ 0 h 2032139"/>
              <a:gd name="connsiteX3" fmla="*/ 9157565 w 9197229"/>
              <a:gd name="connsiteY3" fmla="*/ 1722475 h 2032139"/>
              <a:gd name="connsiteX4" fmla="*/ 7409214 w 9197229"/>
              <a:gd name="connsiteY4" fmla="*/ 1555490 h 2032139"/>
              <a:gd name="connsiteX5" fmla="*/ 5989989 w 9197229"/>
              <a:gd name="connsiteY5" fmla="*/ 1555490 h 2032139"/>
              <a:gd name="connsiteX6" fmla="*/ 4799363 w 9197229"/>
              <a:gd name="connsiteY6" fmla="*/ 1688840 h 2032139"/>
              <a:gd name="connsiteX7" fmla="*/ 3903772 w 9197229"/>
              <a:gd name="connsiteY7" fmla="*/ 1808933 h 2032139"/>
              <a:gd name="connsiteX8" fmla="*/ 3214727 w 9197229"/>
              <a:gd name="connsiteY8" fmla="*/ 1925065 h 2032139"/>
              <a:gd name="connsiteX9" fmla="*/ 2597260 w 9197229"/>
              <a:gd name="connsiteY9" fmla="*/ 2032139 h 2032139"/>
              <a:gd name="connsiteX10" fmla="*/ 2168345 w 9197229"/>
              <a:gd name="connsiteY10" fmla="*/ 2020318 h 2032139"/>
              <a:gd name="connsiteX11" fmla="*/ 1540062 w 9197229"/>
              <a:gd name="connsiteY11" fmla="*/ 1986245 h 2032139"/>
              <a:gd name="connsiteX12" fmla="*/ 766040 w 9197229"/>
              <a:gd name="connsiteY12" fmla="*/ 1846300 h 2032139"/>
              <a:gd name="connsiteX13" fmla="*/ 17509 w 9197229"/>
              <a:gd name="connsiteY13" fmla="*/ 1660009 h 2032139"/>
              <a:gd name="connsiteX0" fmla="*/ 17509 w 9197229"/>
              <a:gd name="connsiteY0" fmla="*/ 1660009 h 2055120"/>
              <a:gd name="connsiteX1" fmla="*/ 0 w 9197229"/>
              <a:gd name="connsiteY1" fmla="*/ 3565 h 2055120"/>
              <a:gd name="connsiteX2" fmla="*/ 9195636 w 9197229"/>
              <a:gd name="connsiteY2" fmla="*/ 0 h 2055120"/>
              <a:gd name="connsiteX3" fmla="*/ 9157565 w 9197229"/>
              <a:gd name="connsiteY3" fmla="*/ 1722475 h 2055120"/>
              <a:gd name="connsiteX4" fmla="*/ 7409214 w 9197229"/>
              <a:gd name="connsiteY4" fmla="*/ 1555490 h 2055120"/>
              <a:gd name="connsiteX5" fmla="*/ 5989989 w 9197229"/>
              <a:gd name="connsiteY5" fmla="*/ 1555490 h 2055120"/>
              <a:gd name="connsiteX6" fmla="*/ 4799363 w 9197229"/>
              <a:gd name="connsiteY6" fmla="*/ 1688840 h 2055120"/>
              <a:gd name="connsiteX7" fmla="*/ 3903772 w 9197229"/>
              <a:gd name="connsiteY7" fmla="*/ 1808933 h 2055120"/>
              <a:gd name="connsiteX8" fmla="*/ 3214727 w 9197229"/>
              <a:gd name="connsiteY8" fmla="*/ 1925065 h 2055120"/>
              <a:gd name="connsiteX9" fmla="*/ 2597260 w 9197229"/>
              <a:gd name="connsiteY9" fmla="*/ 2032139 h 2055120"/>
              <a:gd name="connsiteX10" fmla="*/ 2114214 w 9197229"/>
              <a:gd name="connsiteY10" fmla="*/ 2055120 h 2055120"/>
              <a:gd name="connsiteX11" fmla="*/ 1540062 w 9197229"/>
              <a:gd name="connsiteY11" fmla="*/ 1986245 h 2055120"/>
              <a:gd name="connsiteX12" fmla="*/ 766040 w 9197229"/>
              <a:gd name="connsiteY12" fmla="*/ 1846300 h 2055120"/>
              <a:gd name="connsiteX13" fmla="*/ 17509 w 9197229"/>
              <a:gd name="connsiteY13" fmla="*/ 1660009 h 2055120"/>
              <a:gd name="connsiteX0" fmla="*/ 17509 w 9197229"/>
              <a:gd name="connsiteY0" fmla="*/ 1660009 h 2055120"/>
              <a:gd name="connsiteX1" fmla="*/ 0 w 9197229"/>
              <a:gd name="connsiteY1" fmla="*/ 3565 h 2055120"/>
              <a:gd name="connsiteX2" fmla="*/ 9195636 w 9197229"/>
              <a:gd name="connsiteY2" fmla="*/ 0 h 2055120"/>
              <a:gd name="connsiteX3" fmla="*/ 9157565 w 9197229"/>
              <a:gd name="connsiteY3" fmla="*/ 1722475 h 2055120"/>
              <a:gd name="connsiteX4" fmla="*/ 7409214 w 9197229"/>
              <a:gd name="connsiteY4" fmla="*/ 1555490 h 2055120"/>
              <a:gd name="connsiteX5" fmla="*/ 5989989 w 9197229"/>
              <a:gd name="connsiteY5" fmla="*/ 1555490 h 2055120"/>
              <a:gd name="connsiteX6" fmla="*/ 4799363 w 9197229"/>
              <a:gd name="connsiteY6" fmla="*/ 1688840 h 2055120"/>
              <a:gd name="connsiteX7" fmla="*/ 3903772 w 9197229"/>
              <a:gd name="connsiteY7" fmla="*/ 1808933 h 2055120"/>
              <a:gd name="connsiteX8" fmla="*/ 3214727 w 9197229"/>
              <a:gd name="connsiteY8" fmla="*/ 1925065 h 2055120"/>
              <a:gd name="connsiteX9" fmla="*/ 2597260 w 9197229"/>
              <a:gd name="connsiteY9" fmla="*/ 2032139 h 2055120"/>
              <a:gd name="connsiteX10" fmla="*/ 2114214 w 9197229"/>
              <a:gd name="connsiteY10" fmla="*/ 2055120 h 2055120"/>
              <a:gd name="connsiteX11" fmla="*/ 1364138 w 9197229"/>
              <a:gd name="connsiteY11" fmla="*/ 2007126 h 2055120"/>
              <a:gd name="connsiteX12" fmla="*/ 766040 w 9197229"/>
              <a:gd name="connsiteY12" fmla="*/ 1846300 h 2055120"/>
              <a:gd name="connsiteX13" fmla="*/ 17509 w 9197229"/>
              <a:gd name="connsiteY13" fmla="*/ 1660009 h 2055120"/>
              <a:gd name="connsiteX0" fmla="*/ 17509 w 9197229"/>
              <a:gd name="connsiteY0" fmla="*/ 1660009 h 2055120"/>
              <a:gd name="connsiteX1" fmla="*/ 0 w 9197229"/>
              <a:gd name="connsiteY1" fmla="*/ 3565 h 2055120"/>
              <a:gd name="connsiteX2" fmla="*/ 9195636 w 9197229"/>
              <a:gd name="connsiteY2" fmla="*/ 0 h 2055120"/>
              <a:gd name="connsiteX3" fmla="*/ 9157565 w 9197229"/>
              <a:gd name="connsiteY3" fmla="*/ 1722475 h 2055120"/>
              <a:gd name="connsiteX4" fmla="*/ 7409214 w 9197229"/>
              <a:gd name="connsiteY4" fmla="*/ 1555490 h 2055120"/>
              <a:gd name="connsiteX5" fmla="*/ 5989989 w 9197229"/>
              <a:gd name="connsiteY5" fmla="*/ 1555490 h 2055120"/>
              <a:gd name="connsiteX6" fmla="*/ 4799363 w 9197229"/>
              <a:gd name="connsiteY6" fmla="*/ 1688840 h 2055120"/>
              <a:gd name="connsiteX7" fmla="*/ 3903772 w 9197229"/>
              <a:gd name="connsiteY7" fmla="*/ 1808933 h 2055120"/>
              <a:gd name="connsiteX8" fmla="*/ 3214727 w 9197229"/>
              <a:gd name="connsiteY8" fmla="*/ 1925065 h 2055120"/>
              <a:gd name="connsiteX9" fmla="*/ 2597260 w 9197229"/>
              <a:gd name="connsiteY9" fmla="*/ 2032139 h 2055120"/>
              <a:gd name="connsiteX10" fmla="*/ 2114214 w 9197229"/>
              <a:gd name="connsiteY10" fmla="*/ 2055120 h 2055120"/>
              <a:gd name="connsiteX11" fmla="*/ 1364138 w 9197229"/>
              <a:gd name="connsiteY11" fmla="*/ 2007126 h 2055120"/>
              <a:gd name="connsiteX12" fmla="*/ 576583 w 9197229"/>
              <a:gd name="connsiteY12" fmla="*/ 1846300 h 2055120"/>
              <a:gd name="connsiteX13" fmla="*/ 17509 w 9197229"/>
              <a:gd name="connsiteY13" fmla="*/ 1660009 h 205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97229" h="2055120">
                <a:moveTo>
                  <a:pt x="17509" y="1660009"/>
                </a:moveTo>
                <a:lnTo>
                  <a:pt x="0" y="3565"/>
                </a:lnTo>
                <a:lnTo>
                  <a:pt x="9195636" y="0"/>
                </a:lnTo>
                <a:cubicBezTo>
                  <a:pt x="9197229" y="567656"/>
                  <a:pt x="9155972" y="1154819"/>
                  <a:pt x="9157565" y="1722475"/>
                </a:cubicBezTo>
                <a:lnTo>
                  <a:pt x="7409214" y="1555490"/>
                </a:lnTo>
                <a:lnTo>
                  <a:pt x="5989989" y="1555490"/>
                </a:lnTo>
                <a:lnTo>
                  <a:pt x="4799363" y="1688840"/>
                </a:lnTo>
                <a:lnTo>
                  <a:pt x="3903772" y="1808933"/>
                </a:lnTo>
                <a:lnTo>
                  <a:pt x="3214727" y="1925065"/>
                </a:lnTo>
                <a:lnTo>
                  <a:pt x="2597260" y="2032139"/>
                </a:lnTo>
                <a:lnTo>
                  <a:pt x="2114214" y="2055120"/>
                </a:lnTo>
                <a:lnTo>
                  <a:pt x="1364138" y="2007126"/>
                </a:lnTo>
                <a:lnTo>
                  <a:pt x="576583" y="1846300"/>
                </a:lnTo>
                <a:lnTo>
                  <a:pt x="17509" y="1660009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10" name="Group 29"/>
          <p:cNvGrpSpPr>
            <a:grpSpLocks/>
          </p:cNvGrpSpPr>
          <p:nvPr userDrawn="1"/>
        </p:nvGrpSpPr>
        <p:grpSpPr bwMode="auto">
          <a:xfrm>
            <a:off x="2135188" y="-30163"/>
            <a:ext cx="1008062" cy="6923088"/>
            <a:chOff x="2262931" y="-30480"/>
            <a:chExt cx="1007769" cy="6923339"/>
          </a:xfrm>
        </p:grpSpPr>
        <p:sp>
          <p:nvSpPr>
            <p:cNvPr id="11" name="Freeform 10"/>
            <p:cNvSpPr/>
            <p:nvPr userDrawn="1"/>
          </p:nvSpPr>
          <p:spPr>
            <a:xfrm rot="16500000">
              <a:off x="-598838" y="3023320"/>
              <a:ext cx="6923339" cy="815738"/>
            </a:xfrm>
            <a:custGeom>
              <a:avLst/>
              <a:gdLst>
                <a:gd name="connsiteX0" fmla="*/ 212725 w 9474200"/>
                <a:gd name="connsiteY0" fmla="*/ 85725 h 842963"/>
                <a:gd name="connsiteX1" fmla="*/ 1470025 w 9474200"/>
                <a:gd name="connsiteY1" fmla="*/ 638175 h 842963"/>
                <a:gd name="connsiteX2" fmla="*/ 2613025 w 9474200"/>
                <a:gd name="connsiteY2" fmla="*/ 800100 h 842963"/>
                <a:gd name="connsiteX3" fmla="*/ 4308475 w 9474200"/>
                <a:gd name="connsiteY3" fmla="*/ 381000 h 842963"/>
                <a:gd name="connsiteX4" fmla="*/ 5784850 w 9474200"/>
                <a:gd name="connsiteY4" fmla="*/ 76200 h 842963"/>
                <a:gd name="connsiteX5" fmla="*/ 7204075 w 9474200"/>
                <a:gd name="connsiteY5" fmla="*/ 9525 h 842963"/>
                <a:gd name="connsiteX6" fmla="*/ 8718550 w 9474200"/>
                <a:gd name="connsiteY6" fmla="*/ 133350 h 842963"/>
                <a:gd name="connsiteX7" fmla="*/ 9366250 w 9474200"/>
                <a:gd name="connsiteY7" fmla="*/ 238125 h 842963"/>
                <a:gd name="connsiteX8" fmla="*/ 9366250 w 9474200"/>
                <a:gd name="connsiteY8" fmla="*/ 247650 h 842963"/>
                <a:gd name="connsiteX9" fmla="*/ 9385300 w 9474200"/>
                <a:gd name="connsiteY9" fmla="*/ 533400 h 842963"/>
                <a:gd name="connsiteX10" fmla="*/ 9385300 w 9474200"/>
                <a:gd name="connsiteY10" fmla="*/ 533400 h 842963"/>
                <a:gd name="connsiteX11" fmla="*/ 8566150 w 9474200"/>
                <a:gd name="connsiteY11" fmla="*/ 390525 h 842963"/>
                <a:gd name="connsiteX12" fmla="*/ 7613650 w 9474200"/>
                <a:gd name="connsiteY12" fmla="*/ 276225 h 842963"/>
                <a:gd name="connsiteX13" fmla="*/ 6308725 w 9474200"/>
                <a:gd name="connsiteY13" fmla="*/ 219075 h 842963"/>
                <a:gd name="connsiteX14" fmla="*/ 5118100 w 9474200"/>
                <a:gd name="connsiteY14" fmla="*/ 333375 h 842963"/>
                <a:gd name="connsiteX15" fmla="*/ 3984625 w 9474200"/>
                <a:gd name="connsiteY15" fmla="*/ 561975 h 842963"/>
                <a:gd name="connsiteX16" fmla="*/ 3032125 w 9474200"/>
                <a:gd name="connsiteY16" fmla="*/ 790575 h 842963"/>
                <a:gd name="connsiteX17" fmla="*/ 2403475 w 9474200"/>
                <a:gd name="connsiteY17" fmla="*/ 828675 h 842963"/>
                <a:gd name="connsiteX18" fmla="*/ 1860550 w 9474200"/>
                <a:gd name="connsiteY18" fmla="*/ 781050 h 842963"/>
                <a:gd name="connsiteX19" fmla="*/ 1346200 w 9474200"/>
                <a:gd name="connsiteY19" fmla="*/ 666750 h 842963"/>
                <a:gd name="connsiteX20" fmla="*/ 603250 w 9474200"/>
                <a:gd name="connsiteY20" fmla="*/ 428625 h 842963"/>
                <a:gd name="connsiteX21" fmla="*/ 193675 w 9474200"/>
                <a:gd name="connsiteY21" fmla="*/ 247650 h 842963"/>
                <a:gd name="connsiteX22" fmla="*/ 212725 w 9474200"/>
                <a:gd name="connsiteY22" fmla="*/ 85725 h 842963"/>
                <a:gd name="connsiteX0" fmla="*/ 84137 w 9345612"/>
                <a:gd name="connsiteY0" fmla="*/ 85725 h 842963"/>
                <a:gd name="connsiteX1" fmla="*/ 1341437 w 9345612"/>
                <a:gd name="connsiteY1" fmla="*/ 638175 h 842963"/>
                <a:gd name="connsiteX2" fmla="*/ 2484437 w 9345612"/>
                <a:gd name="connsiteY2" fmla="*/ 800100 h 842963"/>
                <a:gd name="connsiteX3" fmla="*/ 4179887 w 9345612"/>
                <a:gd name="connsiteY3" fmla="*/ 381000 h 842963"/>
                <a:gd name="connsiteX4" fmla="*/ 5656262 w 9345612"/>
                <a:gd name="connsiteY4" fmla="*/ 76200 h 842963"/>
                <a:gd name="connsiteX5" fmla="*/ 7075487 w 9345612"/>
                <a:gd name="connsiteY5" fmla="*/ 9525 h 842963"/>
                <a:gd name="connsiteX6" fmla="*/ 8589962 w 9345612"/>
                <a:gd name="connsiteY6" fmla="*/ 133350 h 842963"/>
                <a:gd name="connsiteX7" fmla="*/ 9237662 w 9345612"/>
                <a:gd name="connsiteY7" fmla="*/ 238125 h 842963"/>
                <a:gd name="connsiteX8" fmla="*/ 9237662 w 9345612"/>
                <a:gd name="connsiteY8" fmla="*/ 247650 h 842963"/>
                <a:gd name="connsiteX9" fmla="*/ 9256712 w 9345612"/>
                <a:gd name="connsiteY9" fmla="*/ 533400 h 842963"/>
                <a:gd name="connsiteX10" fmla="*/ 9256712 w 9345612"/>
                <a:gd name="connsiteY10" fmla="*/ 533400 h 842963"/>
                <a:gd name="connsiteX11" fmla="*/ 8437562 w 9345612"/>
                <a:gd name="connsiteY11" fmla="*/ 390525 h 842963"/>
                <a:gd name="connsiteX12" fmla="*/ 7485062 w 9345612"/>
                <a:gd name="connsiteY12" fmla="*/ 276225 h 842963"/>
                <a:gd name="connsiteX13" fmla="*/ 6180137 w 9345612"/>
                <a:gd name="connsiteY13" fmla="*/ 219075 h 842963"/>
                <a:gd name="connsiteX14" fmla="*/ 4989512 w 9345612"/>
                <a:gd name="connsiteY14" fmla="*/ 333375 h 842963"/>
                <a:gd name="connsiteX15" fmla="*/ 3856037 w 9345612"/>
                <a:gd name="connsiteY15" fmla="*/ 561975 h 842963"/>
                <a:gd name="connsiteX16" fmla="*/ 2903537 w 9345612"/>
                <a:gd name="connsiteY16" fmla="*/ 790575 h 842963"/>
                <a:gd name="connsiteX17" fmla="*/ 2274887 w 9345612"/>
                <a:gd name="connsiteY17" fmla="*/ 828675 h 842963"/>
                <a:gd name="connsiteX18" fmla="*/ 1731962 w 9345612"/>
                <a:gd name="connsiteY18" fmla="*/ 781050 h 842963"/>
                <a:gd name="connsiteX19" fmla="*/ 1217612 w 9345612"/>
                <a:gd name="connsiteY19" fmla="*/ 666750 h 842963"/>
                <a:gd name="connsiteX20" fmla="*/ 474662 w 9345612"/>
                <a:gd name="connsiteY20" fmla="*/ 428625 h 842963"/>
                <a:gd name="connsiteX21" fmla="*/ 65087 w 9345612"/>
                <a:gd name="connsiteY21" fmla="*/ 247650 h 842963"/>
                <a:gd name="connsiteX22" fmla="*/ 84137 w 9345612"/>
                <a:gd name="connsiteY22" fmla="*/ 85725 h 842963"/>
                <a:gd name="connsiteX0" fmla="*/ 84137 w 9345612"/>
                <a:gd name="connsiteY0" fmla="*/ 85725 h 842963"/>
                <a:gd name="connsiteX1" fmla="*/ 1341437 w 9345612"/>
                <a:gd name="connsiteY1" fmla="*/ 638175 h 842963"/>
                <a:gd name="connsiteX2" fmla="*/ 2484437 w 9345612"/>
                <a:gd name="connsiteY2" fmla="*/ 800100 h 842963"/>
                <a:gd name="connsiteX3" fmla="*/ 4179887 w 9345612"/>
                <a:gd name="connsiteY3" fmla="*/ 381000 h 842963"/>
                <a:gd name="connsiteX4" fmla="*/ 5656262 w 9345612"/>
                <a:gd name="connsiteY4" fmla="*/ 76200 h 842963"/>
                <a:gd name="connsiteX5" fmla="*/ 7075487 w 9345612"/>
                <a:gd name="connsiteY5" fmla="*/ 9525 h 842963"/>
                <a:gd name="connsiteX6" fmla="*/ 8589962 w 9345612"/>
                <a:gd name="connsiteY6" fmla="*/ 133350 h 842963"/>
                <a:gd name="connsiteX7" fmla="*/ 9237662 w 9345612"/>
                <a:gd name="connsiteY7" fmla="*/ 238125 h 842963"/>
                <a:gd name="connsiteX8" fmla="*/ 9237662 w 9345612"/>
                <a:gd name="connsiteY8" fmla="*/ 247650 h 842963"/>
                <a:gd name="connsiteX9" fmla="*/ 9256712 w 9345612"/>
                <a:gd name="connsiteY9" fmla="*/ 533400 h 842963"/>
                <a:gd name="connsiteX10" fmla="*/ 9256712 w 9345612"/>
                <a:gd name="connsiteY10" fmla="*/ 533400 h 842963"/>
                <a:gd name="connsiteX11" fmla="*/ 8437562 w 9345612"/>
                <a:gd name="connsiteY11" fmla="*/ 390525 h 842963"/>
                <a:gd name="connsiteX12" fmla="*/ 7485062 w 9345612"/>
                <a:gd name="connsiteY12" fmla="*/ 276225 h 842963"/>
                <a:gd name="connsiteX13" fmla="*/ 6180137 w 9345612"/>
                <a:gd name="connsiteY13" fmla="*/ 219075 h 842963"/>
                <a:gd name="connsiteX14" fmla="*/ 4989512 w 9345612"/>
                <a:gd name="connsiteY14" fmla="*/ 333375 h 842963"/>
                <a:gd name="connsiteX15" fmla="*/ 3856037 w 9345612"/>
                <a:gd name="connsiteY15" fmla="*/ 561975 h 842963"/>
                <a:gd name="connsiteX16" fmla="*/ 2903537 w 9345612"/>
                <a:gd name="connsiteY16" fmla="*/ 790575 h 842963"/>
                <a:gd name="connsiteX17" fmla="*/ 2274887 w 9345612"/>
                <a:gd name="connsiteY17" fmla="*/ 828675 h 842963"/>
                <a:gd name="connsiteX18" fmla="*/ 1731962 w 9345612"/>
                <a:gd name="connsiteY18" fmla="*/ 781050 h 842963"/>
                <a:gd name="connsiteX19" fmla="*/ 1217612 w 9345612"/>
                <a:gd name="connsiteY19" fmla="*/ 666750 h 842963"/>
                <a:gd name="connsiteX20" fmla="*/ 474662 w 9345612"/>
                <a:gd name="connsiteY20" fmla="*/ 428625 h 842963"/>
                <a:gd name="connsiteX21" fmla="*/ 65087 w 9345612"/>
                <a:gd name="connsiteY21" fmla="*/ 247650 h 842963"/>
                <a:gd name="connsiteX22" fmla="*/ 84137 w 9345612"/>
                <a:gd name="connsiteY22" fmla="*/ 85725 h 842963"/>
                <a:gd name="connsiteX0" fmla="*/ 84137 w 9345612"/>
                <a:gd name="connsiteY0" fmla="*/ 85725 h 842963"/>
                <a:gd name="connsiteX1" fmla="*/ 1341437 w 9345612"/>
                <a:gd name="connsiteY1" fmla="*/ 638175 h 842963"/>
                <a:gd name="connsiteX2" fmla="*/ 2484437 w 9345612"/>
                <a:gd name="connsiteY2" fmla="*/ 800100 h 842963"/>
                <a:gd name="connsiteX3" fmla="*/ 4179887 w 9345612"/>
                <a:gd name="connsiteY3" fmla="*/ 381000 h 842963"/>
                <a:gd name="connsiteX4" fmla="*/ 5656262 w 9345612"/>
                <a:gd name="connsiteY4" fmla="*/ 76200 h 842963"/>
                <a:gd name="connsiteX5" fmla="*/ 7075487 w 9345612"/>
                <a:gd name="connsiteY5" fmla="*/ 9525 h 842963"/>
                <a:gd name="connsiteX6" fmla="*/ 8589962 w 9345612"/>
                <a:gd name="connsiteY6" fmla="*/ 133350 h 842963"/>
                <a:gd name="connsiteX7" fmla="*/ 9237662 w 9345612"/>
                <a:gd name="connsiteY7" fmla="*/ 238125 h 842963"/>
                <a:gd name="connsiteX8" fmla="*/ 9237662 w 9345612"/>
                <a:gd name="connsiteY8" fmla="*/ 247650 h 842963"/>
                <a:gd name="connsiteX9" fmla="*/ 9256712 w 9345612"/>
                <a:gd name="connsiteY9" fmla="*/ 533400 h 842963"/>
                <a:gd name="connsiteX10" fmla="*/ 9256712 w 9345612"/>
                <a:gd name="connsiteY10" fmla="*/ 533400 h 842963"/>
                <a:gd name="connsiteX11" fmla="*/ 8437562 w 9345612"/>
                <a:gd name="connsiteY11" fmla="*/ 390525 h 842963"/>
                <a:gd name="connsiteX12" fmla="*/ 7485062 w 9345612"/>
                <a:gd name="connsiteY12" fmla="*/ 276225 h 842963"/>
                <a:gd name="connsiteX13" fmla="*/ 6180137 w 9345612"/>
                <a:gd name="connsiteY13" fmla="*/ 219075 h 842963"/>
                <a:gd name="connsiteX14" fmla="*/ 4989512 w 9345612"/>
                <a:gd name="connsiteY14" fmla="*/ 333375 h 842963"/>
                <a:gd name="connsiteX15" fmla="*/ 3856037 w 9345612"/>
                <a:gd name="connsiteY15" fmla="*/ 561975 h 842963"/>
                <a:gd name="connsiteX16" fmla="*/ 2903537 w 9345612"/>
                <a:gd name="connsiteY16" fmla="*/ 790575 h 842963"/>
                <a:gd name="connsiteX17" fmla="*/ 2274887 w 9345612"/>
                <a:gd name="connsiteY17" fmla="*/ 828675 h 842963"/>
                <a:gd name="connsiteX18" fmla="*/ 1731962 w 9345612"/>
                <a:gd name="connsiteY18" fmla="*/ 781050 h 842963"/>
                <a:gd name="connsiteX19" fmla="*/ 1217612 w 9345612"/>
                <a:gd name="connsiteY19" fmla="*/ 666750 h 842963"/>
                <a:gd name="connsiteX20" fmla="*/ 474662 w 9345612"/>
                <a:gd name="connsiteY20" fmla="*/ 428625 h 842963"/>
                <a:gd name="connsiteX21" fmla="*/ 65087 w 9345612"/>
                <a:gd name="connsiteY21" fmla="*/ 247650 h 842963"/>
                <a:gd name="connsiteX22" fmla="*/ 84137 w 9345612"/>
                <a:gd name="connsiteY22" fmla="*/ 85725 h 842963"/>
                <a:gd name="connsiteX0" fmla="*/ 19050 w 9280525"/>
                <a:gd name="connsiteY0" fmla="*/ 85725 h 842963"/>
                <a:gd name="connsiteX1" fmla="*/ 1276350 w 9280525"/>
                <a:gd name="connsiteY1" fmla="*/ 638175 h 842963"/>
                <a:gd name="connsiteX2" fmla="*/ 2419350 w 9280525"/>
                <a:gd name="connsiteY2" fmla="*/ 800100 h 842963"/>
                <a:gd name="connsiteX3" fmla="*/ 4114800 w 9280525"/>
                <a:gd name="connsiteY3" fmla="*/ 381000 h 842963"/>
                <a:gd name="connsiteX4" fmla="*/ 5591175 w 9280525"/>
                <a:gd name="connsiteY4" fmla="*/ 76200 h 842963"/>
                <a:gd name="connsiteX5" fmla="*/ 7010400 w 9280525"/>
                <a:gd name="connsiteY5" fmla="*/ 9525 h 842963"/>
                <a:gd name="connsiteX6" fmla="*/ 8524875 w 9280525"/>
                <a:gd name="connsiteY6" fmla="*/ 133350 h 842963"/>
                <a:gd name="connsiteX7" fmla="*/ 9172575 w 9280525"/>
                <a:gd name="connsiteY7" fmla="*/ 238125 h 842963"/>
                <a:gd name="connsiteX8" fmla="*/ 9172575 w 9280525"/>
                <a:gd name="connsiteY8" fmla="*/ 247650 h 842963"/>
                <a:gd name="connsiteX9" fmla="*/ 9191625 w 9280525"/>
                <a:gd name="connsiteY9" fmla="*/ 533400 h 842963"/>
                <a:gd name="connsiteX10" fmla="*/ 9191625 w 9280525"/>
                <a:gd name="connsiteY10" fmla="*/ 533400 h 842963"/>
                <a:gd name="connsiteX11" fmla="*/ 8372475 w 9280525"/>
                <a:gd name="connsiteY11" fmla="*/ 390525 h 842963"/>
                <a:gd name="connsiteX12" fmla="*/ 7419975 w 9280525"/>
                <a:gd name="connsiteY12" fmla="*/ 276225 h 842963"/>
                <a:gd name="connsiteX13" fmla="*/ 6115050 w 9280525"/>
                <a:gd name="connsiteY13" fmla="*/ 219075 h 842963"/>
                <a:gd name="connsiteX14" fmla="*/ 4924425 w 9280525"/>
                <a:gd name="connsiteY14" fmla="*/ 333375 h 842963"/>
                <a:gd name="connsiteX15" fmla="*/ 3790950 w 9280525"/>
                <a:gd name="connsiteY15" fmla="*/ 561975 h 842963"/>
                <a:gd name="connsiteX16" fmla="*/ 2838450 w 9280525"/>
                <a:gd name="connsiteY16" fmla="*/ 790575 h 842963"/>
                <a:gd name="connsiteX17" fmla="*/ 2209800 w 9280525"/>
                <a:gd name="connsiteY17" fmla="*/ 828675 h 842963"/>
                <a:gd name="connsiteX18" fmla="*/ 1666875 w 9280525"/>
                <a:gd name="connsiteY18" fmla="*/ 781050 h 842963"/>
                <a:gd name="connsiteX19" fmla="*/ 1152525 w 9280525"/>
                <a:gd name="connsiteY19" fmla="*/ 666750 h 842963"/>
                <a:gd name="connsiteX20" fmla="*/ 409575 w 9280525"/>
                <a:gd name="connsiteY20" fmla="*/ 428625 h 842963"/>
                <a:gd name="connsiteX21" fmla="*/ 0 w 9280525"/>
                <a:gd name="connsiteY21" fmla="*/ 247650 h 842963"/>
                <a:gd name="connsiteX22" fmla="*/ 19050 w 9280525"/>
                <a:gd name="connsiteY22" fmla="*/ 85725 h 842963"/>
                <a:gd name="connsiteX0" fmla="*/ 19050 w 9280525"/>
                <a:gd name="connsiteY0" fmla="*/ 85725 h 842963"/>
                <a:gd name="connsiteX1" fmla="*/ 1276350 w 9280525"/>
                <a:gd name="connsiteY1" fmla="*/ 638175 h 842963"/>
                <a:gd name="connsiteX2" fmla="*/ 2419350 w 9280525"/>
                <a:gd name="connsiteY2" fmla="*/ 800100 h 842963"/>
                <a:gd name="connsiteX3" fmla="*/ 4114800 w 9280525"/>
                <a:gd name="connsiteY3" fmla="*/ 381000 h 842963"/>
                <a:gd name="connsiteX4" fmla="*/ 5591175 w 9280525"/>
                <a:gd name="connsiteY4" fmla="*/ 76200 h 842963"/>
                <a:gd name="connsiteX5" fmla="*/ 7010400 w 9280525"/>
                <a:gd name="connsiteY5" fmla="*/ 9525 h 842963"/>
                <a:gd name="connsiteX6" fmla="*/ 8524875 w 9280525"/>
                <a:gd name="connsiteY6" fmla="*/ 133350 h 842963"/>
                <a:gd name="connsiteX7" fmla="*/ 9172575 w 9280525"/>
                <a:gd name="connsiteY7" fmla="*/ 238125 h 842963"/>
                <a:gd name="connsiteX8" fmla="*/ 9172575 w 9280525"/>
                <a:gd name="connsiteY8" fmla="*/ 247650 h 842963"/>
                <a:gd name="connsiteX9" fmla="*/ 9191625 w 9280525"/>
                <a:gd name="connsiteY9" fmla="*/ 533400 h 842963"/>
                <a:gd name="connsiteX10" fmla="*/ 9191625 w 9280525"/>
                <a:gd name="connsiteY10" fmla="*/ 533400 h 842963"/>
                <a:gd name="connsiteX11" fmla="*/ 8372475 w 9280525"/>
                <a:gd name="connsiteY11" fmla="*/ 390525 h 842963"/>
                <a:gd name="connsiteX12" fmla="*/ 7419975 w 9280525"/>
                <a:gd name="connsiteY12" fmla="*/ 276225 h 842963"/>
                <a:gd name="connsiteX13" fmla="*/ 6115050 w 9280525"/>
                <a:gd name="connsiteY13" fmla="*/ 219075 h 842963"/>
                <a:gd name="connsiteX14" fmla="*/ 4924425 w 9280525"/>
                <a:gd name="connsiteY14" fmla="*/ 333375 h 842963"/>
                <a:gd name="connsiteX15" fmla="*/ 3790950 w 9280525"/>
                <a:gd name="connsiteY15" fmla="*/ 561975 h 842963"/>
                <a:gd name="connsiteX16" fmla="*/ 2838450 w 9280525"/>
                <a:gd name="connsiteY16" fmla="*/ 790575 h 842963"/>
                <a:gd name="connsiteX17" fmla="*/ 2209800 w 9280525"/>
                <a:gd name="connsiteY17" fmla="*/ 828675 h 842963"/>
                <a:gd name="connsiteX18" fmla="*/ 1666875 w 9280525"/>
                <a:gd name="connsiteY18" fmla="*/ 781050 h 842963"/>
                <a:gd name="connsiteX19" fmla="*/ 1152525 w 9280525"/>
                <a:gd name="connsiteY19" fmla="*/ 666750 h 842963"/>
                <a:gd name="connsiteX20" fmla="*/ 409575 w 9280525"/>
                <a:gd name="connsiteY20" fmla="*/ 428625 h 842963"/>
                <a:gd name="connsiteX21" fmla="*/ 0 w 9280525"/>
                <a:gd name="connsiteY21" fmla="*/ 247650 h 842963"/>
                <a:gd name="connsiteX22" fmla="*/ 19050 w 9280525"/>
                <a:gd name="connsiteY22" fmla="*/ 85725 h 842963"/>
                <a:gd name="connsiteX0" fmla="*/ 19050 w 9280525"/>
                <a:gd name="connsiteY0" fmla="*/ 85725 h 842963"/>
                <a:gd name="connsiteX1" fmla="*/ 1276350 w 9280525"/>
                <a:gd name="connsiteY1" fmla="*/ 638175 h 842963"/>
                <a:gd name="connsiteX2" fmla="*/ 2419350 w 9280525"/>
                <a:gd name="connsiteY2" fmla="*/ 800100 h 842963"/>
                <a:gd name="connsiteX3" fmla="*/ 4114800 w 9280525"/>
                <a:gd name="connsiteY3" fmla="*/ 381000 h 842963"/>
                <a:gd name="connsiteX4" fmla="*/ 5591175 w 9280525"/>
                <a:gd name="connsiteY4" fmla="*/ 76200 h 842963"/>
                <a:gd name="connsiteX5" fmla="*/ 7010400 w 9280525"/>
                <a:gd name="connsiteY5" fmla="*/ 9525 h 842963"/>
                <a:gd name="connsiteX6" fmla="*/ 8524875 w 9280525"/>
                <a:gd name="connsiteY6" fmla="*/ 133350 h 842963"/>
                <a:gd name="connsiteX7" fmla="*/ 9172575 w 9280525"/>
                <a:gd name="connsiteY7" fmla="*/ 238125 h 842963"/>
                <a:gd name="connsiteX8" fmla="*/ 9172575 w 9280525"/>
                <a:gd name="connsiteY8" fmla="*/ 247650 h 842963"/>
                <a:gd name="connsiteX9" fmla="*/ 9191625 w 9280525"/>
                <a:gd name="connsiteY9" fmla="*/ 533400 h 842963"/>
                <a:gd name="connsiteX10" fmla="*/ 9191625 w 9280525"/>
                <a:gd name="connsiteY10" fmla="*/ 533400 h 842963"/>
                <a:gd name="connsiteX11" fmla="*/ 8372475 w 9280525"/>
                <a:gd name="connsiteY11" fmla="*/ 390525 h 842963"/>
                <a:gd name="connsiteX12" fmla="*/ 7419975 w 9280525"/>
                <a:gd name="connsiteY12" fmla="*/ 276225 h 842963"/>
                <a:gd name="connsiteX13" fmla="*/ 6115050 w 9280525"/>
                <a:gd name="connsiteY13" fmla="*/ 219075 h 842963"/>
                <a:gd name="connsiteX14" fmla="*/ 4924425 w 9280525"/>
                <a:gd name="connsiteY14" fmla="*/ 333375 h 842963"/>
                <a:gd name="connsiteX15" fmla="*/ 3790950 w 9280525"/>
                <a:gd name="connsiteY15" fmla="*/ 561975 h 842963"/>
                <a:gd name="connsiteX16" fmla="*/ 2838450 w 9280525"/>
                <a:gd name="connsiteY16" fmla="*/ 790575 h 842963"/>
                <a:gd name="connsiteX17" fmla="*/ 2209800 w 9280525"/>
                <a:gd name="connsiteY17" fmla="*/ 828675 h 842963"/>
                <a:gd name="connsiteX18" fmla="*/ 1666875 w 9280525"/>
                <a:gd name="connsiteY18" fmla="*/ 781050 h 842963"/>
                <a:gd name="connsiteX19" fmla="*/ 1152525 w 9280525"/>
                <a:gd name="connsiteY19" fmla="*/ 666750 h 842963"/>
                <a:gd name="connsiteX20" fmla="*/ 409575 w 9280525"/>
                <a:gd name="connsiteY20" fmla="*/ 428625 h 842963"/>
                <a:gd name="connsiteX21" fmla="*/ 0 w 9280525"/>
                <a:gd name="connsiteY21" fmla="*/ 247650 h 842963"/>
                <a:gd name="connsiteX22" fmla="*/ 19050 w 9280525"/>
                <a:gd name="connsiteY22" fmla="*/ 85725 h 842963"/>
                <a:gd name="connsiteX0" fmla="*/ 19050 w 9280525"/>
                <a:gd name="connsiteY0" fmla="*/ 85725 h 842963"/>
                <a:gd name="connsiteX1" fmla="*/ 1276350 w 9280525"/>
                <a:gd name="connsiteY1" fmla="*/ 638175 h 842963"/>
                <a:gd name="connsiteX2" fmla="*/ 2419350 w 9280525"/>
                <a:gd name="connsiteY2" fmla="*/ 800100 h 842963"/>
                <a:gd name="connsiteX3" fmla="*/ 4114800 w 9280525"/>
                <a:gd name="connsiteY3" fmla="*/ 381000 h 842963"/>
                <a:gd name="connsiteX4" fmla="*/ 5591175 w 9280525"/>
                <a:gd name="connsiteY4" fmla="*/ 76200 h 842963"/>
                <a:gd name="connsiteX5" fmla="*/ 7010400 w 9280525"/>
                <a:gd name="connsiteY5" fmla="*/ 9525 h 842963"/>
                <a:gd name="connsiteX6" fmla="*/ 8524875 w 9280525"/>
                <a:gd name="connsiteY6" fmla="*/ 133350 h 842963"/>
                <a:gd name="connsiteX7" fmla="*/ 9172575 w 9280525"/>
                <a:gd name="connsiteY7" fmla="*/ 238125 h 842963"/>
                <a:gd name="connsiteX8" fmla="*/ 9172575 w 9280525"/>
                <a:gd name="connsiteY8" fmla="*/ 247650 h 842963"/>
                <a:gd name="connsiteX9" fmla="*/ 9191625 w 9280525"/>
                <a:gd name="connsiteY9" fmla="*/ 533400 h 842963"/>
                <a:gd name="connsiteX10" fmla="*/ 9191625 w 9280525"/>
                <a:gd name="connsiteY10" fmla="*/ 533400 h 842963"/>
                <a:gd name="connsiteX11" fmla="*/ 8372475 w 9280525"/>
                <a:gd name="connsiteY11" fmla="*/ 390525 h 842963"/>
                <a:gd name="connsiteX12" fmla="*/ 7419975 w 9280525"/>
                <a:gd name="connsiteY12" fmla="*/ 276225 h 842963"/>
                <a:gd name="connsiteX13" fmla="*/ 6115050 w 9280525"/>
                <a:gd name="connsiteY13" fmla="*/ 219075 h 842963"/>
                <a:gd name="connsiteX14" fmla="*/ 4924425 w 9280525"/>
                <a:gd name="connsiteY14" fmla="*/ 333375 h 842963"/>
                <a:gd name="connsiteX15" fmla="*/ 3790950 w 9280525"/>
                <a:gd name="connsiteY15" fmla="*/ 561975 h 842963"/>
                <a:gd name="connsiteX16" fmla="*/ 2838450 w 9280525"/>
                <a:gd name="connsiteY16" fmla="*/ 790575 h 842963"/>
                <a:gd name="connsiteX17" fmla="*/ 2209800 w 9280525"/>
                <a:gd name="connsiteY17" fmla="*/ 828675 h 842963"/>
                <a:gd name="connsiteX18" fmla="*/ 1666875 w 9280525"/>
                <a:gd name="connsiteY18" fmla="*/ 781050 h 842963"/>
                <a:gd name="connsiteX19" fmla="*/ 1152525 w 9280525"/>
                <a:gd name="connsiteY19" fmla="*/ 666750 h 842963"/>
                <a:gd name="connsiteX20" fmla="*/ 409575 w 9280525"/>
                <a:gd name="connsiteY20" fmla="*/ 428625 h 842963"/>
                <a:gd name="connsiteX21" fmla="*/ 0 w 9280525"/>
                <a:gd name="connsiteY21" fmla="*/ 247650 h 842963"/>
                <a:gd name="connsiteX22" fmla="*/ 19050 w 9280525"/>
                <a:gd name="connsiteY22" fmla="*/ 85725 h 842963"/>
                <a:gd name="connsiteX0" fmla="*/ 55498 w 9316973"/>
                <a:gd name="connsiteY0" fmla="*/ 85725 h 842963"/>
                <a:gd name="connsiteX1" fmla="*/ 1312798 w 9316973"/>
                <a:gd name="connsiteY1" fmla="*/ 638175 h 842963"/>
                <a:gd name="connsiteX2" fmla="*/ 2455798 w 9316973"/>
                <a:gd name="connsiteY2" fmla="*/ 800100 h 842963"/>
                <a:gd name="connsiteX3" fmla="*/ 4151248 w 9316973"/>
                <a:gd name="connsiteY3" fmla="*/ 381000 h 842963"/>
                <a:gd name="connsiteX4" fmla="*/ 5627623 w 9316973"/>
                <a:gd name="connsiteY4" fmla="*/ 76200 h 842963"/>
                <a:gd name="connsiteX5" fmla="*/ 7046848 w 9316973"/>
                <a:gd name="connsiteY5" fmla="*/ 9525 h 842963"/>
                <a:gd name="connsiteX6" fmla="*/ 8561323 w 9316973"/>
                <a:gd name="connsiteY6" fmla="*/ 133350 h 842963"/>
                <a:gd name="connsiteX7" fmla="*/ 9209023 w 9316973"/>
                <a:gd name="connsiteY7" fmla="*/ 238125 h 842963"/>
                <a:gd name="connsiteX8" fmla="*/ 9209023 w 9316973"/>
                <a:gd name="connsiteY8" fmla="*/ 247650 h 842963"/>
                <a:gd name="connsiteX9" fmla="*/ 9228073 w 9316973"/>
                <a:gd name="connsiteY9" fmla="*/ 533400 h 842963"/>
                <a:gd name="connsiteX10" fmla="*/ 9228073 w 9316973"/>
                <a:gd name="connsiteY10" fmla="*/ 533400 h 842963"/>
                <a:gd name="connsiteX11" fmla="*/ 8408923 w 9316973"/>
                <a:gd name="connsiteY11" fmla="*/ 390525 h 842963"/>
                <a:gd name="connsiteX12" fmla="*/ 7456423 w 9316973"/>
                <a:gd name="connsiteY12" fmla="*/ 276225 h 842963"/>
                <a:gd name="connsiteX13" fmla="*/ 6151498 w 9316973"/>
                <a:gd name="connsiteY13" fmla="*/ 219075 h 842963"/>
                <a:gd name="connsiteX14" fmla="*/ 4960873 w 9316973"/>
                <a:gd name="connsiteY14" fmla="*/ 333375 h 842963"/>
                <a:gd name="connsiteX15" fmla="*/ 3827398 w 9316973"/>
                <a:gd name="connsiteY15" fmla="*/ 561975 h 842963"/>
                <a:gd name="connsiteX16" fmla="*/ 2874898 w 9316973"/>
                <a:gd name="connsiteY16" fmla="*/ 790575 h 842963"/>
                <a:gd name="connsiteX17" fmla="*/ 2246248 w 9316973"/>
                <a:gd name="connsiteY17" fmla="*/ 828675 h 842963"/>
                <a:gd name="connsiteX18" fmla="*/ 1703323 w 9316973"/>
                <a:gd name="connsiteY18" fmla="*/ 781050 h 842963"/>
                <a:gd name="connsiteX19" fmla="*/ 1188973 w 9316973"/>
                <a:gd name="connsiteY19" fmla="*/ 666750 h 842963"/>
                <a:gd name="connsiteX20" fmla="*/ 446023 w 9316973"/>
                <a:gd name="connsiteY20" fmla="*/ 428625 h 842963"/>
                <a:gd name="connsiteX21" fmla="*/ 36448 w 9316973"/>
                <a:gd name="connsiteY21" fmla="*/ 247650 h 842963"/>
                <a:gd name="connsiteX22" fmla="*/ 55498 w 9316973"/>
                <a:gd name="connsiteY22" fmla="*/ 85725 h 842963"/>
                <a:gd name="connsiteX0" fmla="*/ 19050 w 9280525"/>
                <a:gd name="connsiteY0" fmla="*/ 265058 h 1022296"/>
                <a:gd name="connsiteX1" fmla="*/ 1276350 w 9280525"/>
                <a:gd name="connsiteY1" fmla="*/ 817508 h 1022296"/>
                <a:gd name="connsiteX2" fmla="*/ 2419350 w 9280525"/>
                <a:gd name="connsiteY2" fmla="*/ 979433 h 1022296"/>
                <a:gd name="connsiteX3" fmla="*/ 4114800 w 9280525"/>
                <a:gd name="connsiteY3" fmla="*/ 560333 h 1022296"/>
                <a:gd name="connsiteX4" fmla="*/ 5591175 w 9280525"/>
                <a:gd name="connsiteY4" fmla="*/ 255533 h 1022296"/>
                <a:gd name="connsiteX5" fmla="*/ 7010400 w 9280525"/>
                <a:gd name="connsiteY5" fmla="*/ 188858 h 1022296"/>
                <a:gd name="connsiteX6" fmla="*/ 8524875 w 9280525"/>
                <a:gd name="connsiteY6" fmla="*/ 312683 h 1022296"/>
                <a:gd name="connsiteX7" fmla="*/ 9172575 w 9280525"/>
                <a:gd name="connsiteY7" fmla="*/ 417458 h 1022296"/>
                <a:gd name="connsiteX8" fmla="*/ 9172575 w 9280525"/>
                <a:gd name="connsiteY8" fmla="*/ 426983 h 1022296"/>
                <a:gd name="connsiteX9" fmla="*/ 9191625 w 9280525"/>
                <a:gd name="connsiteY9" fmla="*/ 712733 h 1022296"/>
                <a:gd name="connsiteX10" fmla="*/ 9191625 w 9280525"/>
                <a:gd name="connsiteY10" fmla="*/ 712733 h 1022296"/>
                <a:gd name="connsiteX11" fmla="*/ 8372475 w 9280525"/>
                <a:gd name="connsiteY11" fmla="*/ 569858 h 1022296"/>
                <a:gd name="connsiteX12" fmla="*/ 7419975 w 9280525"/>
                <a:gd name="connsiteY12" fmla="*/ 455558 h 1022296"/>
                <a:gd name="connsiteX13" fmla="*/ 6115050 w 9280525"/>
                <a:gd name="connsiteY13" fmla="*/ 398408 h 1022296"/>
                <a:gd name="connsiteX14" fmla="*/ 4924425 w 9280525"/>
                <a:gd name="connsiteY14" fmla="*/ 512708 h 1022296"/>
                <a:gd name="connsiteX15" fmla="*/ 3790950 w 9280525"/>
                <a:gd name="connsiteY15" fmla="*/ 741308 h 1022296"/>
                <a:gd name="connsiteX16" fmla="*/ 2838450 w 9280525"/>
                <a:gd name="connsiteY16" fmla="*/ 969908 h 1022296"/>
                <a:gd name="connsiteX17" fmla="*/ 2209800 w 9280525"/>
                <a:gd name="connsiteY17" fmla="*/ 1008008 h 1022296"/>
                <a:gd name="connsiteX18" fmla="*/ 1666875 w 9280525"/>
                <a:gd name="connsiteY18" fmla="*/ 960383 h 1022296"/>
                <a:gd name="connsiteX19" fmla="*/ 1152525 w 9280525"/>
                <a:gd name="connsiteY19" fmla="*/ 846083 h 1022296"/>
                <a:gd name="connsiteX20" fmla="*/ 409575 w 9280525"/>
                <a:gd name="connsiteY20" fmla="*/ 607958 h 1022296"/>
                <a:gd name="connsiteX21" fmla="*/ 0 w 9280525"/>
                <a:gd name="connsiteY21" fmla="*/ 426983 h 1022296"/>
                <a:gd name="connsiteX22" fmla="*/ 19050 w 9280525"/>
                <a:gd name="connsiteY22" fmla="*/ 265058 h 1022296"/>
                <a:gd name="connsiteX0" fmla="*/ 19050 w 9280525"/>
                <a:gd name="connsiteY0" fmla="*/ 265058 h 1022296"/>
                <a:gd name="connsiteX1" fmla="*/ 1276350 w 9280525"/>
                <a:gd name="connsiteY1" fmla="*/ 817508 h 1022296"/>
                <a:gd name="connsiteX2" fmla="*/ 2419350 w 9280525"/>
                <a:gd name="connsiteY2" fmla="*/ 979433 h 1022296"/>
                <a:gd name="connsiteX3" fmla="*/ 4114800 w 9280525"/>
                <a:gd name="connsiteY3" fmla="*/ 560333 h 1022296"/>
                <a:gd name="connsiteX4" fmla="*/ 5591175 w 9280525"/>
                <a:gd name="connsiteY4" fmla="*/ 255533 h 1022296"/>
                <a:gd name="connsiteX5" fmla="*/ 7010400 w 9280525"/>
                <a:gd name="connsiteY5" fmla="*/ 188858 h 1022296"/>
                <a:gd name="connsiteX6" fmla="*/ 8524875 w 9280525"/>
                <a:gd name="connsiteY6" fmla="*/ 312683 h 1022296"/>
                <a:gd name="connsiteX7" fmla="*/ 9172575 w 9280525"/>
                <a:gd name="connsiteY7" fmla="*/ 417458 h 1022296"/>
                <a:gd name="connsiteX8" fmla="*/ 9172575 w 9280525"/>
                <a:gd name="connsiteY8" fmla="*/ 426983 h 1022296"/>
                <a:gd name="connsiteX9" fmla="*/ 9191625 w 9280525"/>
                <a:gd name="connsiteY9" fmla="*/ 712733 h 1022296"/>
                <a:gd name="connsiteX10" fmla="*/ 9191625 w 9280525"/>
                <a:gd name="connsiteY10" fmla="*/ 712733 h 1022296"/>
                <a:gd name="connsiteX11" fmla="*/ 8372475 w 9280525"/>
                <a:gd name="connsiteY11" fmla="*/ 569858 h 1022296"/>
                <a:gd name="connsiteX12" fmla="*/ 7419975 w 9280525"/>
                <a:gd name="connsiteY12" fmla="*/ 455558 h 1022296"/>
                <a:gd name="connsiteX13" fmla="*/ 6115050 w 9280525"/>
                <a:gd name="connsiteY13" fmla="*/ 398408 h 1022296"/>
                <a:gd name="connsiteX14" fmla="*/ 4924425 w 9280525"/>
                <a:gd name="connsiteY14" fmla="*/ 512708 h 1022296"/>
                <a:gd name="connsiteX15" fmla="*/ 3790950 w 9280525"/>
                <a:gd name="connsiteY15" fmla="*/ 741308 h 1022296"/>
                <a:gd name="connsiteX16" fmla="*/ 2838450 w 9280525"/>
                <a:gd name="connsiteY16" fmla="*/ 969908 h 1022296"/>
                <a:gd name="connsiteX17" fmla="*/ 2209800 w 9280525"/>
                <a:gd name="connsiteY17" fmla="*/ 1008008 h 1022296"/>
                <a:gd name="connsiteX18" fmla="*/ 1666875 w 9280525"/>
                <a:gd name="connsiteY18" fmla="*/ 960383 h 1022296"/>
                <a:gd name="connsiteX19" fmla="*/ 1152525 w 9280525"/>
                <a:gd name="connsiteY19" fmla="*/ 846083 h 1022296"/>
                <a:gd name="connsiteX20" fmla="*/ 409575 w 9280525"/>
                <a:gd name="connsiteY20" fmla="*/ 607958 h 1022296"/>
                <a:gd name="connsiteX21" fmla="*/ 0 w 9280525"/>
                <a:gd name="connsiteY21" fmla="*/ 426983 h 1022296"/>
                <a:gd name="connsiteX22" fmla="*/ 19050 w 9280525"/>
                <a:gd name="connsiteY22" fmla="*/ 265058 h 1022296"/>
                <a:gd name="connsiteX0" fmla="*/ 19050 w 9280525"/>
                <a:gd name="connsiteY0" fmla="*/ 85725 h 842963"/>
                <a:gd name="connsiteX1" fmla="*/ 1276350 w 9280525"/>
                <a:gd name="connsiteY1" fmla="*/ 638175 h 842963"/>
                <a:gd name="connsiteX2" fmla="*/ 2419350 w 9280525"/>
                <a:gd name="connsiteY2" fmla="*/ 800100 h 842963"/>
                <a:gd name="connsiteX3" fmla="*/ 4114800 w 9280525"/>
                <a:gd name="connsiteY3" fmla="*/ 381000 h 842963"/>
                <a:gd name="connsiteX4" fmla="*/ 5591175 w 9280525"/>
                <a:gd name="connsiteY4" fmla="*/ 76200 h 842963"/>
                <a:gd name="connsiteX5" fmla="*/ 7010400 w 9280525"/>
                <a:gd name="connsiteY5" fmla="*/ 9525 h 842963"/>
                <a:gd name="connsiteX6" fmla="*/ 8524875 w 9280525"/>
                <a:gd name="connsiteY6" fmla="*/ 133350 h 842963"/>
                <a:gd name="connsiteX7" fmla="*/ 9172575 w 9280525"/>
                <a:gd name="connsiteY7" fmla="*/ 238125 h 842963"/>
                <a:gd name="connsiteX8" fmla="*/ 9172575 w 9280525"/>
                <a:gd name="connsiteY8" fmla="*/ 247650 h 842963"/>
                <a:gd name="connsiteX9" fmla="*/ 9191625 w 9280525"/>
                <a:gd name="connsiteY9" fmla="*/ 533400 h 842963"/>
                <a:gd name="connsiteX10" fmla="*/ 9191625 w 9280525"/>
                <a:gd name="connsiteY10" fmla="*/ 533400 h 842963"/>
                <a:gd name="connsiteX11" fmla="*/ 8372475 w 9280525"/>
                <a:gd name="connsiteY11" fmla="*/ 390525 h 842963"/>
                <a:gd name="connsiteX12" fmla="*/ 7419975 w 9280525"/>
                <a:gd name="connsiteY12" fmla="*/ 276225 h 842963"/>
                <a:gd name="connsiteX13" fmla="*/ 6115050 w 9280525"/>
                <a:gd name="connsiteY13" fmla="*/ 219075 h 842963"/>
                <a:gd name="connsiteX14" fmla="*/ 4924425 w 9280525"/>
                <a:gd name="connsiteY14" fmla="*/ 333375 h 842963"/>
                <a:gd name="connsiteX15" fmla="*/ 3790950 w 9280525"/>
                <a:gd name="connsiteY15" fmla="*/ 561975 h 842963"/>
                <a:gd name="connsiteX16" fmla="*/ 2838450 w 9280525"/>
                <a:gd name="connsiteY16" fmla="*/ 790575 h 842963"/>
                <a:gd name="connsiteX17" fmla="*/ 2209800 w 9280525"/>
                <a:gd name="connsiteY17" fmla="*/ 828675 h 842963"/>
                <a:gd name="connsiteX18" fmla="*/ 1666875 w 9280525"/>
                <a:gd name="connsiteY18" fmla="*/ 781050 h 842963"/>
                <a:gd name="connsiteX19" fmla="*/ 1152525 w 9280525"/>
                <a:gd name="connsiteY19" fmla="*/ 666750 h 842963"/>
                <a:gd name="connsiteX20" fmla="*/ 409575 w 9280525"/>
                <a:gd name="connsiteY20" fmla="*/ 428625 h 842963"/>
                <a:gd name="connsiteX21" fmla="*/ 0 w 9280525"/>
                <a:gd name="connsiteY21" fmla="*/ 247650 h 842963"/>
                <a:gd name="connsiteX22" fmla="*/ 19050 w 9280525"/>
                <a:gd name="connsiteY22" fmla="*/ 85725 h 842963"/>
                <a:gd name="connsiteX0" fmla="*/ 19050 w 9280525"/>
                <a:gd name="connsiteY0" fmla="*/ 546007 h 1303245"/>
                <a:gd name="connsiteX1" fmla="*/ 1276350 w 9280525"/>
                <a:gd name="connsiteY1" fmla="*/ 1098457 h 1303245"/>
                <a:gd name="connsiteX2" fmla="*/ 2419350 w 9280525"/>
                <a:gd name="connsiteY2" fmla="*/ 1260382 h 1303245"/>
                <a:gd name="connsiteX3" fmla="*/ 4114800 w 9280525"/>
                <a:gd name="connsiteY3" fmla="*/ 841282 h 1303245"/>
                <a:gd name="connsiteX4" fmla="*/ 5591175 w 9280525"/>
                <a:gd name="connsiteY4" fmla="*/ 536482 h 1303245"/>
                <a:gd name="connsiteX5" fmla="*/ 7010400 w 9280525"/>
                <a:gd name="connsiteY5" fmla="*/ 469807 h 1303245"/>
                <a:gd name="connsiteX6" fmla="*/ 8524875 w 9280525"/>
                <a:gd name="connsiteY6" fmla="*/ 593632 h 1303245"/>
                <a:gd name="connsiteX7" fmla="*/ 9172575 w 9280525"/>
                <a:gd name="connsiteY7" fmla="*/ 698407 h 1303245"/>
                <a:gd name="connsiteX8" fmla="*/ 9172575 w 9280525"/>
                <a:gd name="connsiteY8" fmla="*/ 707932 h 1303245"/>
                <a:gd name="connsiteX9" fmla="*/ 9191625 w 9280525"/>
                <a:gd name="connsiteY9" fmla="*/ 993682 h 1303245"/>
                <a:gd name="connsiteX10" fmla="*/ 9191625 w 9280525"/>
                <a:gd name="connsiteY10" fmla="*/ 993682 h 1303245"/>
                <a:gd name="connsiteX11" fmla="*/ 8372475 w 9280525"/>
                <a:gd name="connsiteY11" fmla="*/ 850807 h 1303245"/>
                <a:gd name="connsiteX12" fmla="*/ 7419975 w 9280525"/>
                <a:gd name="connsiteY12" fmla="*/ 736507 h 1303245"/>
                <a:gd name="connsiteX13" fmla="*/ 6115050 w 9280525"/>
                <a:gd name="connsiteY13" fmla="*/ 679357 h 1303245"/>
                <a:gd name="connsiteX14" fmla="*/ 4924425 w 9280525"/>
                <a:gd name="connsiteY14" fmla="*/ 793657 h 1303245"/>
                <a:gd name="connsiteX15" fmla="*/ 3790950 w 9280525"/>
                <a:gd name="connsiteY15" fmla="*/ 1022257 h 1303245"/>
                <a:gd name="connsiteX16" fmla="*/ 2838450 w 9280525"/>
                <a:gd name="connsiteY16" fmla="*/ 1250857 h 1303245"/>
                <a:gd name="connsiteX17" fmla="*/ 2209800 w 9280525"/>
                <a:gd name="connsiteY17" fmla="*/ 1288957 h 1303245"/>
                <a:gd name="connsiteX18" fmla="*/ 1666875 w 9280525"/>
                <a:gd name="connsiteY18" fmla="*/ 1241332 h 1303245"/>
                <a:gd name="connsiteX19" fmla="*/ 1152525 w 9280525"/>
                <a:gd name="connsiteY19" fmla="*/ 1127032 h 1303245"/>
                <a:gd name="connsiteX20" fmla="*/ 409575 w 9280525"/>
                <a:gd name="connsiteY20" fmla="*/ 888907 h 1303245"/>
                <a:gd name="connsiteX21" fmla="*/ 0 w 9280525"/>
                <a:gd name="connsiteY21" fmla="*/ 707932 h 1303245"/>
                <a:gd name="connsiteX22" fmla="*/ 19050 w 9280525"/>
                <a:gd name="connsiteY22" fmla="*/ 546007 h 1303245"/>
                <a:gd name="connsiteX0" fmla="*/ 26923 w 9288398"/>
                <a:gd name="connsiteY0" fmla="*/ 85725 h 842963"/>
                <a:gd name="connsiteX1" fmla="*/ 1284223 w 9288398"/>
                <a:gd name="connsiteY1" fmla="*/ 638175 h 842963"/>
                <a:gd name="connsiteX2" fmla="*/ 2427223 w 9288398"/>
                <a:gd name="connsiteY2" fmla="*/ 800100 h 842963"/>
                <a:gd name="connsiteX3" fmla="*/ 4122673 w 9288398"/>
                <a:gd name="connsiteY3" fmla="*/ 381000 h 842963"/>
                <a:gd name="connsiteX4" fmla="*/ 5599048 w 9288398"/>
                <a:gd name="connsiteY4" fmla="*/ 76200 h 842963"/>
                <a:gd name="connsiteX5" fmla="*/ 7018273 w 9288398"/>
                <a:gd name="connsiteY5" fmla="*/ 9525 h 842963"/>
                <a:gd name="connsiteX6" fmla="*/ 8532748 w 9288398"/>
                <a:gd name="connsiteY6" fmla="*/ 133350 h 842963"/>
                <a:gd name="connsiteX7" fmla="*/ 9180448 w 9288398"/>
                <a:gd name="connsiteY7" fmla="*/ 238125 h 842963"/>
                <a:gd name="connsiteX8" fmla="*/ 9180448 w 9288398"/>
                <a:gd name="connsiteY8" fmla="*/ 247650 h 842963"/>
                <a:gd name="connsiteX9" fmla="*/ 9199498 w 9288398"/>
                <a:gd name="connsiteY9" fmla="*/ 533400 h 842963"/>
                <a:gd name="connsiteX10" fmla="*/ 9199498 w 9288398"/>
                <a:gd name="connsiteY10" fmla="*/ 533400 h 842963"/>
                <a:gd name="connsiteX11" fmla="*/ 8380348 w 9288398"/>
                <a:gd name="connsiteY11" fmla="*/ 390525 h 842963"/>
                <a:gd name="connsiteX12" fmla="*/ 7427848 w 9288398"/>
                <a:gd name="connsiteY12" fmla="*/ 276225 h 842963"/>
                <a:gd name="connsiteX13" fmla="*/ 6122923 w 9288398"/>
                <a:gd name="connsiteY13" fmla="*/ 219075 h 842963"/>
                <a:gd name="connsiteX14" fmla="*/ 4932298 w 9288398"/>
                <a:gd name="connsiteY14" fmla="*/ 333375 h 842963"/>
                <a:gd name="connsiteX15" fmla="*/ 3798823 w 9288398"/>
                <a:gd name="connsiteY15" fmla="*/ 561975 h 842963"/>
                <a:gd name="connsiteX16" fmla="*/ 2846323 w 9288398"/>
                <a:gd name="connsiteY16" fmla="*/ 790575 h 842963"/>
                <a:gd name="connsiteX17" fmla="*/ 2217673 w 9288398"/>
                <a:gd name="connsiteY17" fmla="*/ 828675 h 842963"/>
                <a:gd name="connsiteX18" fmla="*/ 1674748 w 9288398"/>
                <a:gd name="connsiteY18" fmla="*/ 781050 h 842963"/>
                <a:gd name="connsiteX19" fmla="*/ 1160398 w 9288398"/>
                <a:gd name="connsiteY19" fmla="*/ 666750 h 842963"/>
                <a:gd name="connsiteX20" fmla="*/ 417448 w 9288398"/>
                <a:gd name="connsiteY20" fmla="*/ 428625 h 842963"/>
                <a:gd name="connsiteX21" fmla="*/ 7873 w 9288398"/>
                <a:gd name="connsiteY21" fmla="*/ 247650 h 842963"/>
                <a:gd name="connsiteX22" fmla="*/ 26923 w 9288398"/>
                <a:gd name="connsiteY22" fmla="*/ 85725 h 842963"/>
                <a:gd name="connsiteX0" fmla="*/ 26923 w 9288398"/>
                <a:gd name="connsiteY0" fmla="*/ 85725 h 842963"/>
                <a:gd name="connsiteX1" fmla="*/ 1284223 w 9288398"/>
                <a:gd name="connsiteY1" fmla="*/ 638175 h 842963"/>
                <a:gd name="connsiteX2" fmla="*/ 2427223 w 9288398"/>
                <a:gd name="connsiteY2" fmla="*/ 800100 h 842963"/>
                <a:gd name="connsiteX3" fmla="*/ 4122673 w 9288398"/>
                <a:gd name="connsiteY3" fmla="*/ 381000 h 842963"/>
                <a:gd name="connsiteX4" fmla="*/ 5599048 w 9288398"/>
                <a:gd name="connsiteY4" fmla="*/ 76200 h 842963"/>
                <a:gd name="connsiteX5" fmla="*/ 7018273 w 9288398"/>
                <a:gd name="connsiteY5" fmla="*/ 9525 h 842963"/>
                <a:gd name="connsiteX6" fmla="*/ 8532748 w 9288398"/>
                <a:gd name="connsiteY6" fmla="*/ 133350 h 842963"/>
                <a:gd name="connsiteX7" fmla="*/ 9180448 w 9288398"/>
                <a:gd name="connsiteY7" fmla="*/ 238125 h 842963"/>
                <a:gd name="connsiteX8" fmla="*/ 9180448 w 9288398"/>
                <a:gd name="connsiteY8" fmla="*/ 247650 h 842963"/>
                <a:gd name="connsiteX9" fmla="*/ 9199498 w 9288398"/>
                <a:gd name="connsiteY9" fmla="*/ 533400 h 842963"/>
                <a:gd name="connsiteX10" fmla="*/ 9199498 w 9288398"/>
                <a:gd name="connsiteY10" fmla="*/ 533400 h 842963"/>
                <a:gd name="connsiteX11" fmla="*/ 8380348 w 9288398"/>
                <a:gd name="connsiteY11" fmla="*/ 390525 h 842963"/>
                <a:gd name="connsiteX12" fmla="*/ 7427848 w 9288398"/>
                <a:gd name="connsiteY12" fmla="*/ 276225 h 842963"/>
                <a:gd name="connsiteX13" fmla="*/ 6122923 w 9288398"/>
                <a:gd name="connsiteY13" fmla="*/ 219075 h 842963"/>
                <a:gd name="connsiteX14" fmla="*/ 4932298 w 9288398"/>
                <a:gd name="connsiteY14" fmla="*/ 333375 h 842963"/>
                <a:gd name="connsiteX15" fmla="*/ 3798823 w 9288398"/>
                <a:gd name="connsiteY15" fmla="*/ 561975 h 842963"/>
                <a:gd name="connsiteX16" fmla="*/ 2846323 w 9288398"/>
                <a:gd name="connsiteY16" fmla="*/ 790575 h 842963"/>
                <a:gd name="connsiteX17" fmla="*/ 2217673 w 9288398"/>
                <a:gd name="connsiteY17" fmla="*/ 828675 h 842963"/>
                <a:gd name="connsiteX18" fmla="*/ 1674748 w 9288398"/>
                <a:gd name="connsiteY18" fmla="*/ 781050 h 842963"/>
                <a:gd name="connsiteX19" fmla="*/ 1160398 w 9288398"/>
                <a:gd name="connsiteY19" fmla="*/ 666750 h 842963"/>
                <a:gd name="connsiteX20" fmla="*/ 417448 w 9288398"/>
                <a:gd name="connsiteY20" fmla="*/ 428625 h 842963"/>
                <a:gd name="connsiteX21" fmla="*/ 7873 w 9288398"/>
                <a:gd name="connsiteY21" fmla="*/ 247650 h 842963"/>
                <a:gd name="connsiteX22" fmla="*/ 26923 w 9288398"/>
                <a:gd name="connsiteY22" fmla="*/ 85725 h 842963"/>
                <a:gd name="connsiteX0" fmla="*/ 36479 w 9297954"/>
                <a:gd name="connsiteY0" fmla="*/ 404784 h 1162022"/>
                <a:gd name="connsiteX1" fmla="*/ 1293779 w 9297954"/>
                <a:gd name="connsiteY1" fmla="*/ 957234 h 1162022"/>
                <a:gd name="connsiteX2" fmla="*/ 2436779 w 9297954"/>
                <a:gd name="connsiteY2" fmla="*/ 1119159 h 1162022"/>
                <a:gd name="connsiteX3" fmla="*/ 4132229 w 9297954"/>
                <a:gd name="connsiteY3" fmla="*/ 700059 h 1162022"/>
                <a:gd name="connsiteX4" fmla="*/ 5608604 w 9297954"/>
                <a:gd name="connsiteY4" fmla="*/ 395259 h 1162022"/>
                <a:gd name="connsiteX5" fmla="*/ 7027829 w 9297954"/>
                <a:gd name="connsiteY5" fmla="*/ 328584 h 1162022"/>
                <a:gd name="connsiteX6" fmla="*/ 8542304 w 9297954"/>
                <a:gd name="connsiteY6" fmla="*/ 452409 h 1162022"/>
                <a:gd name="connsiteX7" fmla="*/ 9190004 w 9297954"/>
                <a:gd name="connsiteY7" fmla="*/ 557184 h 1162022"/>
                <a:gd name="connsiteX8" fmla="*/ 9190004 w 9297954"/>
                <a:gd name="connsiteY8" fmla="*/ 566709 h 1162022"/>
                <a:gd name="connsiteX9" fmla="*/ 9209054 w 9297954"/>
                <a:gd name="connsiteY9" fmla="*/ 852459 h 1162022"/>
                <a:gd name="connsiteX10" fmla="*/ 9209054 w 9297954"/>
                <a:gd name="connsiteY10" fmla="*/ 852459 h 1162022"/>
                <a:gd name="connsiteX11" fmla="*/ 8389904 w 9297954"/>
                <a:gd name="connsiteY11" fmla="*/ 709584 h 1162022"/>
                <a:gd name="connsiteX12" fmla="*/ 7437404 w 9297954"/>
                <a:gd name="connsiteY12" fmla="*/ 595284 h 1162022"/>
                <a:gd name="connsiteX13" fmla="*/ 6132479 w 9297954"/>
                <a:gd name="connsiteY13" fmla="*/ 538134 h 1162022"/>
                <a:gd name="connsiteX14" fmla="*/ 4941854 w 9297954"/>
                <a:gd name="connsiteY14" fmla="*/ 652434 h 1162022"/>
                <a:gd name="connsiteX15" fmla="*/ 3808379 w 9297954"/>
                <a:gd name="connsiteY15" fmla="*/ 881034 h 1162022"/>
                <a:gd name="connsiteX16" fmla="*/ 2855879 w 9297954"/>
                <a:gd name="connsiteY16" fmla="*/ 1109634 h 1162022"/>
                <a:gd name="connsiteX17" fmla="*/ 2227229 w 9297954"/>
                <a:gd name="connsiteY17" fmla="*/ 1147734 h 1162022"/>
                <a:gd name="connsiteX18" fmla="*/ 1684304 w 9297954"/>
                <a:gd name="connsiteY18" fmla="*/ 1100109 h 1162022"/>
                <a:gd name="connsiteX19" fmla="*/ 1169954 w 9297954"/>
                <a:gd name="connsiteY19" fmla="*/ 985809 h 1162022"/>
                <a:gd name="connsiteX20" fmla="*/ 427004 w 9297954"/>
                <a:gd name="connsiteY20" fmla="*/ 747684 h 1162022"/>
                <a:gd name="connsiteX21" fmla="*/ 17429 w 9297954"/>
                <a:gd name="connsiteY21" fmla="*/ 566709 h 1162022"/>
                <a:gd name="connsiteX22" fmla="*/ 36479 w 9297954"/>
                <a:gd name="connsiteY22" fmla="*/ 404784 h 1162022"/>
                <a:gd name="connsiteX0" fmla="*/ 36479 w 9348721"/>
                <a:gd name="connsiteY0" fmla="*/ 404784 h 1162022"/>
                <a:gd name="connsiteX1" fmla="*/ 1293779 w 9348721"/>
                <a:gd name="connsiteY1" fmla="*/ 957234 h 1162022"/>
                <a:gd name="connsiteX2" fmla="*/ 2436779 w 9348721"/>
                <a:gd name="connsiteY2" fmla="*/ 1119159 h 1162022"/>
                <a:gd name="connsiteX3" fmla="*/ 4132229 w 9348721"/>
                <a:gd name="connsiteY3" fmla="*/ 700059 h 1162022"/>
                <a:gd name="connsiteX4" fmla="*/ 5608604 w 9348721"/>
                <a:gd name="connsiteY4" fmla="*/ 395259 h 1162022"/>
                <a:gd name="connsiteX5" fmla="*/ 7027829 w 9348721"/>
                <a:gd name="connsiteY5" fmla="*/ 328584 h 1162022"/>
                <a:gd name="connsiteX6" fmla="*/ 8542304 w 9348721"/>
                <a:gd name="connsiteY6" fmla="*/ 452409 h 1162022"/>
                <a:gd name="connsiteX7" fmla="*/ 9190004 w 9348721"/>
                <a:gd name="connsiteY7" fmla="*/ 557184 h 1162022"/>
                <a:gd name="connsiteX8" fmla="*/ 9190004 w 9348721"/>
                <a:gd name="connsiteY8" fmla="*/ 566709 h 1162022"/>
                <a:gd name="connsiteX9" fmla="*/ 9209054 w 9348721"/>
                <a:gd name="connsiteY9" fmla="*/ 852459 h 1162022"/>
                <a:gd name="connsiteX10" fmla="*/ 9209054 w 9348721"/>
                <a:gd name="connsiteY10" fmla="*/ 852459 h 1162022"/>
                <a:gd name="connsiteX11" fmla="*/ 9212196 w 9348721"/>
                <a:gd name="connsiteY11" fmla="*/ 833459 h 1162022"/>
                <a:gd name="connsiteX12" fmla="*/ 8389904 w 9348721"/>
                <a:gd name="connsiteY12" fmla="*/ 709584 h 1162022"/>
                <a:gd name="connsiteX13" fmla="*/ 7437404 w 9348721"/>
                <a:gd name="connsiteY13" fmla="*/ 595284 h 1162022"/>
                <a:gd name="connsiteX14" fmla="*/ 6132479 w 9348721"/>
                <a:gd name="connsiteY14" fmla="*/ 538134 h 1162022"/>
                <a:gd name="connsiteX15" fmla="*/ 4941854 w 9348721"/>
                <a:gd name="connsiteY15" fmla="*/ 652434 h 1162022"/>
                <a:gd name="connsiteX16" fmla="*/ 3808379 w 9348721"/>
                <a:gd name="connsiteY16" fmla="*/ 881034 h 1162022"/>
                <a:gd name="connsiteX17" fmla="*/ 2855879 w 9348721"/>
                <a:gd name="connsiteY17" fmla="*/ 1109634 h 1162022"/>
                <a:gd name="connsiteX18" fmla="*/ 2227229 w 9348721"/>
                <a:gd name="connsiteY18" fmla="*/ 1147734 h 1162022"/>
                <a:gd name="connsiteX19" fmla="*/ 1684304 w 9348721"/>
                <a:gd name="connsiteY19" fmla="*/ 1100109 h 1162022"/>
                <a:gd name="connsiteX20" fmla="*/ 1169954 w 9348721"/>
                <a:gd name="connsiteY20" fmla="*/ 985809 h 1162022"/>
                <a:gd name="connsiteX21" fmla="*/ 427004 w 9348721"/>
                <a:gd name="connsiteY21" fmla="*/ 747684 h 1162022"/>
                <a:gd name="connsiteX22" fmla="*/ 17429 w 9348721"/>
                <a:gd name="connsiteY22" fmla="*/ 566709 h 1162022"/>
                <a:gd name="connsiteX23" fmla="*/ 36479 w 9348721"/>
                <a:gd name="connsiteY23" fmla="*/ 404784 h 1162022"/>
                <a:gd name="connsiteX0" fmla="*/ 36479 w 9297954"/>
                <a:gd name="connsiteY0" fmla="*/ 404784 h 1162022"/>
                <a:gd name="connsiteX1" fmla="*/ 1293779 w 9297954"/>
                <a:gd name="connsiteY1" fmla="*/ 957234 h 1162022"/>
                <a:gd name="connsiteX2" fmla="*/ 2436779 w 9297954"/>
                <a:gd name="connsiteY2" fmla="*/ 1119159 h 1162022"/>
                <a:gd name="connsiteX3" fmla="*/ 4132229 w 9297954"/>
                <a:gd name="connsiteY3" fmla="*/ 700059 h 1162022"/>
                <a:gd name="connsiteX4" fmla="*/ 5608604 w 9297954"/>
                <a:gd name="connsiteY4" fmla="*/ 395259 h 1162022"/>
                <a:gd name="connsiteX5" fmla="*/ 7027829 w 9297954"/>
                <a:gd name="connsiteY5" fmla="*/ 328584 h 1162022"/>
                <a:gd name="connsiteX6" fmla="*/ 8542304 w 9297954"/>
                <a:gd name="connsiteY6" fmla="*/ 452409 h 1162022"/>
                <a:gd name="connsiteX7" fmla="*/ 9190004 w 9297954"/>
                <a:gd name="connsiteY7" fmla="*/ 557184 h 1162022"/>
                <a:gd name="connsiteX8" fmla="*/ 9190004 w 9297954"/>
                <a:gd name="connsiteY8" fmla="*/ 566709 h 1162022"/>
                <a:gd name="connsiteX9" fmla="*/ 9209054 w 9297954"/>
                <a:gd name="connsiteY9" fmla="*/ 852459 h 1162022"/>
                <a:gd name="connsiteX10" fmla="*/ 9209054 w 9297954"/>
                <a:gd name="connsiteY10" fmla="*/ 852459 h 1162022"/>
                <a:gd name="connsiteX11" fmla="*/ 9212196 w 9297954"/>
                <a:gd name="connsiteY11" fmla="*/ 833459 h 1162022"/>
                <a:gd name="connsiteX12" fmla="*/ 8389904 w 9297954"/>
                <a:gd name="connsiteY12" fmla="*/ 709584 h 1162022"/>
                <a:gd name="connsiteX13" fmla="*/ 7437404 w 9297954"/>
                <a:gd name="connsiteY13" fmla="*/ 595284 h 1162022"/>
                <a:gd name="connsiteX14" fmla="*/ 6132479 w 9297954"/>
                <a:gd name="connsiteY14" fmla="*/ 538134 h 1162022"/>
                <a:gd name="connsiteX15" fmla="*/ 4941854 w 9297954"/>
                <a:gd name="connsiteY15" fmla="*/ 652434 h 1162022"/>
                <a:gd name="connsiteX16" fmla="*/ 3808379 w 9297954"/>
                <a:gd name="connsiteY16" fmla="*/ 881034 h 1162022"/>
                <a:gd name="connsiteX17" fmla="*/ 2855879 w 9297954"/>
                <a:gd name="connsiteY17" fmla="*/ 1109634 h 1162022"/>
                <a:gd name="connsiteX18" fmla="*/ 2227229 w 9297954"/>
                <a:gd name="connsiteY18" fmla="*/ 1147734 h 1162022"/>
                <a:gd name="connsiteX19" fmla="*/ 1684304 w 9297954"/>
                <a:gd name="connsiteY19" fmla="*/ 1100109 h 1162022"/>
                <a:gd name="connsiteX20" fmla="*/ 1169954 w 9297954"/>
                <a:gd name="connsiteY20" fmla="*/ 985809 h 1162022"/>
                <a:gd name="connsiteX21" fmla="*/ 427004 w 9297954"/>
                <a:gd name="connsiteY21" fmla="*/ 747684 h 1162022"/>
                <a:gd name="connsiteX22" fmla="*/ 17429 w 9297954"/>
                <a:gd name="connsiteY22" fmla="*/ 566709 h 1162022"/>
                <a:gd name="connsiteX23" fmla="*/ 36479 w 9297954"/>
                <a:gd name="connsiteY23" fmla="*/ 404784 h 1162022"/>
                <a:gd name="connsiteX0" fmla="*/ 36479 w 9297954"/>
                <a:gd name="connsiteY0" fmla="*/ 404784 h 1162022"/>
                <a:gd name="connsiteX1" fmla="*/ 1293779 w 9297954"/>
                <a:gd name="connsiteY1" fmla="*/ 957234 h 1162022"/>
                <a:gd name="connsiteX2" fmla="*/ 2436779 w 9297954"/>
                <a:gd name="connsiteY2" fmla="*/ 1119159 h 1162022"/>
                <a:gd name="connsiteX3" fmla="*/ 4132229 w 9297954"/>
                <a:gd name="connsiteY3" fmla="*/ 700059 h 1162022"/>
                <a:gd name="connsiteX4" fmla="*/ 5608604 w 9297954"/>
                <a:gd name="connsiteY4" fmla="*/ 395259 h 1162022"/>
                <a:gd name="connsiteX5" fmla="*/ 7027829 w 9297954"/>
                <a:gd name="connsiteY5" fmla="*/ 328584 h 1162022"/>
                <a:gd name="connsiteX6" fmla="*/ 8542304 w 9297954"/>
                <a:gd name="connsiteY6" fmla="*/ 452409 h 1162022"/>
                <a:gd name="connsiteX7" fmla="*/ 9190004 w 9297954"/>
                <a:gd name="connsiteY7" fmla="*/ 557184 h 1162022"/>
                <a:gd name="connsiteX8" fmla="*/ 9190004 w 9297954"/>
                <a:gd name="connsiteY8" fmla="*/ 566709 h 1162022"/>
                <a:gd name="connsiteX9" fmla="*/ 9209054 w 9297954"/>
                <a:gd name="connsiteY9" fmla="*/ 852459 h 1162022"/>
                <a:gd name="connsiteX10" fmla="*/ 9209054 w 9297954"/>
                <a:gd name="connsiteY10" fmla="*/ 852459 h 1162022"/>
                <a:gd name="connsiteX11" fmla="*/ 9212196 w 9297954"/>
                <a:gd name="connsiteY11" fmla="*/ 833459 h 1162022"/>
                <a:gd name="connsiteX12" fmla="*/ 8389904 w 9297954"/>
                <a:gd name="connsiteY12" fmla="*/ 709584 h 1162022"/>
                <a:gd name="connsiteX13" fmla="*/ 7437404 w 9297954"/>
                <a:gd name="connsiteY13" fmla="*/ 595284 h 1162022"/>
                <a:gd name="connsiteX14" fmla="*/ 6132479 w 9297954"/>
                <a:gd name="connsiteY14" fmla="*/ 538134 h 1162022"/>
                <a:gd name="connsiteX15" fmla="*/ 4941854 w 9297954"/>
                <a:gd name="connsiteY15" fmla="*/ 652434 h 1162022"/>
                <a:gd name="connsiteX16" fmla="*/ 3808379 w 9297954"/>
                <a:gd name="connsiteY16" fmla="*/ 881034 h 1162022"/>
                <a:gd name="connsiteX17" fmla="*/ 2855879 w 9297954"/>
                <a:gd name="connsiteY17" fmla="*/ 1109634 h 1162022"/>
                <a:gd name="connsiteX18" fmla="*/ 2227229 w 9297954"/>
                <a:gd name="connsiteY18" fmla="*/ 1147734 h 1162022"/>
                <a:gd name="connsiteX19" fmla="*/ 1684304 w 9297954"/>
                <a:gd name="connsiteY19" fmla="*/ 1100109 h 1162022"/>
                <a:gd name="connsiteX20" fmla="*/ 1169954 w 9297954"/>
                <a:gd name="connsiteY20" fmla="*/ 985809 h 1162022"/>
                <a:gd name="connsiteX21" fmla="*/ 427004 w 9297954"/>
                <a:gd name="connsiteY21" fmla="*/ 747684 h 1162022"/>
                <a:gd name="connsiteX22" fmla="*/ 17429 w 9297954"/>
                <a:gd name="connsiteY22" fmla="*/ 566709 h 1162022"/>
                <a:gd name="connsiteX23" fmla="*/ 36479 w 9297954"/>
                <a:gd name="connsiteY23" fmla="*/ 404784 h 1162022"/>
                <a:gd name="connsiteX0" fmla="*/ 26923 w 9288398"/>
                <a:gd name="connsiteY0" fmla="*/ 85725 h 842963"/>
                <a:gd name="connsiteX1" fmla="*/ 1284223 w 9288398"/>
                <a:gd name="connsiteY1" fmla="*/ 638175 h 842963"/>
                <a:gd name="connsiteX2" fmla="*/ 2427223 w 9288398"/>
                <a:gd name="connsiteY2" fmla="*/ 800100 h 842963"/>
                <a:gd name="connsiteX3" fmla="*/ 4122673 w 9288398"/>
                <a:gd name="connsiteY3" fmla="*/ 381000 h 842963"/>
                <a:gd name="connsiteX4" fmla="*/ 5599048 w 9288398"/>
                <a:gd name="connsiteY4" fmla="*/ 76200 h 842963"/>
                <a:gd name="connsiteX5" fmla="*/ 7018273 w 9288398"/>
                <a:gd name="connsiteY5" fmla="*/ 9525 h 842963"/>
                <a:gd name="connsiteX6" fmla="*/ 8532748 w 9288398"/>
                <a:gd name="connsiteY6" fmla="*/ 133350 h 842963"/>
                <a:gd name="connsiteX7" fmla="*/ 9180448 w 9288398"/>
                <a:gd name="connsiteY7" fmla="*/ 238125 h 842963"/>
                <a:gd name="connsiteX8" fmla="*/ 9180448 w 9288398"/>
                <a:gd name="connsiteY8" fmla="*/ 247650 h 842963"/>
                <a:gd name="connsiteX9" fmla="*/ 9199498 w 9288398"/>
                <a:gd name="connsiteY9" fmla="*/ 533400 h 842963"/>
                <a:gd name="connsiteX10" fmla="*/ 9199498 w 9288398"/>
                <a:gd name="connsiteY10" fmla="*/ 533400 h 842963"/>
                <a:gd name="connsiteX11" fmla="*/ 9202640 w 9288398"/>
                <a:gd name="connsiteY11" fmla="*/ 514400 h 842963"/>
                <a:gd name="connsiteX12" fmla="*/ 8380348 w 9288398"/>
                <a:gd name="connsiteY12" fmla="*/ 390525 h 842963"/>
                <a:gd name="connsiteX13" fmla="*/ 7427848 w 9288398"/>
                <a:gd name="connsiteY13" fmla="*/ 276225 h 842963"/>
                <a:gd name="connsiteX14" fmla="*/ 6122923 w 9288398"/>
                <a:gd name="connsiteY14" fmla="*/ 219075 h 842963"/>
                <a:gd name="connsiteX15" fmla="*/ 4932298 w 9288398"/>
                <a:gd name="connsiteY15" fmla="*/ 333375 h 842963"/>
                <a:gd name="connsiteX16" fmla="*/ 3798823 w 9288398"/>
                <a:gd name="connsiteY16" fmla="*/ 561975 h 842963"/>
                <a:gd name="connsiteX17" fmla="*/ 2846323 w 9288398"/>
                <a:gd name="connsiteY17" fmla="*/ 790575 h 842963"/>
                <a:gd name="connsiteX18" fmla="*/ 2217673 w 9288398"/>
                <a:gd name="connsiteY18" fmla="*/ 828675 h 842963"/>
                <a:gd name="connsiteX19" fmla="*/ 1674748 w 9288398"/>
                <a:gd name="connsiteY19" fmla="*/ 781050 h 842963"/>
                <a:gd name="connsiteX20" fmla="*/ 1160398 w 9288398"/>
                <a:gd name="connsiteY20" fmla="*/ 666750 h 842963"/>
                <a:gd name="connsiteX21" fmla="*/ 417448 w 9288398"/>
                <a:gd name="connsiteY21" fmla="*/ 428625 h 842963"/>
                <a:gd name="connsiteX22" fmla="*/ 7873 w 9288398"/>
                <a:gd name="connsiteY22" fmla="*/ 247650 h 842963"/>
                <a:gd name="connsiteX23" fmla="*/ 26923 w 9288398"/>
                <a:gd name="connsiteY23" fmla="*/ 85725 h 842963"/>
                <a:gd name="connsiteX0" fmla="*/ 26923 w 9288398"/>
                <a:gd name="connsiteY0" fmla="*/ 85725 h 842963"/>
                <a:gd name="connsiteX1" fmla="*/ 1284223 w 9288398"/>
                <a:gd name="connsiteY1" fmla="*/ 638175 h 842963"/>
                <a:gd name="connsiteX2" fmla="*/ 2427223 w 9288398"/>
                <a:gd name="connsiteY2" fmla="*/ 800100 h 842963"/>
                <a:gd name="connsiteX3" fmla="*/ 4122673 w 9288398"/>
                <a:gd name="connsiteY3" fmla="*/ 381000 h 842963"/>
                <a:gd name="connsiteX4" fmla="*/ 5599048 w 9288398"/>
                <a:gd name="connsiteY4" fmla="*/ 76200 h 842963"/>
                <a:gd name="connsiteX5" fmla="*/ 7018273 w 9288398"/>
                <a:gd name="connsiteY5" fmla="*/ 9525 h 842963"/>
                <a:gd name="connsiteX6" fmla="*/ 8532748 w 9288398"/>
                <a:gd name="connsiteY6" fmla="*/ 133350 h 842963"/>
                <a:gd name="connsiteX7" fmla="*/ 9180448 w 9288398"/>
                <a:gd name="connsiteY7" fmla="*/ 238125 h 842963"/>
                <a:gd name="connsiteX8" fmla="*/ 9180448 w 9288398"/>
                <a:gd name="connsiteY8" fmla="*/ 247650 h 842963"/>
                <a:gd name="connsiteX9" fmla="*/ 9199498 w 9288398"/>
                <a:gd name="connsiteY9" fmla="*/ 533400 h 842963"/>
                <a:gd name="connsiteX10" fmla="*/ 9199498 w 9288398"/>
                <a:gd name="connsiteY10" fmla="*/ 533400 h 842963"/>
                <a:gd name="connsiteX11" fmla="*/ 9202640 w 9288398"/>
                <a:gd name="connsiteY11" fmla="*/ 514400 h 842963"/>
                <a:gd name="connsiteX12" fmla="*/ 8380348 w 9288398"/>
                <a:gd name="connsiteY12" fmla="*/ 390525 h 842963"/>
                <a:gd name="connsiteX13" fmla="*/ 7427848 w 9288398"/>
                <a:gd name="connsiteY13" fmla="*/ 276225 h 842963"/>
                <a:gd name="connsiteX14" fmla="*/ 6122923 w 9288398"/>
                <a:gd name="connsiteY14" fmla="*/ 219075 h 842963"/>
                <a:gd name="connsiteX15" fmla="*/ 4932298 w 9288398"/>
                <a:gd name="connsiteY15" fmla="*/ 333375 h 842963"/>
                <a:gd name="connsiteX16" fmla="*/ 3798823 w 9288398"/>
                <a:gd name="connsiteY16" fmla="*/ 561975 h 842963"/>
                <a:gd name="connsiteX17" fmla="*/ 2846323 w 9288398"/>
                <a:gd name="connsiteY17" fmla="*/ 790575 h 842963"/>
                <a:gd name="connsiteX18" fmla="*/ 2217673 w 9288398"/>
                <a:gd name="connsiteY18" fmla="*/ 828675 h 842963"/>
                <a:gd name="connsiteX19" fmla="*/ 1674748 w 9288398"/>
                <a:gd name="connsiteY19" fmla="*/ 781050 h 842963"/>
                <a:gd name="connsiteX20" fmla="*/ 1160398 w 9288398"/>
                <a:gd name="connsiteY20" fmla="*/ 666750 h 842963"/>
                <a:gd name="connsiteX21" fmla="*/ 417448 w 9288398"/>
                <a:gd name="connsiteY21" fmla="*/ 428625 h 842963"/>
                <a:gd name="connsiteX22" fmla="*/ 7873 w 9288398"/>
                <a:gd name="connsiteY22" fmla="*/ 247650 h 842963"/>
                <a:gd name="connsiteX23" fmla="*/ 26923 w 9288398"/>
                <a:gd name="connsiteY23" fmla="*/ 85725 h 842963"/>
                <a:gd name="connsiteX0" fmla="*/ 26923 w 9288398"/>
                <a:gd name="connsiteY0" fmla="*/ 85725 h 842963"/>
                <a:gd name="connsiteX1" fmla="*/ 1284223 w 9288398"/>
                <a:gd name="connsiteY1" fmla="*/ 638175 h 842963"/>
                <a:gd name="connsiteX2" fmla="*/ 2427223 w 9288398"/>
                <a:gd name="connsiteY2" fmla="*/ 800100 h 842963"/>
                <a:gd name="connsiteX3" fmla="*/ 4122673 w 9288398"/>
                <a:gd name="connsiteY3" fmla="*/ 381000 h 842963"/>
                <a:gd name="connsiteX4" fmla="*/ 5599048 w 9288398"/>
                <a:gd name="connsiteY4" fmla="*/ 76200 h 842963"/>
                <a:gd name="connsiteX5" fmla="*/ 7018273 w 9288398"/>
                <a:gd name="connsiteY5" fmla="*/ 9525 h 842963"/>
                <a:gd name="connsiteX6" fmla="*/ 8532748 w 9288398"/>
                <a:gd name="connsiteY6" fmla="*/ 133350 h 842963"/>
                <a:gd name="connsiteX7" fmla="*/ 9180448 w 9288398"/>
                <a:gd name="connsiteY7" fmla="*/ 238125 h 842963"/>
                <a:gd name="connsiteX8" fmla="*/ 9180448 w 9288398"/>
                <a:gd name="connsiteY8" fmla="*/ 247650 h 842963"/>
                <a:gd name="connsiteX9" fmla="*/ 9199498 w 9288398"/>
                <a:gd name="connsiteY9" fmla="*/ 533400 h 842963"/>
                <a:gd name="connsiteX10" fmla="*/ 9199498 w 9288398"/>
                <a:gd name="connsiteY10" fmla="*/ 533400 h 842963"/>
                <a:gd name="connsiteX11" fmla="*/ 9202640 w 9288398"/>
                <a:gd name="connsiteY11" fmla="*/ 514400 h 842963"/>
                <a:gd name="connsiteX12" fmla="*/ 8380348 w 9288398"/>
                <a:gd name="connsiteY12" fmla="*/ 390525 h 842963"/>
                <a:gd name="connsiteX13" fmla="*/ 7427848 w 9288398"/>
                <a:gd name="connsiteY13" fmla="*/ 276225 h 842963"/>
                <a:gd name="connsiteX14" fmla="*/ 6122923 w 9288398"/>
                <a:gd name="connsiteY14" fmla="*/ 219075 h 842963"/>
                <a:gd name="connsiteX15" fmla="*/ 4932298 w 9288398"/>
                <a:gd name="connsiteY15" fmla="*/ 333375 h 842963"/>
                <a:gd name="connsiteX16" fmla="*/ 3798823 w 9288398"/>
                <a:gd name="connsiteY16" fmla="*/ 561975 h 842963"/>
                <a:gd name="connsiteX17" fmla="*/ 2846323 w 9288398"/>
                <a:gd name="connsiteY17" fmla="*/ 790575 h 842963"/>
                <a:gd name="connsiteX18" fmla="*/ 2217673 w 9288398"/>
                <a:gd name="connsiteY18" fmla="*/ 828675 h 842963"/>
                <a:gd name="connsiteX19" fmla="*/ 1674748 w 9288398"/>
                <a:gd name="connsiteY19" fmla="*/ 781050 h 842963"/>
                <a:gd name="connsiteX20" fmla="*/ 1160398 w 9288398"/>
                <a:gd name="connsiteY20" fmla="*/ 666750 h 842963"/>
                <a:gd name="connsiteX21" fmla="*/ 417448 w 9288398"/>
                <a:gd name="connsiteY21" fmla="*/ 428625 h 842963"/>
                <a:gd name="connsiteX22" fmla="*/ 7873 w 9288398"/>
                <a:gd name="connsiteY22" fmla="*/ 247650 h 842963"/>
                <a:gd name="connsiteX23" fmla="*/ 26923 w 9288398"/>
                <a:gd name="connsiteY23" fmla="*/ 85725 h 842963"/>
                <a:gd name="connsiteX0" fmla="*/ 26923 w 9288398"/>
                <a:gd name="connsiteY0" fmla="*/ 85725 h 842963"/>
                <a:gd name="connsiteX1" fmla="*/ 1284223 w 9288398"/>
                <a:gd name="connsiteY1" fmla="*/ 638175 h 842963"/>
                <a:gd name="connsiteX2" fmla="*/ 2427223 w 9288398"/>
                <a:gd name="connsiteY2" fmla="*/ 800100 h 842963"/>
                <a:gd name="connsiteX3" fmla="*/ 4122673 w 9288398"/>
                <a:gd name="connsiteY3" fmla="*/ 381000 h 842963"/>
                <a:gd name="connsiteX4" fmla="*/ 5599048 w 9288398"/>
                <a:gd name="connsiteY4" fmla="*/ 76200 h 842963"/>
                <a:gd name="connsiteX5" fmla="*/ 7018273 w 9288398"/>
                <a:gd name="connsiteY5" fmla="*/ 9525 h 842963"/>
                <a:gd name="connsiteX6" fmla="*/ 8532748 w 9288398"/>
                <a:gd name="connsiteY6" fmla="*/ 133350 h 842963"/>
                <a:gd name="connsiteX7" fmla="*/ 9180448 w 9288398"/>
                <a:gd name="connsiteY7" fmla="*/ 238125 h 842963"/>
                <a:gd name="connsiteX8" fmla="*/ 9180448 w 9288398"/>
                <a:gd name="connsiteY8" fmla="*/ 247650 h 842963"/>
                <a:gd name="connsiteX9" fmla="*/ 9199498 w 9288398"/>
                <a:gd name="connsiteY9" fmla="*/ 533400 h 842963"/>
                <a:gd name="connsiteX10" fmla="*/ 9199498 w 9288398"/>
                <a:gd name="connsiteY10" fmla="*/ 533400 h 842963"/>
                <a:gd name="connsiteX11" fmla="*/ 9202640 w 9288398"/>
                <a:gd name="connsiteY11" fmla="*/ 514400 h 842963"/>
                <a:gd name="connsiteX12" fmla="*/ 8380348 w 9288398"/>
                <a:gd name="connsiteY12" fmla="*/ 390525 h 842963"/>
                <a:gd name="connsiteX13" fmla="*/ 7427848 w 9288398"/>
                <a:gd name="connsiteY13" fmla="*/ 276225 h 842963"/>
                <a:gd name="connsiteX14" fmla="*/ 6122923 w 9288398"/>
                <a:gd name="connsiteY14" fmla="*/ 219075 h 842963"/>
                <a:gd name="connsiteX15" fmla="*/ 4932298 w 9288398"/>
                <a:gd name="connsiteY15" fmla="*/ 333375 h 842963"/>
                <a:gd name="connsiteX16" fmla="*/ 3798823 w 9288398"/>
                <a:gd name="connsiteY16" fmla="*/ 561975 h 842963"/>
                <a:gd name="connsiteX17" fmla="*/ 2846323 w 9288398"/>
                <a:gd name="connsiteY17" fmla="*/ 790575 h 842963"/>
                <a:gd name="connsiteX18" fmla="*/ 2217673 w 9288398"/>
                <a:gd name="connsiteY18" fmla="*/ 828675 h 842963"/>
                <a:gd name="connsiteX19" fmla="*/ 1674748 w 9288398"/>
                <a:gd name="connsiteY19" fmla="*/ 781050 h 842963"/>
                <a:gd name="connsiteX20" fmla="*/ 1160398 w 9288398"/>
                <a:gd name="connsiteY20" fmla="*/ 666750 h 842963"/>
                <a:gd name="connsiteX21" fmla="*/ 417448 w 9288398"/>
                <a:gd name="connsiteY21" fmla="*/ 428625 h 842963"/>
                <a:gd name="connsiteX22" fmla="*/ 7873 w 9288398"/>
                <a:gd name="connsiteY22" fmla="*/ 247650 h 842963"/>
                <a:gd name="connsiteX23" fmla="*/ 26923 w 9288398"/>
                <a:gd name="connsiteY23" fmla="*/ 85725 h 842963"/>
                <a:gd name="connsiteX0" fmla="*/ 26923 w 9288398"/>
                <a:gd name="connsiteY0" fmla="*/ 85725 h 842963"/>
                <a:gd name="connsiteX1" fmla="*/ 1284223 w 9288398"/>
                <a:gd name="connsiteY1" fmla="*/ 638175 h 842963"/>
                <a:gd name="connsiteX2" fmla="*/ 2427223 w 9288398"/>
                <a:gd name="connsiteY2" fmla="*/ 800100 h 842963"/>
                <a:gd name="connsiteX3" fmla="*/ 4122673 w 9288398"/>
                <a:gd name="connsiteY3" fmla="*/ 381000 h 842963"/>
                <a:gd name="connsiteX4" fmla="*/ 5599048 w 9288398"/>
                <a:gd name="connsiteY4" fmla="*/ 76200 h 842963"/>
                <a:gd name="connsiteX5" fmla="*/ 7018273 w 9288398"/>
                <a:gd name="connsiteY5" fmla="*/ 9525 h 842963"/>
                <a:gd name="connsiteX6" fmla="*/ 8532748 w 9288398"/>
                <a:gd name="connsiteY6" fmla="*/ 133350 h 842963"/>
                <a:gd name="connsiteX7" fmla="*/ 9180448 w 9288398"/>
                <a:gd name="connsiteY7" fmla="*/ 238125 h 842963"/>
                <a:gd name="connsiteX8" fmla="*/ 9180448 w 9288398"/>
                <a:gd name="connsiteY8" fmla="*/ 247650 h 842963"/>
                <a:gd name="connsiteX9" fmla="*/ 9199498 w 9288398"/>
                <a:gd name="connsiteY9" fmla="*/ 533400 h 842963"/>
                <a:gd name="connsiteX10" fmla="*/ 9199498 w 9288398"/>
                <a:gd name="connsiteY10" fmla="*/ 533400 h 842963"/>
                <a:gd name="connsiteX11" fmla="*/ 9202640 w 9288398"/>
                <a:gd name="connsiteY11" fmla="*/ 514400 h 842963"/>
                <a:gd name="connsiteX12" fmla="*/ 8380348 w 9288398"/>
                <a:gd name="connsiteY12" fmla="*/ 390525 h 842963"/>
                <a:gd name="connsiteX13" fmla="*/ 7427848 w 9288398"/>
                <a:gd name="connsiteY13" fmla="*/ 276225 h 842963"/>
                <a:gd name="connsiteX14" fmla="*/ 6122923 w 9288398"/>
                <a:gd name="connsiteY14" fmla="*/ 219075 h 842963"/>
                <a:gd name="connsiteX15" fmla="*/ 4932298 w 9288398"/>
                <a:gd name="connsiteY15" fmla="*/ 333375 h 842963"/>
                <a:gd name="connsiteX16" fmla="*/ 3798823 w 9288398"/>
                <a:gd name="connsiteY16" fmla="*/ 561975 h 842963"/>
                <a:gd name="connsiteX17" fmla="*/ 2846323 w 9288398"/>
                <a:gd name="connsiteY17" fmla="*/ 790575 h 842963"/>
                <a:gd name="connsiteX18" fmla="*/ 2217673 w 9288398"/>
                <a:gd name="connsiteY18" fmla="*/ 828675 h 842963"/>
                <a:gd name="connsiteX19" fmla="*/ 1674748 w 9288398"/>
                <a:gd name="connsiteY19" fmla="*/ 781050 h 842963"/>
                <a:gd name="connsiteX20" fmla="*/ 1160398 w 9288398"/>
                <a:gd name="connsiteY20" fmla="*/ 666750 h 842963"/>
                <a:gd name="connsiteX21" fmla="*/ 417448 w 9288398"/>
                <a:gd name="connsiteY21" fmla="*/ 428625 h 842963"/>
                <a:gd name="connsiteX22" fmla="*/ 7873 w 9288398"/>
                <a:gd name="connsiteY22" fmla="*/ 247650 h 842963"/>
                <a:gd name="connsiteX23" fmla="*/ 26923 w 9288398"/>
                <a:gd name="connsiteY23" fmla="*/ 85725 h 842963"/>
                <a:gd name="connsiteX0" fmla="*/ 26923 w 9288398"/>
                <a:gd name="connsiteY0" fmla="*/ 103188 h 860426"/>
                <a:gd name="connsiteX1" fmla="*/ 1284223 w 9288398"/>
                <a:gd name="connsiteY1" fmla="*/ 655638 h 860426"/>
                <a:gd name="connsiteX2" fmla="*/ 2427223 w 9288398"/>
                <a:gd name="connsiteY2" fmla="*/ 817563 h 860426"/>
                <a:gd name="connsiteX3" fmla="*/ 4122673 w 9288398"/>
                <a:gd name="connsiteY3" fmla="*/ 398463 h 860426"/>
                <a:gd name="connsiteX4" fmla="*/ 5599048 w 9288398"/>
                <a:gd name="connsiteY4" fmla="*/ 93663 h 860426"/>
                <a:gd name="connsiteX5" fmla="*/ 7018273 w 9288398"/>
                <a:gd name="connsiteY5" fmla="*/ 26988 h 860426"/>
                <a:gd name="connsiteX6" fmla="*/ 9180448 w 9288398"/>
                <a:gd name="connsiteY6" fmla="*/ 255588 h 860426"/>
                <a:gd name="connsiteX7" fmla="*/ 9180448 w 9288398"/>
                <a:gd name="connsiteY7" fmla="*/ 265113 h 860426"/>
                <a:gd name="connsiteX8" fmla="*/ 9199498 w 9288398"/>
                <a:gd name="connsiteY8" fmla="*/ 550863 h 860426"/>
                <a:gd name="connsiteX9" fmla="*/ 9199498 w 9288398"/>
                <a:gd name="connsiteY9" fmla="*/ 550863 h 860426"/>
                <a:gd name="connsiteX10" fmla="*/ 9202640 w 9288398"/>
                <a:gd name="connsiteY10" fmla="*/ 531863 h 860426"/>
                <a:gd name="connsiteX11" fmla="*/ 8380348 w 9288398"/>
                <a:gd name="connsiteY11" fmla="*/ 407988 h 860426"/>
                <a:gd name="connsiteX12" fmla="*/ 7427848 w 9288398"/>
                <a:gd name="connsiteY12" fmla="*/ 293688 h 860426"/>
                <a:gd name="connsiteX13" fmla="*/ 6122923 w 9288398"/>
                <a:gd name="connsiteY13" fmla="*/ 236538 h 860426"/>
                <a:gd name="connsiteX14" fmla="*/ 4932298 w 9288398"/>
                <a:gd name="connsiteY14" fmla="*/ 350838 h 860426"/>
                <a:gd name="connsiteX15" fmla="*/ 3798823 w 9288398"/>
                <a:gd name="connsiteY15" fmla="*/ 579438 h 860426"/>
                <a:gd name="connsiteX16" fmla="*/ 2846323 w 9288398"/>
                <a:gd name="connsiteY16" fmla="*/ 808038 h 860426"/>
                <a:gd name="connsiteX17" fmla="*/ 2217673 w 9288398"/>
                <a:gd name="connsiteY17" fmla="*/ 846138 h 860426"/>
                <a:gd name="connsiteX18" fmla="*/ 1674748 w 9288398"/>
                <a:gd name="connsiteY18" fmla="*/ 798513 h 860426"/>
                <a:gd name="connsiteX19" fmla="*/ 1160398 w 9288398"/>
                <a:gd name="connsiteY19" fmla="*/ 684213 h 860426"/>
                <a:gd name="connsiteX20" fmla="*/ 417448 w 9288398"/>
                <a:gd name="connsiteY20" fmla="*/ 446088 h 860426"/>
                <a:gd name="connsiteX21" fmla="*/ 7873 w 9288398"/>
                <a:gd name="connsiteY21" fmla="*/ 265113 h 860426"/>
                <a:gd name="connsiteX22" fmla="*/ 26923 w 9288398"/>
                <a:gd name="connsiteY22" fmla="*/ 103188 h 860426"/>
                <a:gd name="connsiteX0" fmla="*/ 26923 w 9288398"/>
                <a:gd name="connsiteY0" fmla="*/ 133747 h 890985"/>
                <a:gd name="connsiteX1" fmla="*/ 1284223 w 9288398"/>
                <a:gd name="connsiteY1" fmla="*/ 686197 h 890985"/>
                <a:gd name="connsiteX2" fmla="*/ 2427223 w 9288398"/>
                <a:gd name="connsiteY2" fmla="*/ 848122 h 890985"/>
                <a:gd name="connsiteX3" fmla="*/ 4122673 w 9288398"/>
                <a:gd name="connsiteY3" fmla="*/ 429022 h 890985"/>
                <a:gd name="connsiteX4" fmla="*/ 5599048 w 9288398"/>
                <a:gd name="connsiteY4" fmla="*/ 124222 h 890985"/>
                <a:gd name="connsiteX5" fmla="*/ 7018273 w 9288398"/>
                <a:gd name="connsiteY5" fmla="*/ 57547 h 890985"/>
                <a:gd name="connsiteX6" fmla="*/ 9180448 w 9288398"/>
                <a:gd name="connsiteY6" fmla="*/ 286147 h 890985"/>
                <a:gd name="connsiteX7" fmla="*/ 8758283 w 9288398"/>
                <a:gd name="connsiteY7" fmla="*/ 77768 h 890985"/>
                <a:gd name="connsiteX8" fmla="*/ 9199498 w 9288398"/>
                <a:gd name="connsiteY8" fmla="*/ 581422 h 890985"/>
                <a:gd name="connsiteX9" fmla="*/ 9199498 w 9288398"/>
                <a:gd name="connsiteY9" fmla="*/ 581422 h 890985"/>
                <a:gd name="connsiteX10" fmla="*/ 9202640 w 9288398"/>
                <a:gd name="connsiteY10" fmla="*/ 562422 h 890985"/>
                <a:gd name="connsiteX11" fmla="*/ 8380348 w 9288398"/>
                <a:gd name="connsiteY11" fmla="*/ 438547 h 890985"/>
                <a:gd name="connsiteX12" fmla="*/ 7427848 w 9288398"/>
                <a:gd name="connsiteY12" fmla="*/ 324247 h 890985"/>
                <a:gd name="connsiteX13" fmla="*/ 6122923 w 9288398"/>
                <a:gd name="connsiteY13" fmla="*/ 267097 h 890985"/>
                <a:gd name="connsiteX14" fmla="*/ 4932298 w 9288398"/>
                <a:gd name="connsiteY14" fmla="*/ 381397 h 890985"/>
                <a:gd name="connsiteX15" fmla="*/ 3798823 w 9288398"/>
                <a:gd name="connsiteY15" fmla="*/ 609997 h 890985"/>
                <a:gd name="connsiteX16" fmla="*/ 2846323 w 9288398"/>
                <a:gd name="connsiteY16" fmla="*/ 838597 h 890985"/>
                <a:gd name="connsiteX17" fmla="*/ 2217673 w 9288398"/>
                <a:gd name="connsiteY17" fmla="*/ 876697 h 890985"/>
                <a:gd name="connsiteX18" fmla="*/ 1674748 w 9288398"/>
                <a:gd name="connsiteY18" fmla="*/ 829072 h 890985"/>
                <a:gd name="connsiteX19" fmla="*/ 1160398 w 9288398"/>
                <a:gd name="connsiteY19" fmla="*/ 714772 h 890985"/>
                <a:gd name="connsiteX20" fmla="*/ 417448 w 9288398"/>
                <a:gd name="connsiteY20" fmla="*/ 476647 h 890985"/>
                <a:gd name="connsiteX21" fmla="*/ 7873 w 9288398"/>
                <a:gd name="connsiteY21" fmla="*/ 295672 h 890985"/>
                <a:gd name="connsiteX22" fmla="*/ 26923 w 9288398"/>
                <a:gd name="connsiteY22" fmla="*/ 133747 h 890985"/>
                <a:gd name="connsiteX0" fmla="*/ 26923 w 9288398"/>
                <a:gd name="connsiteY0" fmla="*/ 391219 h 1148457"/>
                <a:gd name="connsiteX1" fmla="*/ 1284223 w 9288398"/>
                <a:gd name="connsiteY1" fmla="*/ 943669 h 1148457"/>
                <a:gd name="connsiteX2" fmla="*/ 2427223 w 9288398"/>
                <a:gd name="connsiteY2" fmla="*/ 1105594 h 1148457"/>
                <a:gd name="connsiteX3" fmla="*/ 4122673 w 9288398"/>
                <a:gd name="connsiteY3" fmla="*/ 686494 h 1148457"/>
                <a:gd name="connsiteX4" fmla="*/ 5599048 w 9288398"/>
                <a:gd name="connsiteY4" fmla="*/ 381694 h 1148457"/>
                <a:gd name="connsiteX5" fmla="*/ 7018273 w 9288398"/>
                <a:gd name="connsiteY5" fmla="*/ 315019 h 1148457"/>
                <a:gd name="connsiteX6" fmla="*/ 9180448 w 9288398"/>
                <a:gd name="connsiteY6" fmla="*/ 543619 h 1148457"/>
                <a:gd name="connsiteX7" fmla="*/ 8758283 w 9288398"/>
                <a:gd name="connsiteY7" fmla="*/ 335240 h 1148457"/>
                <a:gd name="connsiteX8" fmla="*/ 9199498 w 9288398"/>
                <a:gd name="connsiteY8" fmla="*/ 838894 h 1148457"/>
                <a:gd name="connsiteX9" fmla="*/ 9199498 w 9288398"/>
                <a:gd name="connsiteY9" fmla="*/ 838894 h 1148457"/>
                <a:gd name="connsiteX10" fmla="*/ 9202640 w 9288398"/>
                <a:gd name="connsiteY10" fmla="*/ 819894 h 1148457"/>
                <a:gd name="connsiteX11" fmla="*/ 8380348 w 9288398"/>
                <a:gd name="connsiteY11" fmla="*/ 696019 h 1148457"/>
                <a:gd name="connsiteX12" fmla="*/ 7427848 w 9288398"/>
                <a:gd name="connsiteY12" fmla="*/ 581719 h 1148457"/>
                <a:gd name="connsiteX13" fmla="*/ 6122923 w 9288398"/>
                <a:gd name="connsiteY13" fmla="*/ 524569 h 1148457"/>
                <a:gd name="connsiteX14" fmla="*/ 4932298 w 9288398"/>
                <a:gd name="connsiteY14" fmla="*/ 638869 h 1148457"/>
                <a:gd name="connsiteX15" fmla="*/ 3798823 w 9288398"/>
                <a:gd name="connsiteY15" fmla="*/ 867469 h 1148457"/>
                <a:gd name="connsiteX16" fmla="*/ 2846323 w 9288398"/>
                <a:gd name="connsiteY16" fmla="*/ 1096069 h 1148457"/>
                <a:gd name="connsiteX17" fmla="*/ 2217673 w 9288398"/>
                <a:gd name="connsiteY17" fmla="*/ 1134169 h 1148457"/>
                <a:gd name="connsiteX18" fmla="*/ 1674748 w 9288398"/>
                <a:gd name="connsiteY18" fmla="*/ 1086544 h 1148457"/>
                <a:gd name="connsiteX19" fmla="*/ 1160398 w 9288398"/>
                <a:gd name="connsiteY19" fmla="*/ 972244 h 1148457"/>
                <a:gd name="connsiteX20" fmla="*/ 417448 w 9288398"/>
                <a:gd name="connsiteY20" fmla="*/ 734119 h 1148457"/>
                <a:gd name="connsiteX21" fmla="*/ 7873 w 9288398"/>
                <a:gd name="connsiteY21" fmla="*/ 553144 h 1148457"/>
                <a:gd name="connsiteX22" fmla="*/ 26923 w 9288398"/>
                <a:gd name="connsiteY22" fmla="*/ 391219 h 1148457"/>
                <a:gd name="connsiteX0" fmla="*/ 26923 w 9202640"/>
                <a:gd name="connsiteY0" fmla="*/ 391219 h 1148457"/>
                <a:gd name="connsiteX1" fmla="*/ 1284223 w 9202640"/>
                <a:gd name="connsiteY1" fmla="*/ 943669 h 1148457"/>
                <a:gd name="connsiteX2" fmla="*/ 2427223 w 9202640"/>
                <a:gd name="connsiteY2" fmla="*/ 1105594 h 1148457"/>
                <a:gd name="connsiteX3" fmla="*/ 4122673 w 9202640"/>
                <a:gd name="connsiteY3" fmla="*/ 686494 h 1148457"/>
                <a:gd name="connsiteX4" fmla="*/ 5599048 w 9202640"/>
                <a:gd name="connsiteY4" fmla="*/ 381694 h 1148457"/>
                <a:gd name="connsiteX5" fmla="*/ 7018273 w 9202640"/>
                <a:gd name="connsiteY5" fmla="*/ 315019 h 1148457"/>
                <a:gd name="connsiteX6" fmla="*/ 8758283 w 9202640"/>
                <a:gd name="connsiteY6" fmla="*/ 335240 h 1148457"/>
                <a:gd name="connsiteX7" fmla="*/ 9199498 w 9202640"/>
                <a:gd name="connsiteY7" fmla="*/ 838894 h 1148457"/>
                <a:gd name="connsiteX8" fmla="*/ 9199498 w 9202640"/>
                <a:gd name="connsiteY8" fmla="*/ 838894 h 1148457"/>
                <a:gd name="connsiteX9" fmla="*/ 9202640 w 9202640"/>
                <a:gd name="connsiteY9" fmla="*/ 819894 h 1148457"/>
                <a:gd name="connsiteX10" fmla="*/ 8380348 w 9202640"/>
                <a:gd name="connsiteY10" fmla="*/ 696019 h 1148457"/>
                <a:gd name="connsiteX11" fmla="*/ 7427848 w 9202640"/>
                <a:gd name="connsiteY11" fmla="*/ 581719 h 1148457"/>
                <a:gd name="connsiteX12" fmla="*/ 6122923 w 9202640"/>
                <a:gd name="connsiteY12" fmla="*/ 524569 h 1148457"/>
                <a:gd name="connsiteX13" fmla="*/ 4932298 w 9202640"/>
                <a:gd name="connsiteY13" fmla="*/ 638869 h 1148457"/>
                <a:gd name="connsiteX14" fmla="*/ 3798823 w 9202640"/>
                <a:gd name="connsiteY14" fmla="*/ 867469 h 1148457"/>
                <a:gd name="connsiteX15" fmla="*/ 2846323 w 9202640"/>
                <a:gd name="connsiteY15" fmla="*/ 1096069 h 1148457"/>
                <a:gd name="connsiteX16" fmla="*/ 2217673 w 9202640"/>
                <a:gd name="connsiteY16" fmla="*/ 1134169 h 1148457"/>
                <a:gd name="connsiteX17" fmla="*/ 1674748 w 9202640"/>
                <a:gd name="connsiteY17" fmla="*/ 1086544 h 1148457"/>
                <a:gd name="connsiteX18" fmla="*/ 1160398 w 9202640"/>
                <a:gd name="connsiteY18" fmla="*/ 972244 h 1148457"/>
                <a:gd name="connsiteX19" fmla="*/ 417448 w 9202640"/>
                <a:gd name="connsiteY19" fmla="*/ 734119 h 1148457"/>
                <a:gd name="connsiteX20" fmla="*/ 7873 w 9202640"/>
                <a:gd name="connsiteY20" fmla="*/ 553144 h 1148457"/>
                <a:gd name="connsiteX21" fmla="*/ 26923 w 9202640"/>
                <a:gd name="connsiteY21" fmla="*/ 391219 h 1148457"/>
                <a:gd name="connsiteX0" fmla="*/ 26923 w 9254382"/>
                <a:gd name="connsiteY0" fmla="*/ 76200 h 833438"/>
                <a:gd name="connsiteX1" fmla="*/ 1284223 w 9254382"/>
                <a:gd name="connsiteY1" fmla="*/ 628650 h 833438"/>
                <a:gd name="connsiteX2" fmla="*/ 2427223 w 9254382"/>
                <a:gd name="connsiteY2" fmla="*/ 790575 h 833438"/>
                <a:gd name="connsiteX3" fmla="*/ 4122673 w 9254382"/>
                <a:gd name="connsiteY3" fmla="*/ 371475 h 833438"/>
                <a:gd name="connsiteX4" fmla="*/ 5599048 w 9254382"/>
                <a:gd name="connsiteY4" fmla="*/ 66675 h 833438"/>
                <a:gd name="connsiteX5" fmla="*/ 7018273 w 9254382"/>
                <a:gd name="connsiteY5" fmla="*/ 0 h 833438"/>
                <a:gd name="connsiteX6" fmla="*/ 8758283 w 9254382"/>
                <a:gd name="connsiteY6" fmla="*/ 20221 h 833438"/>
                <a:gd name="connsiteX7" fmla="*/ 9180846 w 9254382"/>
                <a:gd name="connsiteY7" fmla="*/ 211054 h 833438"/>
                <a:gd name="connsiteX8" fmla="*/ 9199498 w 9254382"/>
                <a:gd name="connsiteY8" fmla="*/ 523875 h 833438"/>
                <a:gd name="connsiteX9" fmla="*/ 9199498 w 9254382"/>
                <a:gd name="connsiteY9" fmla="*/ 523875 h 833438"/>
                <a:gd name="connsiteX10" fmla="*/ 9202640 w 9254382"/>
                <a:gd name="connsiteY10" fmla="*/ 504875 h 833438"/>
                <a:gd name="connsiteX11" fmla="*/ 8380348 w 9254382"/>
                <a:gd name="connsiteY11" fmla="*/ 381000 h 833438"/>
                <a:gd name="connsiteX12" fmla="*/ 7427848 w 9254382"/>
                <a:gd name="connsiteY12" fmla="*/ 266700 h 833438"/>
                <a:gd name="connsiteX13" fmla="*/ 6122923 w 9254382"/>
                <a:gd name="connsiteY13" fmla="*/ 209550 h 833438"/>
                <a:gd name="connsiteX14" fmla="*/ 4932298 w 9254382"/>
                <a:gd name="connsiteY14" fmla="*/ 323850 h 833438"/>
                <a:gd name="connsiteX15" fmla="*/ 3798823 w 9254382"/>
                <a:gd name="connsiteY15" fmla="*/ 552450 h 833438"/>
                <a:gd name="connsiteX16" fmla="*/ 2846323 w 9254382"/>
                <a:gd name="connsiteY16" fmla="*/ 781050 h 833438"/>
                <a:gd name="connsiteX17" fmla="*/ 2217673 w 9254382"/>
                <a:gd name="connsiteY17" fmla="*/ 819150 h 833438"/>
                <a:gd name="connsiteX18" fmla="*/ 1674748 w 9254382"/>
                <a:gd name="connsiteY18" fmla="*/ 771525 h 833438"/>
                <a:gd name="connsiteX19" fmla="*/ 1160398 w 9254382"/>
                <a:gd name="connsiteY19" fmla="*/ 657225 h 833438"/>
                <a:gd name="connsiteX20" fmla="*/ 417448 w 9254382"/>
                <a:gd name="connsiteY20" fmla="*/ 419100 h 833438"/>
                <a:gd name="connsiteX21" fmla="*/ 7873 w 9254382"/>
                <a:gd name="connsiteY21" fmla="*/ 238125 h 833438"/>
                <a:gd name="connsiteX22" fmla="*/ 26923 w 9254382"/>
                <a:gd name="connsiteY22" fmla="*/ 76200 h 833438"/>
                <a:gd name="connsiteX0" fmla="*/ 26923 w 9406824"/>
                <a:gd name="connsiteY0" fmla="*/ 76200 h 833438"/>
                <a:gd name="connsiteX1" fmla="*/ 1284223 w 9406824"/>
                <a:gd name="connsiteY1" fmla="*/ 628650 h 833438"/>
                <a:gd name="connsiteX2" fmla="*/ 2427223 w 9406824"/>
                <a:gd name="connsiteY2" fmla="*/ 790575 h 833438"/>
                <a:gd name="connsiteX3" fmla="*/ 4122673 w 9406824"/>
                <a:gd name="connsiteY3" fmla="*/ 371475 h 833438"/>
                <a:gd name="connsiteX4" fmla="*/ 5599048 w 9406824"/>
                <a:gd name="connsiteY4" fmla="*/ 66675 h 833438"/>
                <a:gd name="connsiteX5" fmla="*/ 7018273 w 9406824"/>
                <a:gd name="connsiteY5" fmla="*/ 0 h 833438"/>
                <a:gd name="connsiteX6" fmla="*/ 7843629 w 9406824"/>
                <a:gd name="connsiteY6" fmla="*/ 20221 h 833438"/>
                <a:gd name="connsiteX7" fmla="*/ 9180846 w 9406824"/>
                <a:gd name="connsiteY7" fmla="*/ 211054 h 833438"/>
                <a:gd name="connsiteX8" fmla="*/ 9199498 w 9406824"/>
                <a:gd name="connsiteY8" fmla="*/ 523875 h 833438"/>
                <a:gd name="connsiteX9" fmla="*/ 9199498 w 9406824"/>
                <a:gd name="connsiteY9" fmla="*/ 523875 h 833438"/>
                <a:gd name="connsiteX10" fmla="*/ 9202640 w 9406824"/>
                <a:gd name="connsiteY10" fmla="*/ 504875 h 833438"/>
                <a:gd name="connsiteX11" fmla="*/ 8380348 w 9406824"/>
                <a:gd name="connsiteY11" fmla="*/ 381000 h 833438"/>
                <a:gd name="connsiteX12" fmla="*/ 7427848 w 9406824"/>
                <a:gd name="connsiteY12" fmla="*/ 266700 h 833438"/>
                <a:gd name="connsiteX13" fmla="*/ 6122923 w 9406824"/>
                <a:gd name="connsiteY13" fmla="*/ 209550 h 833438"/>
                <a:gd name="connsiteX14" fmla="*/ 4932298 w 9406824"/>
                <a:gd name="connsiteY14" fmla="*/ 323850 h 833438"/>
                <a:gd name="connsiteX15" fmla="*/ 3798823 w 9406824"/>
                <a:gd name="connsiteY15" fmla="*/ 552450 h 833438"/>
                <a:gd name="connsiteX16" fmla="*/ 2846323 w 9406824"/>
                <a:gd name="connsiteY16" fmla="*/ 781050 h 833438"/>
                <a:gd name="connsiteX17" fmla="*/ 2217673 w 9406824"/>
                <a:gd name="connsiteY17" fmla="*/ 819150 h 833438"/>
                <a:gd name="connsiteX18" fmla="*/ 1674748 w 9406824"/>
                <a:gd name="connsiteY18" fmla="*/ 771525 h 833438"/>
                <a:gd name="connsiteX19" fmla="*/ 1160398 w 9406824"/>
                <a:gd name="connsiteY19" fmla="*/ 657225 h 833438"/>
                <a:gd name="connsiteX20" fmla="*/ 417448 w 9406824"/>
                <a:gd name="connsiteY20" fmla="*/ 419100 h 833438"/>
                <a:gd name="connsiteX21" fmla="*/ 7873 w 9406824"/>
                <a:gd name="connsiteY21" fmla="*/ 238125 h 833438"/>
                <a:gd name="connsiteX22" fmla="*/ 26923 w 9406824"/>
                <a:gd name="connsiteY22" fmla="*/ 76200 h 833438"/>
                <a:gd name="connsiteX0" fmla="*/ 26923 w 9406824"/>
                <a:gd name="connsiteY0" fmla="*/ 76200 h 833438"/>
                <a:gd name="connsiteX1" fmla="*/ 1284223 w 9406824"/>
                <a:gd name="connsiteY1" fmla="*/ 628650 h 833438"/>
                <a:gd name="connsiteX2" fmla="*/ 2427223 w 9406824"/>
                <a:gd name="connsiteY2" fmla="*/ 790575 h 833438"/>
                <a:gd name="connsiteX3" fmla="*/ 4122673 w 9406824"/>
                <a:gd name="connsiteY3" fmla="*/ 371475 h 833438"/>
                <a:gd name="connsiteX4" fmla="*/ 5599048 w 9406824"/>
                <a:gd name="connsiteY4" fmla="*/ 66675 h 833438"/>
                <a:gd name="connsiteX5" fmla="*/ 7018273 w 9406824"/>
                <a:gd name="connsiteY5" fmla="*/ 0 h 833438"/>
                <a:gd name="connsiteX6" fmla="*/ 7843629 w 9406824"/>
                <a:gd name="connsiteY6" fmla="*/ 20221 h 833438"/>
                <a:gd name="connsiteX7" fmla="*/ 9180846 w 9406824"/>
                <a:gd name="connsiteY7" fmla="*/ 211054 h 833438"/>
                <a:gd name="connsiteX8" fmla="*/ 9199498 w 9406824"/>
                <a:gd name="connsiteY8" fmla="*/ 523875 h 833438"/>
                <a:gd name="connsiteX9" fmla="*/ 9199498 w 9406824"/>
                <a:gd name="connsiteY9" fmla="*/ 523875 h 833438"/>
                <a:gd name="connsiteX10" fmla="*/ 9202640 w 9406824"/>
                <a:gd name="connsiteY10" fmla="*/ 504875 h 833438"/>
                <a:gd name="connsiteX11" fmla="*/ 8380348 w 9406824"/>
                <a:gd name="connsiteY11" fmla="*/ 381000 h 833438"/>
                <a:gd name="connsiteX12" fmla="*/ 7427848 w 9406824"/>
                <a:gd name="connsiteY12" fmla="*/ 266700 h 833438"/>
                <a:gd name="connsiteX13" fmla="*/ 6122923 w 9406824"/>
                <a:gd name="connsiteY13" fmla="*/ 209550 h 833438"/>
                <a:gd name="connsiteX14" fmla="*/ 4932298 w 9406824"/>
                <a:gd name="connsiteY14" fmla="*/ 323850 h 833438"/>
                <a:gd name="connsiteX15" fmla="*/ 3798823 w 9406824"/>
                <a:gd name="connsiteY15" fmla="*/ 552450 h 833438"/>
                <a:gd name="connsiteX16" fmla="*/ 2846323 w 9406824"/>
                <a:gd name="connsiteY16" fmla="*/ 781050 h 833438"/>
                <a:gd name="connsiteX17" fmla="*/ 2217673 w 9406824"/>
                <a:gd name="connsiteY17" fmla="*/ 819150 h 833438"/>
                <a:gd name="connsiteX18" fmla="*/ 1674748 w 9406824"/>
                <a:gd name="connsiteY18" fmla="*/ 771525 h 833438"/>
                <a:gd name="connsiteX19" fmla="*/ 1160398 w 9406824"/>
                <a:gd name="connsiteY19" fmla="*/ 657225 h 833438"/>
                <a:gd name="connsiteX20" fmla="*/ 417448 w 9406824"/>
                <a:gd name="connsiteY20" fmla="*/ 419100 h 833438"/>
                <a:gd name="connsiteX21" fmla="*/ 7873 w 9406824"/>
                <a:gd name="connsiteY21" fmla="*/ 238125 h 833438"/>
                <a:gd name="connsiteX22" fmla="*/ 26923 w 9406824"/>
                <a:gd name="connsiteY22" fmla="*/ 76200 h 833438"/>
                <a:gd name="connsiteX0" fmla="*/ 26923 w 9406824"/>
                <a:gd name="connsiteY0" fmla="*/ 76200 h 833438"/>
                <a:gd name="connsiteX1" fmla="*/ 1284223 w 9406824"/>
                <a:gd name="connsiteY1" fmla="*/ 628650 h 833438"/>
                <a:gd name="connsiteX2" fmla="*/ 2427223 w 9406824"/>
                <a:gd name="connsiteY2" fmla="*/ 790575 h 833438"/>
                <a:gd name="connsiteX3" fmla="*/ 4122673 w 9406824"/>
                <a:gd name="connsiteY3" fmla="*/ 371475 h 833438"/>
                <a:gd name="connsiteX4" fmla="*/ 5599048 w 9406824"/>
                <a:gd name="connsiteY4" fmla="*/ 66675 h 833438"/>
                <a:gd name="connsiteX5" fmla="*/ 7018273 w 9406824"/>
                <a:gd name="connsiteY5" fmla="*/ 0 h 833438"/>
                <a:gd name="connsiteX6" fmla="*/ 7843629 w 9406824"/>
                <a:gd name="connsiteY6" fmla="*/ 20221 h 833438"/>
                <a:gd name="connsiteX7" fmla="*/ 9180846 w 9406824"/>
                <a:gd name="connsiteY7" fmla="*/ 211054 h 833438"/>
                <a:gd name="connsiteX8" fmla="*/ 9199498 w 9406824"/>
                <a:gd name="connsiteY8" fmla="*/ 523875 h 833438"/>
                <a:gd name="connsiteX9" fmla="*/ 9199498 w 9406824"/>
                <a:gd name="connsiteY9" fmla="*/ 523875 h 833438"/>
                <a:gd name="connsiteX10" fmla="*/ 9202640 w 9406824"/>
                <a:gd name="connsiteY10" fmla="*/ 504875 h 833438"/>
                <a:gd name="connsiteX11" fmla="*/ 8380348 w 9406824"/>
                <a:gd name="connsiteY11" fmla="*/ 381000 h 833438"/>
                <a:gd name="connsiteX12" fmla="*/ 7427848 w 9406824"/>
                <a:gd name="connsiteY12" fmla="*/ 266700 h 833438"/>
                <a:gd name="connsiteX13" fmla="*/ 6122923 w 9406824"/>
                <a:gd name="connsiteY13" fmla="*/ 209550 h 833438"/>
                <a:gd name="connsiteX14" fmla="*/ 4932298 w 9406824"/>
                <a:gd name="connsiteY14" fmla="*/ 323850 h 833438"/>
                <a:gd name="connsiteX15" fmla="*/ 3798823 w 9406824"/>
                <a:gd name="connsiteY15" fmla="*/ 552450 h 833438"/>
                <a:gd name="connsiteX16" fmla="*/ 2846323 w 9406824"/>
                <a:gd name="connsiteY16" fmla="*/ 781050 h 833438"/>
                <a:gd name="connsiteX17" fmla="*/ 2217673 w 9406824"/>
                <a:gd name="connsiteY17" fmla="*/ 819150 h 833438"/>
                <a:gd name="connsiteX18" fmla="*/ 1674748 w 9406824"/>
                <a:gd name="connsiteY18" fmla="*/ 771525 h 833438"/>
                <a:gd name="connsiteX19" fmla="*/ 1160398 w 9406824"/>
                <a:gd name="connsiteY19" fmla="*/ 657225 h 833438"/>
                <a:gd name="connsiteX20" fmla="*/ 417448 w 9406824"/>
                <a:gd name="connsiteY20" fmla="*/ 419100 h 833438"/>
                <a:gd name="connsiteX21" fmla="*/ 7873 w 9406824"/>
                <a:gd name="connsiteY21" fmla="*/ 238125 h 833438"/>
                <a:gd name="connsiteX22" fmla="*/ 26923 w 9406824"/>
                <a:gd name="connsiteY22" fmla="*/ 76200 h 833438"/>
                <a:gd name="connsiteX0" fmla="*/ 26923 w 9202640"/>
                <a:gd name="connsiteY0" fmla="*/ 76200 h 958442"/>
                <a:gd name="connsiteX1" fmla="*/ 1284223 w 9202640"/>
                <a:gd name="connsiteY1" fmla="*/ 628650 h 958442"/>
                <a:gd name="connsiteX2" fmla="*/ 2427223 w 9202640"/>
                <a:gd name="connsiteY2" fmla="*/ 790575 h 958442"/>
                <a:gd name="connsiteX3" fmla="*/ 4122673 w 9202640"/>
                <a:gd name="connsiteY3" fmla="*/ 371475 h 958442"/>
                <a:gd name="connsiteX4" fmla="*/ 5599048 w 9202640"/>
                <a:gd name="connsiteY4" fmla="*/ 66675 h 958442"/>
                <a:gd name="connsiteX5" fmla="*/ 7018273 w 9202640"/>
                <a:gd name="connsiteY5" fmla="*/ 0 h 958442"/>
                <a:gd name="connsiteX6" fmla="*/ 7843629 w 9202640"/>
                <a:gd name="connsiteY6" fmla="*/ 20221 h 958442"/>
                <a:gd name="connsiteX7" fmla="*/ 9180846 w 9202640"/>
                <a:gd name="connsiteY7" fmla="*/ 211054 h 958442"/>
                <a:gd name="connsiteX8" fmla="*/ 9199498 w 9202640"/>
                <a:gd name="connsiteY8" fmla="*/ 523875 h 958442"/>
                <a:gd name="connsiteX9" fmla="*/ 9199498 w 9202640"/>
                <a:gd name="connsiteY9" fmla="*/ 523875 h 958442"/>
                <a:gd name="connsiteX10" fmla="*/ 9202640 w 9202640"/>
                <a:gd name="connsiteY10" fmla="*/ 504875 h 958442"/>
                <a:gd name="connsiteX11" fmla="*/ 8380348 w 9202640"/>
                <a:gd name="connsiteY11" fmla="*/ 381000 h 958442"/>
                <a:gd name="connsiteX12" fmla="*/ 7427848 w 9202640"/>
                <a:gd name="connsiteY12" fmla="*/ 266700 h 958442"/>
                <a:gd name="connsiteX13" fmla="*/ 6122923 w 9202640"/>
                <a:gd name="connsiteY13" fmla="*/ 209550 h 958442"/>
                <a:gd name="connsiteX14" fmla="*/ 4932298 w 9202640"/>
                <a:gd name="connsiteY14" fmla="*/ 323850 h 958442"/>
                <a:gd name="connsiteX15" fmla="*/ 3798823 w 9202640"/>
                <a:gd name="connsiteY15" fmla="*/ 552450 h 958442"/>
                <a:gd name="connsiteX16" fmla="*/ 2846323 w 9202640"/>
                <a:gd name="connsiteY16" fmla="*/ 781050 h 958442"/>
                <a:gd name="connsiteX17" fmla="*/ 2217673 w 9202640"/>
                <a:gd name="connsiteY17" fmla="*/ 819150 h 958442"/>
                <a:gd name="connsiteX18" fmla="*/ 1674748 w 9202640"/>
                <a:gd name="connsiteY18" fmla="*/ 771525 h 958442"/>
                <a:gd name="connsiteX19" fmla="*/ 1160398 w 9202640"/>
                <a:gd name="connsiteY19" fmla="*/ 657225 h 958442"/>
                <a:gd name="connsiteX20" fmla="*/ 417448 w 9202640"/>
                <a:gd name="connsiteY20" fmla="*/ 419100 h 958442"/>
                <a:gd name="connsiteX21" fmla="*/ 7873 w 9202640"/>
                <a:gd name="connsiteY21" fmla="*/ 238125 h 958442"/>
                <a:gd name="connsiteX22" fmla="*/ 26923 w 9202640"/>
                <a:gd name="connsiteY22" fmla="*/ 76200 h 958442"/>
                <a:gd name="connsiteX0" fmla="*/ 26923 w 9765453"/>
                <a:gd name="connsiteY0" fmla="*/ 76200 h 1085861"/>
                <a:gd name="connsiteX1" fmla="*/ 1284223 w 9765453"/>
                <a:gd name="connsiteY1" fmla="*/ 628650 h 1085861"/>
                <a:gd name="connsiteX2" fmla="*/ 2427223 w 9765453"/>
                <a:gd name="connsiteY2" fmla="*/ 790575 h 1085861"/>
                <a:gd name="connsiteX3" fmla="*/ 4122673 w 9765453"/>
                <a:gd name="connsiteY3" fmla="*/ 371475 h 1085861"/>
                <a:gd name="connsiteX4" fmla="*/ 5599048 w 9765453"/>
                <a:gd name="connsiteY4" fmla="*/ 66675 h 1085861"/>
                <a:gd name="connsiteX5" fmla="*/ 7018273 w 9765453"/>
                <a:gd name="connsiteY5" fmla="*/ 0 h 1085861"/>
                <a:gd name="connsiteX6" fmla="*/ 7843629 w 9765453"/>
                <a:gd name="connsiteY6" fmla="*/ 20221 h 1085861"/>
                <a:gd name="connsiteX7" fmla="*/ 9180846 w 9765453"/>
                <a:gd name="connsiteY7" fmla="*/ 211054 h 1085861"/>
                <a:gd name="connsiteX8" fmla="*/ 9199498 w 9765453"/>
                <a:gd name="connsiteY8" fmla="*/ 523875 h 1085861"/>
                <a:gd name="connsiteX9" fmla="*/ 9199498 w 9765453"/>
                <a:gd name="connsiteY9" fmla="*/ 523875 h 1085861"/>
                <a:gd name="connsiteX10" fmla="*/ 9765453 w 9765453"/>
                <a:gd name="connsiteY10" fmla="*/ 1085861 h 1085861"/>
                <a:gd name="connsiteX11" fmla="*/ 8380348 w 9765453"/>
                <a:gd name="connsiteY11" fmla="*/ 381000 h 1085861"/>
                <a:gd name="connsiteX12" fmla="*/ 7427848 w 9765453"/>
                <a:gd name="connsiteY12" fmla="*/ 266700 h 1085861"/>
                <a:gd name="connsiteX13" fmla="*/ 6122923 w 9765453"/>
                <a:gd name="connsiteY13" fmla="*/ 209550 h 1085861"/>
                <a:gd name="connsiteX14" fmla="*/ 4932298 w 9765453"/>
                <a:gd name="connsiteY14" fmla="*/ 323850 h 1085861"/>
                <a:gd name="connsiteX15" fmla="*/ 3798823 w 9765453"/>
                <a:gd name="connsiteY15" fmla="*/ 552450 h 1085861"/>
                <a:gd name="connsiteX16" fmla="*/ 2846323 w 9765453"/>
                <a:gd name="connsiteY16" fmla="*/ 781050 h 1085861"/>
                <a:gd name="connsiteX17" fmla="*/ 2217673 w 9765453"/>
                <a:gd name="connsiteY17" fmla="*/ 819150 h 1085861"/>
                <a:gd name="connsiteX18" fmla="*/ 1674748 w 9765453"/>
                <a:gd name="connsiteY18" fmla="*/ 771525 h 1085861"/>
                <a:gd name="connsiteX19" fmla="*/ 1160398 w 9765453"/>
                <a:gd name="connsiteY19" fmla="*/ 657225 h 1085861"/>
                <a:gd name="connsiteX20" fmla="*/ 417448 w 9765453"/>
                <a:gd name="connsiteY20" fmla="*/ 419100 h 1085861"/>
                <a:gd name="connsiteX21" fmla="*/ 7873 w 9765453"/>
                <a:gd name="connsiteY21" fmla="*/ 238125 h 1085861"/>
                <a:gd name="connsiteX22" fmla="*/ 26923 w 9765453"/>
                <a:gd name="connsiteY22" fmla="*/ 76200 h 1085861"/>
                <a:gd name="connsiteX0" fmla="*/ 26923 w 9199498"/>
                <a:gd name="connsiteY0" fmla="*/ 76200 h 958442"/>
                <a:gd name="connsiteX1" fmla="*/ 1284223 w 9199498"/>
                <a:gd name="connsiteY1" fmla="*/ 628650 h 958442"/>
                <a:gd name="connsiteX2" fmla="*/ 2427223 w 9199498"/>
                <a:gd name="connsiteY2" fmla="*/ 790575 h 958442"/>
                <a:gd name="connsiteX3" fmla="*/ 4122673 w 9199498"/>
                <a:gd name="connsiteY3" fmla="*/ 371475 h 958442"/>
                <a:gd name="connsiteX4" fmla="*/ 5599048 w 9199498"/>
                <a:gd name="connsiteY4" fmla="*/ 66675 h 958442"/>
                <a:gd name="connsiteX5" fmla="*/ 7018273 w 9199498"/>
                <a:gd name="connsiteY5" fmla="*/ 0 h 958442"/>
                <a:gd name="connsiteX6" fmla="*/ 7843629 w 9199498"/>
                <a:gd name="connsiteY6" fmla="*/ 20221 h 958442"/>
                <a:gd name="connsiteX7" fmla="*/ 9180846 w 9199498"/>
                <a:gd name="connsiteY7" fmla="*/ 211054 h 958442"/>
                <a:gd name="connsiteX8" fmla="*/ 9199498 w 9199498"/>
                <a:gd name="connsiteY8" fmla="*/ 523875 h 958442"/>
                <a:gd name="connsiteX9" fmla="*/ 9199498 w 9199498"/>
                <a:gd name="connsiteY9" fmla="*/ 523875 h 958442"/>
                <a:gd name="connsiteX10" fmla="*/ 8380348 w 9199498"/>
                <a:gd name="connsiteY10" fmla="*/ 381000 h 958442"/>
                <a:gd name="connsiteX11" fmla="*/ 7427848 w 9199498"/>
                <a:gd name="connsiteY11" fmla="*/ 266700 h 958442"/>
                <a:gd name="connsiteX12" fmla="*/ 6122923 w 9199498"/>
                <a:gd name="connsiteY12" fmla="*/ 209550 h 958442"/>
                <a:gd name="connsiteX13" fmla="*/ 4932298 w 9199498"/>
                <a:gd name="connsiteY13" fmla="*/ 323850 h 958442"/>
                <a:gd name="connsiteX14" fmla="*/ 3798823 w 9199498"/>
                <a:gd name="connsiteY14" fmla="*/ 552450 h 958442"/>
                <a:gd name="connsiteX15" fmla="*/ 2846323 w 9199498"/>
                <a:gd name="connsiteY15" fmla="*/ 781050 h 958442"/>
                <a:gd name="connsiteX16" fmla="*/ 2217673 w 9199498"/>
                <a:gd name="connsiteY16" fmla="*/ 819150 h 958442"/>
                <a:gd name="connsiteX17" fmla="*/ 1674748 w 9199498"/>
                <a:gd name="connsiteY17" fmla="*/ 771525 h 958442"/>
                <a:gd name="connsiteX18" fmla="*/ 1160398 w 9199498"/>
                <a:gd name="connsiteY18" fmla="*/ 657225 h 958442"/>
                <a:gd name="connsiteX19" fmla="*/ 417448 w 9199498"/>
                <a:gd name="connsiteY19" fmla="*/ 419100 h 958442"/>
                <a:gd name="connsiteX20" fmla="*/ 7873 w 9199498"/>
                <a:gd name="connsiteY20" fmla="*/ 238125 h 958442"/>
                <a:gd name="connsiteX21" fmla="*/ 26923 w 9199498"/>
                <a:gd name="connsiteY21" fmla="*/ 76200 h 958442"/>
                <a:gd name="connsiteX0" fmla="*/ 26923 w 9199498"/>
                <a:gd name="connsiteY0" fmla="*/ 76200 h 833438"/>
                <a:gd name="connsiteX1" fmla="*/ 1284223 w 9199498"/>
                <a:gd name="connsiteY1" fmla="*/ 628650 h 833438"/>
                <a:gd name="connsiteX2" fmla="*/ 2427223 w 9199498"/>
                <a:gd name="connsiteY2" fmla="*/ 790575 h 833438"/>
                <a:gd name="connsiteX3" fmla="*/ 4122673 w 9199498"/>
                <a:gd name="connsiteY3" fmla="*/ 371475 h 833438"/>
                <a:gd name="connsiteX4" fmla="*/ 5599048 w 9199498"/>
                <a:gd name="connsiteY4" fmla="*/ 66675 h 833438"/>
                <a:gd name="connsiteX5" fmla="*/ 7018273 w 9199498"/>
                <a:gd name="connsiteY5" fmla="*/ 0 h 833438"/>
                <a:gd name="connsiteX6" fmla="*/ 7843629 w 9199498"/>
                <a:gd name="connsiteY6" fmla="*/ 20221 h 833438"/>
                <a:gd name="connsiteX7" fmla="*/ 9180846 w 9199498"/>
                <a:gd name="connsiteY7" fmla="*/ 211054 h 833438"/>
                <a:gd name="connsiteX8" fmla="*/ 9199498 w 9199498"/>
                <a:gd name="connsiteY8" fmla="*/ 523875 h 833438"/>
                <a:gd name="connsiteX9" fmla="*/ 9199498 w 9199498"/>
                <a:gd name="connsiteY9" fmla="*/ 523875 h 833438"/>
                <a:gd name="connsiteX10" fmla="*/ 8380348 w 9199498"/>
                <a:gd name="connsiteY10" fmla="*/ 381000 h 833438"/>
                <a:gd name="connsiteX11" fmla="*/ 7427848 w 9199498"/>
                <a:gd name="connsiteY11" fmla="*/ 266700 h 833438"/>
                <a:gd name="connsiteX12" fmla="*/ 6122923 w 9199498"/>
                <a:gd name="connsiteY12" fmla="*/ 209550 h 833438"/>
                <a:gd name="connsiteX13" fmla="*/ 4932298 w 9199498"/>
                <a:gd name="connsiteY13" fmla="*/ 323850 h 833438"/>
                <a:gd name="connsiteX14" fmla="*/ 3798823 w 9199498"/>
                <a:gd name="connsiteY14" fmla="*/ 552450 h 833438"/>
                <a:gd name="connsiteX15" fmla="*/ 2846323 w 9199498"/>
                <a:gd name="connsiteY15" fmla="*/ 781050 h 833438"/>
                <a:gd name="connsiteX16" fmla="*/ 2217673 w 9199498"/>
                <a:gd name="connsiteY16" fmla="*/ 819150 h 833438"/>
                <a:gd name="connsiteX17" fmla="*/ 1674748 w 9199498"/>
                <a:gd name="connsiteY17" fmla="*/ 771525 h 833438"/>
                <a:gd name="connsiteX18" fmla="*/ 1160398 w 9199498"/>
                <a:gd name="connsiteY18" fmla="*/ 657225 h 833438"/>
                <a:gd name="connsiteX19" fmla="*/ 417448 w 9199498"/>
                <a:gd name="connsiteY19" fmla="*/ 419100 h 833438"/>
                <a:gd name="connsiteX20" fmla="*/ 7873 w 9199498"/>
                <a:gd name="connsiteY20" fmla="*/ 238125 h 833438"/>
                <a:gd name="connsiteX21" fmla="*/ 26923 w 9199498"/>
                <a:gd name="connsiteY21" fmla="*/ 76200 h 833438"/>
                <a:gd name="connsiteX0" fmla="*/ 26923 w 9199498"/>
                <a:gd name="connsiteY0" fmla="*/ 76200 h 833438"/>
                <a:gd name="connsiteX1" fmla="*/ 1284223 w 9199498"/>
                <a:gd name="connsiteY1" fmla="*/ 628650 h 833438"/>
                <a:gd name="connsiteX2" fmla="*/ 2427223 w 9199498"/>
                <a:gd name="connsiteY2" fmla="*/ 790575 h 833438"/>
                <a:gd name="connsiteX3" fmla="*/ 4122673 w 9199498"/>
                <a:gd name="connsiteY3" fmla="*/ 371475 h 833438"/>
                <a:gd name="connsiteX4" fmla="*/ 5599048 w 9199498"/>
                <a:gd name="connsiteY4" fmla="*/ 66675 h 833438"/>
                <a:gd name="connsiteX5" fmla="*/ 7018273 w 9199498"/>
                <a:gd name="connsiteY5" fmla="*/ 0 h 833438"/>
                <a:gd name="connsiteX6" fmla="*/ 7843629 w 9199498"/>
                <a:gd name="connsiteY6" fmla="*/ 20221 h 833438"/>
                <a:gd name="connsiteX7" fmla="*/ 9180846 w 9199498"/>
                <a:gd name="connsiteY7" fmla="*/ 211054 h 833438"/>
                <a:gd name="connsiteX8" fmla="*/ 9199498 w 9199498"/>
                <a:gd name="connsiteY8" fmla="*/ 523875 h 833438"/>
                <a:gd name="connsiteX9" fmla="*/ 9199498 w 9199498"/>
                <a:gd name="connsiteY9" fmla="*/ 523875 h 833438"/>
                <a:gd name="connsiteX10" fmla="*/ 8380348 w 9199498"/>
                <a:gd name="connsiteY10" fmla="*/ 381000 h 833438"/>
                <a:gd name="connsiteX11" fmla="*/ 7427848 w 9199498"/>
                <a:gd name="connsiteY11" fmla="*/ 266700 h 833438"/>
                <a:gd name="connsiteX12" fmla="*/ 6122923 w 9199498"/>
                <a:gd name="connsiteY12" fmla="*/ 209550 h 833438"/>
                <a:gd name="connsiteX13" fmla="*/ 4932298 w 9199498"/>
                <a:gd name="connsiteY13" fmla="*/ 323850 h 833438"/>
                <a:gd name="connsiteX14" fmla="*/ 3798823 w 9199498"/>
                <a:gd name="connsiteY14" fmla="*/ 552450 h 833438"/>
                <a:gd name="connsiteX15" fmla="*/ 2846323 w 9199498"/>
                <a:gd name="connsiteY15" fmla="*/ 781050 h 833438"/>
                <a:gd name="connsiteX16" fmla="*/ 2217673 w 9199498"/>
                <a:gd name="connsiteY16" fmla="*/ 819150 h 833438"/>
                <a:gd name="connsiteX17" fmla="*/ 1674748 w 9199498"/>
                <a:gd name="connsiteY17" fmla="*/ 771525 h 833438"/>
                <a:gd name="connsiteX18" fmla="*/ 1160398 w 9199498"/>
                <a:gd name="connsiteY18" fmla="*/ 657225 h 833438"/>
                <a:gd name="connsiteX19" fmla="*/ 417448 w 9199498"/>
                <a:gd name="connsiteY19" fmla="*/ 419100 h 833438"/>
                <a:gd name="connsiteX20" fmla="*/ 7873 w 9199498"/>
                <a:gd name="connsiteY20" fmla="*/ 238125 h 833438"/>
                <a:gd name="connsiteX21" fmla="*/ 26923 w 9199498"/>
                <a:gd name="connsiteY21" fmla="*/ 76200 h 833438"/>
                <a:gd name="connsiteX0" fmla="*/ 26923 w 9199639"/>
                <a:gd name="connsiteY0" fmla="*/ 76200 h 833438"/>
                <a:gd name="connsiteX1" fmla="*/ 1284223 w 9199639"/>
                <a:gd name="connsiteY1" fmla="*/ 628650 h 833438"/>
                <a:gd name="connsiteX2" fmla="*/ 2427223 w 9199639"/>
                <a:gd name="connsiteY2" fmla="*/ 790575 h 833438"/>
                <a:gd name="connsiteX3" fmla="*/ 4122673 w 9199639"/>
                <a:gd name="connsiteY3" fmla="*/ 371475 h 833438"/>
                <a:gd name="connsiteX4" fmla="*/ 5599048 w 9199639"/>
                <a:gd name="connsiteY4" fmla="*/ 66675 h 833438"/>
                <a:gd name="connsiteX5" fmla="*/ 7018273 w 9199639"/>
                <a:gd name="connsiteY5" fmla="*/ 0 h 833438"/>
                <a:gd name="connsiteX6" fmla="*/ 7843629 w 9199639"/>
                <a:gd name="connsiteY6" fmla="*/ 20221 h 833438"/>
                <a:gd name="connsiteX7" fmla="*/ 9180846 w 9199639"/>
                <a:gd name="connsiteY7" fmla="*/ 211054 h 833438"/>
                <a:gd name="connsiteX8" fmla="*/ 9199498 w 9199639"/>
                <a:gd name="connsiteY8" fmla="*/ 523875 h 833438"/>
                <a:gd name="connsiteX9" fmla="*/ 9199498 w 9199639"/>
                <a:gd name="connsiteY9" fmla="*/ 523875 h 833438"/>
                <a:gd name="connsiteX10" fmla="*/ 8380348 w 9199639"/>
                <a:gd name="connsiteY10" fmla="*/ 381000 h 833438"/>
                <a:gd name="connsiteX11" fmla="*/ 7427848 w 9199639"/>
                <a:gd name="connsiteY11" fmla="*/ 266700 h 833438"/>
                <a:gd name="connsiteX12" fmla="*/ 6122923 w 9199639"/>
                <a:gd name="connsiteY12" fmla="*/ 209550 h 833438"/>
                <a:gd name="connsiteX13" fmla="*/ 4932298 w 9199639"/>
                <a:gd name="connsiteY13" fmla="*/ 323850 h 833438"/>
                <a:gd name="connsiteX14" fmla="*/ 3798823 w 9199639"/>
                <a:gd name="connsiteY14" fmla="*/ 552450 h 833438"/>
                <a:gd name="connsiteX15" fmla="*/ 2846323 w 9199639"/>
                <a:gd name="connsiteY15" fmla="*/ 781050 h 833438"/>
                <a:gd name="connsiteX16" fmla="*/ 2217673 w 9199639"/>
                <a:gd name="connsiteY16" fmla="*/ 819150 h 833438"/>
                <a:gd name="connsiteX17" fmla="*/ 1674748 w 9199639"/>
                <a:gd name="connsiteY17" fmla="*/ 771525 h 833438"/>
                <a:gd name="connsiteX18" fmla="*/ 1160398 w 9199639"/>
                <a:gd name="connsiteY18" fmla="*/ 657225 h 833438"/>
                <a:gd name="connsiteX19" fmla="*/ 417448 w 9199639"/>
                <a:gd name="connsiteY19" fmla="*/ 419100 h 833438"/>
                <a:gd name="connsiteX20" fmla="*/ 7873 w 9199639"/>
                <a:gd name="connsiteY20" fmla="*/ 238125 h 833438"/>
                <a:gd name="connsiteX21" fmla="*/ 26923 w 9199639"/>
                <a:gd name="connsiteY21" fmla="*/ 76200 h 833438"/>
                <a:gd name="connsiteX0" fmla="*/ 26923 w 9199639"/>
                <a:gd name="connsiteY0" fmla="*/ 76200 h 833438"/>
                <a:gd name="connsiteX1" fmla="*/ 1284223 w 9199639"/>
                <a:gd name="connsiteY1" fmla="*/ 628650 h 833438"/>
                <a:gd name="connsiteX2" fmla="*/ 2427223 w 9199639"/>
                <a:gd name="connsiteY2" fmla="*/ 790575 h 833438"/>
                <a:gd name="connsiteX3" fmla="*/ 4122673 w 9199639"/>
                <a:gd name="connsiteY3" fmla="*/ 371475 h 833438"/>
                <a:gd name="connsiteX4" fmla="*/ 5599048 w 9199639"/>
                <a:gd name="connsiteY4" fmla="*/ 66675 h 833438"/>
                <a:gd name="connsiteX5" fmla="*/ 7018273 w 9199639"/>
                <a:gd name="connsiteY5" fmla="*/ 0 h 833438"/>
                <a:gd name="connsiteX6" fmla="*/ 7843629 w 9199639"/>
                <a:gd name="connsiteY6" fmla="*/ 20221 h 833438"/>
                <a:gd name="connsiteX7" fmla="*/ 9180846 w 9199639"/>
                <a:gd name="connsiteY7" fmla="*/ 211054 h 833438"/>
                <a:gd name="connsiteX8" fmla="*/ 9199498 w 9199639"/>
                <a:gd name="connsiteY8" fmla="*/ 523875 h 833438"/>
                <a:gd name="connsiteX9" fmla="*/ 9199498 w 9199639"/>
                <a:gd name="connsiteY9" fmla="*/ 523875 h 833438"/>
                <a:gd name="connsiteX10" fmla="*/ 8380348 w 9199639"/>
                <a:gd name="connsiteY10" fmla="*/ 381000 h 833438"/>
                <a:gd name="connsiteX11" fmla="*/ 7427848 w 9199639"/>
                <a:gd name="connsiteY11" fmla="*/ 266700 h 833438"/>
                <a:gd name="connsiteX12" fmla="*/ 6122923 w 9199639"/>
                <a:gd name="connsiteY12" fmla="*/ 209550 h 833438"/>
                <a:gd name="connsiteX13" fmla="*/ 4932298 w 9199639"/>
                <a:gd name="connsiteY13" fmla="*/ 323850 h 833438"/>
                <a:gd name="connsiteX14" fmla="*/ 3798823 w 9199639"/>
                <a:gd name="connsiteY14" fmla="*/ 552450 h 833438"/>
                <a:gd name="connsiteX15" fmla="*/ 2846323 w 9199639"/>
                <a:gd name="connsiteY15" fmla="*/ 781050 h 833438"/>
                <a:gd name="connsiteX16" fmla="*/ 2217673 w 9199639"/>
                <a:gd name="connsiteY16" fmla="*/ 819150 h 833438"/>
                <a:gd name="connsiteX17" fmla="*/ 1674748 w 9199639"/>
                <a:gd name="connsiteY17" fmla="*/ 771525 h 833438"/>
                <a:gd name="connsiteX18" fmla="*/ 1160398 w 9199639"/>
                <a:gd name="connsiteY18" fmla="*/ 657225 h 833438"/>
                <a:gd name="connsiteX19" fmla="*/ 417448 w 9199639"/>
                <a:gd name="connsiteY19" fmla="*/ 419100 h 833438"/>
                <a:gd name="connsiteX20" fmla="*/ 7873 w 9199639"/>
                <a:gd name="connsiteY20" fmla="*/ 238125 h 833438"/>
                <a:gd name="connsiteX21" fmla="*/ 26923 w 9199639"/>
                <a:gd name="connsiteY21" fmla="*/ 76200 h 833438"/>
                <a:gd name="connsiteX0" fmla="*/ 26923 w 9199639"/>
                <a:gd name="connsiteY0" fmla="*/ 76200 h 833438"/>
                <a:gd name="connsiteX1" fmla="*/ 1284223 w 9199639"/>
                <a:gd name="connsiteY1" fmla="*/ 628650 h 833438"/>
                <a:gd name="connsiteX2" fmla="*/ 2427223 w 9199639"/>
                <a:gd name="connsiteY2" fmla="*/ 790575 h 833438"/>
                <a:gd name="connsiteX3" fmla="*/ 4122673 w 9199639"/>
                <a:gd name="connsiteY3" fmla="*/ 371475 h 833438"/>
                <a:gd name="connsiteX4" fmla="*/ 5599048 w 9199639"/>
                <a:gd name="connsiteY4" fmla="*/ 66675 h 833438"/>
                <a:gd name="connsiteX5" fmla="*/ 7018273 w 9199639"/>
                <a:gd name="connsiteY5" fmla="*/ 0 h 833438"/>
                <a:gd name="connsiteX6" fmla="*/ 7843629 w 9199639"/>
                <a:gd name="connsiteY6" fmla="*/ 20221 h 833438"/>
                <a:gd name="connsiteX7" fmla="*/ 9180846 w 9199639"/>
                <a:gd name="connsiteY7" fmla="*/ 211054 h 833438"/>
                <a:gd name="connsiteX8" fmla="*/ 9199498 w 9199639"/>
                <a:gd name="connsiteY8" fmla="*/ 523875 h 833438"/>
                <a:gd name="connsiteX9" fmla="*/ 9199498 w 9199639"/>
                <a:gd name="connsiteY9" fmla="*/ 523875 h 833438"/>
                <a:gd name="connsiteX10" fmla="*/ 8380348 w 9199639"/>
                <a:gd name="connsiteY10" fmla="*/ 381000 h 833438"/>
                <a:gd name="connsiteX11" fmla="*/ 7427848 w 9199639"/>
                <a:gd name="connsiteY11" fmla="*/ 266700 h 833438"/>
                <a:gd name="connsiteX12" fmla="*/ 6122923 w 9199639"/>
                <a:gd name="connsiteY12" fmla="*/ 209550 h 833438"/>
                <a:gd name="connsiteX13" fmla="*/ 4932298 w 9199639"/>
                <a:gd name="connsiteY13" fmla="*/ 323850 h 833438"/>
                <a:gd name="connsiteX14" fmla="*/ 3798823 w 9199639"/>
                <a:gd name="connsiteY14" fmla="*/ 552450 h 833438"/>
                <a:gd name="connsiteX15" fmla="*/ 2846323 w 9199639"/>
                <a:gd name="connsiteY15" fmla="*/ 781050 h 833438"/>
                <a:gd name="connsiteX16" fmla="*/ 2217673 w 9199639"/>
                <a:gd name="connsiteY16" fmla="*/ 819150 h 833438"/>
                <a:gd name="connsiteX17" fmla="*/ 1674748 w 9199639"/>
                <a:gd name="connsiteY17" fmla="*/ 771525 h 833438"/>
                <a:gd name="connsiteX18" fmla="*/ 1160398 w 9199639"/>
                <a:gd name="connsiteY18" fmla="*/ 657225 h 833438"/>
                <a:gd name="connsiteX19" fmla="*/ 417448 w 9199639"/>
                <a:gd name="connsiteY19" fmla="*/ 419100 h 833438"/>
                <a:gd name="connsiteX20" fmla="*/ 7873 w 9199639"/>
                <a:gd name="connsiteY20" fmla="*/ 238125 h 833438"/>
                <a:gd name="connsiteX21" fmla="*/ 26923 w 9199639"/>
                <a:gd name="connsiteY21" fmla="*/ 76200 h 833438"/>
                <a:gd name="connsiteX0" fmla="*/ 26923 w 9199639"/>
                <a:gd name="connsiteY0" fmla="*/ 76200 h 833438"/>
                <a:gd name="connsiteX1" fmla="*/ 1284223 w 9199639"/>
                <a:gd name="connsiteY1" fmla="*/ 628650 h 833438"/>
                <a:gd name="connsiteX2" fmla="*/ 2427223 w 9199639"/>
                <a:gd name="connsiteY2" fmla="*/ 790575 h 833438"/>
                <a:gd name="connsiteX3" fmla="*/ 4122673 w 9199639"/>
                <a:gd name="connsiteY3" fmla="*/ 371475 h 833438"/>
                <a:gd name="connsiteX4" fmla="*/ 5599048 w 9199639"/>
                <a:gd name="connsiteY4" fmla="*/ 66675 h 833438"/>
                <a:gd name="connsiteX5" fmla="*/ 7018273 w 9199639"/>
                <a:gd name="connsiteY5" fmla="*/ 0 h 833438"/>
                <a:gd name="connsiteX6" fmla="*/ 7843629 w 9199639"/>
                <a:gd name="connsiteY6" fmla="*/ 20221 h 833438"/>
                <a:gd name="connsiteX7" fmla="*/ 9180846 w 9199639"/>
                <a:gd name="connsiteY7" fmla="*/ 211054 h 833438"/>
                <a:gd name="connsiteX8" fmla="*/ 9199498 w 9199639"/>
                <a:gd name="connsiteY8" fmla="*/ 523875 h 833438"/>
                <a:gd name="connsiteX9" fmla="*/ 9199498 w 9199639"/>
                <a:gd name="connsiteY9" fmla="*/ 523875 h 833438"/>
                <a:gd name="connsiteX10" fmla="*/ 8380348 w 9199639"/>
                <a:gd name="connsiteY10" fmla="*/ 381000 h 833438"/>
                <a:gd name="connsiteX11" fmla="*/ 7427848 w 9199639"/>
                <a:gd name="connsiteY11" fmla="*/ 266700 h 833438"/>
                <a:gd name="connsiteX12" fmla="*/ 6122923 w 9199639"/>
                <a:gd name="connsiteY12" fmla="*/ 209550 h 833438"/>
                <a:gd name="connsiteX13" fmla="*/ 4932298 w 9199639"/>
                <a:gd name="connsiteY13" fmla="*/ 323850 h 833438"/>
                <a:gd name="connsiteX14" fmla="*/ 3798823 w 9199639"/>
                <a:gd name="connsiteY14" fmla="*/ 552450 h 833438"/>
                <a:gd name="connsiteX15" fmla="*/ 2846323 w 9199639"/>
                <a:gd name="connsiteY15" fmla="*/ 781050 h 833438"/>
                <a:gd name="connsiteX16" fmla="*/ 2217673 w 9199639"/>
                <a:gd name="connsiteY16" fmla="*/ 819150 h 833438"/>
                <a:gd name="connsiteX17" fmla="*/ 1674748 w 9199639"/>
                <a:gd name="connsiteY17" fmla="*/ 771525 h 833438"/>
                <a:gd name="connsiteX18" fmla="*/ 1160398 w 9199639"/>
                <a:gd name="connsiteY18" fmla="*/ 657225 h 833438"/>
                <a:gd name="connsiteX19" fmla="*/ 417448 w 9199639"/>
                <a:gd name="connsiteY19" fmla="*/ 419100 h 833438"/>
                <a:gd name="connsiteX20" fmla="*/ 7873 w 9199639"/>
                <a:gd name="connsiteY20" fmla="*/ 238125 h 833438"/>
                <a:gd name="connsiteX21" fmla="*/ 26923 w 9199639"/>
                <a:gd name="connsiteY21" fmla="*/ 76200 h 833438"/>
                <a:gd name="connsiteX0" fmla="*/ 26923 w 9199639"/>
                <a:gd name="connsiteY0" fmla="*/ 76200 h 833438"/>
                <a:gd name="connsiteX1" fmla="*/ 538657 w 9199639"/>
                <a:gd name="connsiteY1" fmla="*/ 328292 h 833438"/>
                <a:gd name="connsiteX2" fmla="*/ 1284223 w 9199639"/>
                <a:gd name="connsiteY2" fmla="*/ 628650 h 833438"/>
                <a:gd name="connsiteX3" fmla="*/ 2427223 w 9199639"/>
                <a:gd name="connsiteY3" fmla="*/ 790575 h 833438"/>
                <a:gd name="connsiteX4" fmla="*/ 4122673 w 9199639"/>
                <a:gd name="connsiteY4" fmla="*/ 371475 h 833438"/>
                <a:gd name="connsiteX5" fmla="*/ 5599048 w 9199639"/>
                <a:gd name="connsiteY5" fmla="*/ 66675 h 833438"/>
                <a:gd name="connsiteX6" fmla="*/ 7018273 w 9199639"/>
                <a:gd name="connsiteY6" fmla="*/ 0 h 833438"/>
                <a:gd name="connsiteX7" fmla="*/ 7843629 w 9199639"/>
                <a:gd name="connsiteY7" fmla="*/ 20221 h 833438"/>
                <a:gd name="connsiteX8" fmla="*/ 9180846 w 9199639"/>
                <a:gd name="connsiteY8" fmla="*/ 211054 h 833438"/>
                <a:gd name="connsiteX9" fmla="*/ 9199498 w 9199639"/>
                <a:gd name="connsiteY9" fmla="*/ 523875 h 833438"/>
                <a:gd name="connsiteX10" fmla="*/ 9199498 w 9199639"/>
                <a:gd name="connsiteY10" fmla="*/ 523875 h 833438"/>
                <a:gd name="connsiteX11" fmla="*/ 8380348 w 9199639"/>
                <a:gd name="connsiteY11" fmla="*/ 381000 h 833438"/>
                <a:gd name="connsiteX12" fmla="*/ 7427848 w 9199639"/>
                <a:gd name="connsiteY12" fmla="*/ 266700 h 833438"/>
                <a:gd name="connsiteX13" fmla="*/ 6122923 w 9199639"/>
                <a:gd name="connsiteY13" fmla="*/ 209550 h 833438"/>
                <a:gd name="connsiteX14" fmla="*/ 4932298 w 9199639"/>
                <a:gd name="connsiteY14" fmla="*/ 323850 h 833438"/>
                <a:gd name="connsiteX15" fmla="*/ 3798823 w 9199639"/>
                <a:gd name="connsiteY15" fmla="*/ 552450 h 833438"/>
                <a:gd name="connsiteX16" fmla="*/ 2846323 w 9199639"/>
                <a:gd name="connsiteY16" fmla="*/ 781050 h 833438"/>
                <a:gd name="connsiteX17" fmla="*/ 2217673 w 9199639"/>
                <a:gd name="connsiteY17" fmla="*/ 819150 h 833438"/>
                <a:gd name="connsiteX18" fmla="*/ 1674748 w 9199639"/>
                <a:gd name="connsiteY18" fmla="*/ 771525 h 833438"/>
                <a:gd name="connsiteX19" fmla="*/ 1160398 w 9199639"/>
                <a:gd name="connsiteY19" fmla="*/ 657225 h 833438"/>
                <a:gd name="connsiteX20" fmla="*/ 417448 w 9199639"/>
                <a:gd name="connsiteY20" fmla="*/ 419100 h 833438"/>
                <a:gd name="connsiteX21" fmla="*/ 7873 w 9199639"/>
                <a:gd name="connsiteY21" fmla="*/ 238125 h 833438"/>
                <a:gd name="connsiteX22" fmla="*/ 26923 w 9199639"/>
                <a:gd name="connsiteY22" fmla="*/ 76200 h 833438"/>
                <a:gd name="connsiteX0" fmla="*/ 26923 w 9199639"/>
                <a:gd name="connsiteY0" fmla="*/ 76200 h 833438"/>
                <a:gd name="connsiteX1" fmla="*/ 477712 w 9199639"/>
                <a:gd name="connsiteY1" fmla="*/ 323468 h 833438"/>
                <a:gd name="connsiteX2" fmla="*/ 1284223 w 9199639"/>
                <a:gd name="connsiteY2" fmla="*/ 628650 h 833438"/>
                <a:gd name="connsiteX3" fmla="*/ 2427223 w 9199639"/>
                <a:gd name="connsiteY3" fmla="*/ 790575 h 833438"/>
                <a:gd name="connsiteX4" fmla="*/ 4122673 w 9199639"/>
                <a:gd name="connsiteY4" fmla="*/ 371475 h 833438"/>
                <a:gd name="connsiteX5" fmla="*/ 5599048 w 9199639"/>
                <a:gd name="connsiteY5" fmla="*/ 66675 h 833438"/>
                <a:gd name="connsiteX6" fmla="*/ 7018273 w 9199639"/>
                <a:gd name="connsiteY6" fmla="*/ 0 h 833438"/>
                <a:gd name="connsiteX7" fmla="*/ 7843629 w 9199639"/>
                <a:gd name="connsiteY7" fmla="*/ 20221 h 833438"/>
                <a:gd name="connsiteX8" fmla="*/ 9180846 w 9199639"/>
                <a:gd name="connsiteY8" fmla="*/ 211054 h 833438"/>
                <a:gd name="connsiteX9" fmla="*/ 9199498 w 9199639"/>
                <a:gd name="connsiteY9" fmla="*/ 523875 h 833438"/>
                <a:gd name="connsiteX10" fmla="*/ 9199498 w 9199639"/>
                <a:gd name="connsiteY10" fmla="*/ 523875 h 833438"/>
                <a:gd name="connsiteX11" fmla="*/ 8380348 w 9199639"/>
                <a:gd name="connsiteY11" fmla="*/ 381000 h 833438"/>
                <a:gd name="connsiteX12" fmla="*/ 7427848 w 9199639"/>
                <a:gd name="connsiteY12" fmla="*/ 266700 h 833438"/>
                <a:gd name="connsiteX13" fmla="*/ 6122923 w 9199639"/>
                <a:gd name="connsiteY13" fmla="*/ 209550 h 833438"/>
                <a:gd name="connsiteX14" fmla="*/ 4932298 w 9199639"/>
                <a:gd name="connsiteY14" fmla="*/ 323850 h 833438"/>
                <a:gd name="connsiteX15" fmla="*/ 3798823 w 9199639"/>
                <a:gd name="connsiteY15" fmla="*/ 552450 h 833438"/>
                <a:gd name="connsiteX16" fmla="*/ 2846323 w 9199639"/>
                <a:gd name="connsiteY16" fmla="*/ 781050 h 833438"/>
                <a:gd name="connsiteX17" fmla="*/ 2217673 w 9199639"/>
                <a:gd name="connsiteY17" fmla="*/ 819150 h 833438"/>
                <a:gd name="connsiteX18" fmla="*/ 1674748 w 9199639"/>
                <a:gd name="connsiteY18" fmla="*/ 771525 h 833438"/>
                <a:gd name="connsiteX19" fmla="*/ 1160398 w 9199639"/>
                <a:gd name="connsiteY19" fmla="*/ 657225 h 833438"/>
                <a:gd name="connsiteX20" fmla="*/ 417448 w 9199639"/>
                <a:gd name="connsiteY20" fmla="*/ 419100 h 833438"/>
                <a:gd name="connsiteX21" fmla="*/ 7873 w 9199639"/>
                <a:gd name="connsiteY21" fmla="*/ 238125 h 833438"/>
                <a:gd name="connsiteX22" fmla="*/ 26923 w 9199639"/>
                <a:gd name="connsiteY22" fmla="*/ 76200 h 833438"/>
                <a:gd name="connsiteX0" fmla="*/ 26923 w 9199639"/>
                <a:gd name="connsiteY0" fmla="*/ 76200 h 833438"/>
                <a:gd name="connsiteX1" fmla="*/ 477712 w 9199639"/>
                <a:gd name="connsiteY1" fmla="*/ 323468 h 833438"/>
                <a:gd name="connsiteX2" fmla="*/ 1284223 w 9199639"/>
                <a:gd name="connsiteY2" fmla="*/ 628650 h 833438"/>
                <a:gd name="connsiteX3" fmla="*/ 2427223 w 9199639"/>
                <a:gd name="connsiteY3" fmla="*/ 790575 h 833438"/>
                <a:gd name="connsiteX4" fmla="*/ 4122673 w 9199639"/>
                <a:gd name="connsiteY4" fmla="*/ 371475 h 833438"/>
                <a:gd name="connsiteX5" fmla="*/ 5599048 w 9199639"/>
                <a:gd name="connsiteY5" fmla="*/ 66675 h 833438"/>
                <a:gd name="connsiteX6" fmla="*/ 7018273 w 9199639"/>
                <a:gd name="connsiteY6" fmla="*/ 0 h 833438"/>
                <a:gd name="connsiteX7" fmla="*/ 7843629 w 9199639"/>
                <a:gd name="connsiteY7" fmla="*/ 20221 h 833438"/>
                <a:gd name="connsiteX8" fmla="*/ 9180846 w 9199639"/>
                <a:gd name="connsiteY8" fmla="*/ 211054 h 833438"/>
                <a:gd name="connsiteX9" fmla="*/ 9199498 w 9199639"/>
                <a:gd name="connsiteY9" fmla="*/ 523875 h 833438"/>
                <a:gd name="connsiteX10" fmla="*/ 9199498 w 9199639"/>
                <a:gd name="connsiteY10" fmla="*/ 523875 h 833438"/>
                <a:gd name="connsiteX11" fmla="*/ 8380348 w 9199639"/>
                <a:gd name="connsiteY11" fmla="*/ 381000 h 833438"/>
                <a:gd name="connsiteX12" fmla="*/ 7427848 w 9199639"/>
                <a:gd name="connsiteY12" fmla="*/ 266700 h 833438"/>
                <a:gd name="connsiteX13" fmla="*/ 6122923 w 9199639"/>
                <a:gd name="connsiteY13" fmla="*/ 209550 h 833438"/>
                <a:gd name="connsiteX14" fmla="*/ 4932298 w 9199639"/>
                <a:gd name="connsiteY14" fmla="*/ 323850 h 833438"/>
                <a:gd name="connsiteX15" fmla="*/ 3798823 w 9199639"/>
                <a:gd name="connsiteY15" fmla="*/ 552450 h 833438"/>
                <a:gd name="connsiteX16" fmla="*/ 2846323 w 9199639"/>
                <a:gd name="connsiteY16" fmla="*/ 781050 h 833438"/>
                <a:gd name="connsiteX17" fmla="*/ 2217673 w 9199639"/>
                <a:gd name="connsiteY17" fmla="*/ 819150 h 833438"/>
                <a:gd name="connsiteX18" fmla="*/ 1674748 w 9199639"/>
                <a:gd name="connsiteY18" fmla="*/ 771525 h 833438"/>
                <a:gd name="connsiteX19" fmla="*/ 1160398 w 9199639"/>
                <a:gd name="connsiteY19" fmla="*/ 657225 h 833438"/>
                <a:gd name="connsiteX20" fmla="*/ 417448 w 9199639"/>
                <a:gd name="connsiteY20" fmla="*/ 419100 h 833438"/>
                <a:gd name="connsiteX21" fmla="*/ 7873 w 9199639"/>
                <a:gd name="connsiteY21" fmla="*/ 238125 h 833438"/>
                <a:gd name="connsiteX22" fmla="*/ 26923 w 9199639"/>
                <a:gd name="connsiteY22" fmla="*/ 76200 h 833438"/>
                <a:gd name="connsiteX0" fmla="*/ 126960 w 9191766"/>
                <a:gd name="connsiteY0" fmla="*/ 151266 h 833438"/>
                <a:gd name="connsiteX1" fmla="*/ 469839 w 9191766"/>
                <a:gd name="connsiteY1" fmla="*/ 323468 h 833438"/>
                <a:gd name="connsiteX2" fmla="*/ 1276350 w 9191766"/>
                <a:gd name="connsiteY2" fmla="*/ 628650 h 833438"/>
                <a:gd name="connsiteX3" fmla="*/ 2419350 w 9191766"/>
                <a:gd name="connsiteY3" fmla="*/ 790575 h 833438"/>
                <a:gd name="connsiteX4" fmla="*/ 4114800 w 9191766"/>
                <a:gd name="connsiteY4" fmla="*/ 371475 h 833438"/>
                <a:gd name="connsiteX5" fmla="*/ 5591175 w 9191766"/>
                <a:gd name="connsiteY5" fmla="*/ 66675 h 833438"/>
                <a:gd name="connsiteX6" fmla="*/ 7010400 w 9191766"/>
                <a:gd name="connsiteY6" fmla="*/ 0 h 833438"/>
                <a:gd name="connsiteX7" fmla="*/ 7835756 w 9191766"/>
                <a:gd name="connsiteY7" fmla="*/ 20221 h 833438"/>
                <a:gd name="connsiteX8" fmla="*/ 9172973 w 9191766"/>
                <a:gd name="connsiteY8" fmla="*/ 211054 h 833438"/>
                <a:gd name="connsiteX9" fmla="*/ 9191625 w 9191766"/>
                <a:gd name="connsiteY9" fmla="*/ 523875 h 833438"/>
                <a:gd name="connsiteX10" fmla="*/ 9191625 w 9191766"/>
                <a:gd name="connsiteY10" fmla="*/ 523875 h 833438"/>
                <a:gd name="connsiteX11" fmla="*/ 8372475 w 9191766"/>
                <a:gd name="connsiteY11" fmla="*/ 381000 h 833438"/>
                <a:gd name="connsiteX12" fmla="*/ 7419975 w 9191766"/>
                <a:gd name="connsiteY12" fmla="*/ 266700 h 833438"/>
                <a:gd name="connsiteX13" fmla="*/ 6115050 w 9191766"/>
                <a:gd name="connsiteY13" fmla="*/ 209550 h 833438"/>
                <a:gd name="connsiteX14" fmla="*/ 4924425 w 9191766"/>
                <a:gd name="connsiteY14" fmla="*/ 323850 h 833438"/>
                <a:gd name="connsiteX15" fmla="*/ 3790950 w 9191766"/>
                <a:gd name="connsiteY15" fmla="*/ 552450 h 833438"/>
                <a:gd name="connsiteX16" fmla="*/ 2838450 w 9191766"/>
                <a:gd name="connsiteY16" fmla="*/ 781050 h 833438"/>
                <a:gd name="connsiteX17" fmla="*/ 2209800 w 9191766"/>
                <a:gd name="connsiteY17" fmla="*/ 819150 h 833438"/>
                <a:gd name="connsiteX18" fmla="*/ 1666875 w 9191766"/>
                <a:gd name="connsiteY18" fmla="*/ 771525 h 833438"/>
                <a:gd name="connsiteX19" fmla="*/ 1152525 w 9191766"/>
                <a:gd name="connsiteY19" fmla="*/ 657225 h 833438"/>
                <a:gd name="connsiteX20" fmla="*/ 409575 w 9191766"/>
                <a:gd name="connsiteY20" fmla="*/ 419100 h 833438"/>
                <a:gd name="connsiteX21" fmla="*/ 0 w 9191766"/>
                <a:gd name="connsiteY21" fmla="*/ 238125 h 833438"/>
                <a:gd name="connsiteX22" fmla="*/ 126960 w 9191766"/>
                <a:gd name="connsiteY22" fmla="*/ 151266 h 833438"/>
                <a:gd name="connsiteX0" fmla="*/ 126960 w 9191766"/>
                <a:gd name="connsiteY0" fmla="*/ 151266 h 833438"/>
                <a:gd name="connsiteX1" fmla="*/ 469839 w 9191766"/>
                <a:gd name="connsiteY1" fmla="*/ 323468 h 833438"/>
                <a:gd name="connsiteX2" fmla="*/ 1276350 w 9191766"/>
                <a:gd name="connsiteY2" fmla="*/ 628650 h 833438"/>
                <a:gd name="connsiteX3" fmla="*/ 2419350 w 9191766"/>
                <a:gd name="connsiteY3" fmla="*/ 790575 h 833438"/>
                <a:gd name="connsiteX4" fmla="*/ 4114800 w 9191766"/>
                <a:gd name="connsiteY4" fmla="*/ 371475 h 833438"/>
                <a:gd name="connsiteX5" fmla="*/ 5591175 w 9191766"/>
                <a:gd name="connsiteY5" fmla="*/ 66675 h 833438"/>
                <a:gd name="connsiteX6" fmla="*/ 7010400 w 9191766"/>
                <a:gd name="connsiteY6" fmla="*/ 0 h 833438"/>
                <a:gd name="connsiteX7" fmla="*/ 7835756 w 9191766"/>
                <a:gd name="connsiteY7" fmla="*/ 20221 h 833438"/>
                <a:gd name="connsiteX8" fmla="*/ 9172973 w 9191766"/>
                <a:gd name="connsiteY8" fmla="*/ 211054 h 833438"/>
                <a:gd name="connsiteX9" fmla="*/ 9191625 w 9191766"/>
                <a:gd name="connsiteY9" fmla="*/ 523875 h 833438"/>
                <a:gd name="connsiteX10" fmla="*/ 9191625 w 9191766"/>
                <a:gd name="connsiteY10" fmla="*/ 523875 h 833438"/>
                <a:gd name="connsiteX11" fmla="*/ 8372475 w 9191766"/>
                <a:gd name="connsiteY11" fmla="*/ 381000 h 833438"/>
                <a:gd name="connsiteX12" fmla="*/ 7419975 w 9191766"/>
                <a:gd name="connsiteY12" fmla="*/ 266700 h 833438"/>
                <a:gd name="connsiteX13" fmla="*/ 6115050 w 9191766"/>
                <a:gd name="connsiteY13" fmla="*/ 209550 h 833438"/>
                <a:gd name="connsiteX14" fmla="*/ 4924425 w 9191766"/>
                <a:gd name="connsiteY14" fmla="*/ 323850 h 833438"/>
                <a:gd name="connsiteX15" fmla="*/ 3790950 w 9191766"/>
                <a:gd name="connsiteY15" fmla="*/ 552450 h 833438"/>
                <a:gd name="connsiteX16" fmla="*/ 2838450 w 9191766"/>
                <a:gd name="connsiteY16" fmla="*/ 781050 h 833438"/>
                <a:gd name="connsiteX17" fmla="*/ 2209800 w 9191766"/>
                <a:gd name="connsiteY17" fmla="*/ 819150 h 833438"/>
                <a:gd name="connsiteX18" fmla="*/ 1666875 w 9191766"/>
                <a:gd name="connsiteY18" fmla="*/ 771525 h 833438"/>
                <a:gd name="connsiteX19" fmla="*/ 1152525 w 9191766"/>
                <a:gd name="connsiteY19" fmla="*/ 657225 h 833438"/>
                <a:gd name="connsiteX20" fmla="*/ 409575 w 9191766"/>
                <a:gd name="connsiteY20" fmla="*/ 419100 h 833438"/>
                <a:gd name="connsiteX21" fmla="*/ 0 w 9191766"/>
                <a:gd name="connsiteY21" fmla="*/ 238125 h 833438"/>
                <a:gd name="connsiteX22" fmla="*/ 126960 w 9191766"/>
                <a:gd name="connsiteY22" fmla="*/ 151266 h 833438"/>
                <a:gd name="connsiteX0" fmla="*/ 101157 w 9165963"/>
                <a:gd name="connsiteY0" fmla="*/ 151266 h 833438"/>
                <a:gd name="connsiteX1" fmla="*/ 444036 w 9165963"/>
                <a:gd name="connsiteY1" fmla="*/ 323468 h 833438"/>
                <a:gd name="connsiteX2" fmla="*/ 1250547 w 9165963"/>
                <a:gd name="connsiteY2" fmla="*/ 628650 h 833438"/>
                <a:gd name="connsiteX3" fmla="*/ 2393547 w 9165963"/>
                <a:gd name="connsiteY3" fmla="*/ 790575 h 833438"/>
                <a:gd name="connsiteX4" fmla="*/ 4088997 w 9165963"/>
                <a:gd name="connsiteY4" fmla="*/ 371475 h 833438"/>
                <a:gd name="connsiteX5" fmla="*/ 5565372 w 9165963"/>
                <a:gd name="connsiteY5" fmla="*/ 66675 h 833438"/>
                <a:gd name="connsiteX6" fmla="*/ 6984597 w 9165963"/>
                <a:gd name="connsiteY6" fmla="*/ 0 h 833438"/>
                <a:gd name="connsiteX7" fmla="*/ 7809953 w 9165963"/>
                <a:gd name="connsiteY7" fmla="*/ 20221 h 833438"/>
                <a:gd name="connsiteX8" fmla="*/ 9147170 w 9165963"/>
                <a:gd name="connsiteY8" fmla="*/ 211054 h 833438"/>
                <a:gd name="connsiteX9" fmla="*/ 9165822 w 9165963"/>
                <a:gd name="connsiteY9" fmla="*/ 523875 h 833438"/>
                <a:gd name="connsiteX10" fmla="*/ 9165822 w 9165963"/>
                <a:gd name="connsiteY10" fmla="*/ 523875 h 833438"/>
                <a:gd name="connsiteX11" fmla="*/ 8346672 w 9165963"/>
                <a:gd name="connsiteY11" fmla="*/ 381000 h 833438"/>
                <a:gd name="connsiteX12" fmla="*/ 7394172 w 9165963"/>
                <a:gd name="connsiteY12" fmla="*/ 266700 h 833438"/>
                <a:gd name="connsiteX13" fmla="*/ 6089247 w 9165963"/>
                <a:gd name="connsiteY13" fmla="*/ 209550 h 833438"/>
                <a:gd name="connsiteX14" fmla="*/ 4898622 w 9165963"/>
                <a:gd name="connsiteY14" fmla="*/ 323850 h 833438"/>
                <a:gd name="connsiteX15" fmla="*/ 3765147 w 9165963"/>
                <a:gd name="connsiteY15" fmla="*/ 552450 h 833438"/>
                <a:gd name="connsiteX16" fmla="*/ 2812647 w 9165963"/>
                <a:gd name="connsiteY16" fmla="*/ 781050 h 833438"/>
                <a:gd name="connsiteX17" fmla="*/ 2183997 w 9165963"/>
                <a:gd name="connsiteY17" fmla="*/ 819150 h 833438"/>
                <a:gd name="connsiteX18" fmla="*/ 1641072 w 9165963"/>
                <a:gd name="connsiteY18" fmla="*/ 771525 h 833438"/>
                <a:gd name="connsiteX19" fmla="*/ 1126722 w 9165963"/>
                <a:gd name="connsiteY19" fmla="*/ 657225 h 833438"/>
                <a:gd name="connsiteX20" fmla="*/ 383772 w 9165963"/>
                <a:gd name="connsiteY20" fmla="*/ 419100 h 833438"/>
                <a:gd name="connsiteX21" fmla="*/ 105559 w 9165963"/>
                <a:gd name="connsiteY21" fmla="*/ 301086 h 833438"/>
                <a:gd name="connsiteX22" fmla="*/ 101157 w 9165963"/>
                <a:gd name="connsiteY22" fmla="*/ 151266 h 833438"/>
                <a:gd name="connsiteX0" fmla="*/ 101157 w 9165963"/>
                <a:gd name="connsiteY0" fmla="*/ 151266 h 833438"/>
                <a:gd name="connsiteX1" fmla="*/ 444036 w 9165963"/>
                <a:gd name="connsiteY1" fmla="*/ 323468 h 833438"/>
                <a:gd name="connsiteX2" fmla="*/ 1250547 w 9165963"/>
                <a:gd name="connsiteY2" fmla="*/ 628650 h 833438"/>
                <a:gd name="connsiteX3" fmla="*/ 2393547 w 9165963"/>
                <a:gd name="connsiteY3" fmla="*/ 790575 h 833438"/>
                <a:gd name="connsiteX4" fmla="*/ 4088997 w 9165963"/>
                <a:gd name="connsiteY4" fmla="*/ 371475 h 833438"/>
                <a:gd name="connsiteX5" fmla="*/ 5565372 w 9165963"/>
                <a:gd name="connsiteY5" fmla="*/ 66675 h 833438"/>
                <a:gd name="connsiteX6" fmla="*/ 6984597 w 9165963"/>
                <a:gd name="connsiteY6" fmla="*/ 0 h 833438"/>
                <a:gd name="connsiteX7" fmla="*/ 7809953 w 9165963"/>
                <a:gd name="connsiteY7" fmla="*/ 20221 h 833438"/>
                <a:gd name="connsiteX8" fmla="*/ 9147170 w 9165963"/>
                <a:gd name="connsiteY8" fmla="*/ 211054 h 833438"/>
                <a:gd name="connsiteX9" fmla="*/ 9165822 w 9165963"/>
                <a:gd name="connsiteY9" fmla="*/ 523875 h 833438"/>
                <a:gd name="connsiteX10" fmla="*/ 9165822 w 9165963"/>
                <a:gd name="connsiteY10" fmla="*/ 523875 h 833438"/>
                <a:gd name="connsiteX11" fmla="*/ 8346672 w 9165963"/>
                <a:gd name="connsiteY11" fmla="*/ 381000 h 833438"/>
                <a:gd name="connsiteX12" fmla="*/ 7394172 w 9165963"/>
                <a:gd name="connsiteY12" fmla="*/ 266700 h 833438"/>
                <a:gd name="connsiteX13" fmla="*/ 6089247 w 9165963"/>
                <a:gd name="connsiteY13" fmla="*/ 209550 h 833438"/>
                <a:gd name="connsiteX14" fmla="*/ 4898622 w 9165963"/>
                <a:gd name="connsiteY14" fmla="*/ 323850 h 833438"/>
                <a:gd name="connsiteX15" fmla="*/ 3765147 w 9165963"/>
                <a:gd name="connsiteY15" fmla="*/ 552450 h 833438"/>
                <a:gd name="connsiteX16" fmla="*/ 2812647 w 9165963"/>
                <a:gd name="connsiteY16" fmla="*/ 781050 h 833438"/>
                <a:gd name="connsiteX17" fmla="*/ 2183997 w 9165963"/>
                <a:gd name="connsiteY17" fmla="*/ 819150 h 833438"/>
                <a:gd name="connsiteX18" fmla="*/ 1641072 w 9165963"/>
                <a:gd name="connsiteY18" fmla="*/ 771525 h 833438"/>
                <a:gd name="connsiteX19" fmla="*/ 1126722 w 9165963"/>
                <a:gd name="connsiteY19" fmla="*/ 657225 h 833438"/>
                <a:gd name="connsiteX20" fmla="*/ 383772 w 9165963"/>
                <a:gd name="connsiteY20" fmla="*/ 419100 h 833438"/>
                <a:gd name="connsiteX21" fmla="*/ 105559 w 9165963"/>
                <a:gd name="connsiteY21" fmla="*/ 301086 h 833438"/>
                <a:gd name="connsiteX22" fmla="*/ 101157 w 9165963"/>
                <a:gd name="connsiteY22" fmla="*/ 151266 h 833438"/>
                <a:gd name="connsiteX0" fmla="*/ 101157 w 9165963"/>
                <a:gd name="connsiteY0" fmla="*/ 151266 h 833438"/>
                <a:gd name="connsiteX1" fmla="*/ 444036 w 9165963"/>
                <a:gd name="connsiteY1" fmla="*/ 323468 h 833438"/>
                <a:gd name="connsiteX2" fmla="*/ 1250547 w 9165963"/>
                <a:gd name="connsiteY2" fmla="*/ 628650 h 833438"/>
                <a:gd name="connsiteX3" fmla="*/ 2393547 w 9165963"/>
                <a:gd name="connsiteY3" fmla="*/ 790575 h 833438"/>
                <a:gd name="connsiteX4" fmla="*/ 4088997 w 9165963"/>
                <a:gd name="connsiteY4" fmla="*/ 371475 h 833438"/>
                <a:gd name="connsiteX5" fmla="*/ 5565372 w 9165963"/>
                <a:gd name="connsiteY5" fmla="*/ 66675 h 833438"/>
                <a:gd name="connsiteX6" fmla="*/ 6984597 w 9165963"/>
                <a:gd name="connsiteY6" fmla="*/ 0 h 833438"/>
                <a:gd name="connsiteX7" fmla="*/ 7809953 w 9165963"/>
                <a:gd name="connsiteY7" fmla="*/ 20221 h 833438"/>
                <a:gd name="connsiteX8" fmla="*/ 9147170 w 9165963"/>
                <a:gd name="connsiteY8" fmla="*/ 211054 h 833438"/>
                <a:gd name="connsiteX9" fmla="*/ 9165822 w 9165963"/>
                <a:gd name="connsiteY9" fmla="*/ 523875 h 833438"/>
                <a:gd name="connsiteX10" fmla="*/ 9165822 w 9165963"/>
                <a:gd name="connsiteY10" fmla="*/ 523875 h 833438"/>
                <a:gd name="connsiteX11" fmla="*/ 8346672 w 9165963"/>
                <a:gd name="connsiteY11" fmla="*/ 381000 h 833438"/>
                <a:gd name="connsiteX12" fmla="*/ 7394172 w 9165963"/>
                <a:gd name="connsiteY12" fmla="*/ 266700 h 833438"/>
                <a:gd name="connsiteX13" fmla="*/ 6089247 w 9165963"/>
                <a:gd name="connsiteY13" fmla="*/ 209550 h 833438"/>
                <a:gd name="connsiteX14" fmla="*/ 4898622 w 9165963"/>
                <a:gd name="connsiteY14" fmla="*/ 323850 h 833438"/>
                <a:gd name="connsiteX15" fmla="*/ 3765147 w 9165963"/>
                <a:gd name="connsiteY15" fmla="*/ 552450 h 833438"/>
                <a:gd name="connsiteX16" fmla="*/ 2812647 w 9165963"/>
                <a:gd name="connsiteY16" fmla="*/ 781050 h 833438"/>
                <a:gd name="connsiteX17" fmla="*/ 2183997 w 9165963"/>
                <a:gd name="connsiteY17" fmla="*/ 819150 h 833438"/>
                <a:gd name="connsiteX18" fmla="*/ 1641072 w 9165963"/>
                <a:gd name="connsiteY18" fmla="*/ 771525 h 833438"/>
                <a:gd name="connsiteX19" fmla="*/ 1126722 w 9165963"/>
                <a:gd name="connsiteY19" fmla="*/ 657225 h 833438"/>
                <a:gd name="connsiteX20" fmla="*/ 383772 w 9165963"/>
                <a:gd name="connsiteY20" fmla="*/ 419100 h 833438"/>
                <a:gd name="connsiteX21" fmla="*/ 105559 w 9165963"/>
                <a:gd name="connsiteY21" fmla="*/ 301086 h 833438"/>
                <a:gd name="connsiteX22" fmla="*/ 104721 w 9165963"/>
                <a:gd name="connsiteY22" fmla="*/ 314912 h 833438"/>
                <a:gd name="connsiteX23" fmla="*/ 101157 w 9165963"/>
                <a:gd name="connsiteY23" fmla="*/ 151266 h 833438"/>
                <a:gd name="connsiteX0" fmla="*/ 110537 w 9165963"/>
                <a:gd name="connsiteY0" fmla="*/ 681454 h 833438"/>
                <a:gd name="connsiteX1" fmla="*/ 444036 w 9165963"/>
                <a:gd name="connsiteY1" fmla="*/ 323468 h 833438"/>
                <a:gd name="connsiteX2" fmla="*/ 1250547 w 9165963"/>
                <a:gd name="connsiteY2" fmla="*/ 628650 h 833438"/>
                <a:gd name="connsiteX3" fmla="*/ 2393547 w 9165963"/>
                <a:gd name="connsiteY3" fmla="*/ 790575 h 833438"/>
                <a:gd name="connsiteX4" fmla="*/ 4088997 w 9165963"/>
                <a:gd name="connsiteY4" fmla="*/ 371475 h 833438"/>
                <a:gd name="connsiteX5" fmla="*/ 5565372 w 9165963"/>
                <a:gd name="connsiteY5" fmla="*/ 66675 h 833438"/>
                <a:gd name="connsiteX6" fmla="*/ 6984597 w 9165963"/>
                <a:gd name="connsiteY6" fmla="*/ 0 h 833438"/>
                <a:gd name="connsiteX7" fmla="*/ 7809953 w 9165963"/>
                <a:gd name="connsiteY7" fmla="*/ 20221 h 833438"/>
                <a:gd name="connsiteX8" fmla="*/ 9147170 w 9165963"/>
                <a:gd name="connsiteY8" fmla="*/ 211054 h 833438"/>
                <a:gd name="connsiteX9" fmla="*/ 9165822 w 9165963"/>
                <a:gd name="connsiteY9" fmla="*/ 523875 h 833438"/>
                <a:gd name="connsiteX10" fmla="*/ 9165822 w 9165963"/>
                <a:gd name="connsiteY10" fmla="*/ 523875 h 833438"/>
                <a:gd name="connsiteX11" fmla="*/ 8346672 w 9165963"/>
                <a:gd name="connsiteY11" fmla="*/ 381000 h 833438"/>
                <a:gd name="connsiteX12" fmla="*/ 7394172 w 9165963"/>
                <a:gd name="connsiteY12" fmla="*/ 266700 h 833438"/>
                <a:gd name="connsiteX13" fmla="*/ 6089247 w 9165963"/>
                <a:gd name="connsiteY13" fmla="*/ 209550 h 833438"/>
                <a:gd name="connsiteX14" fmla="*/ 4898622 w 9165963"/>
                <a:gd name="connsiteY14" fmla="*/ 323850 h 833438"/>
                <a:gd name="connsiteX15" fmla="*/ 3765147 w 9165963"/>
                <a:gd name="connsiteY15" fmla="*/ 552450 h 833438"/>
                <a:gd name="connsiteX16" fmla="*/ 2812647 w 9165963"/>
                <a:gd name="connsiteY16" fmla="*/ 781050 h 833438"/>
                <a:gd name="connsiteX17" fmla="*/ 2183997 w 9165963"/>
                <a:gd name="connsiteY17" fmla="*/ 819150 h 833438"/>
                <a:gd name="connsiteX18" fmla="*/ 1641072 w 9165963"/>
                <a:gd name="connsiteY18" fmla="*/ 771525 h 833438"/>
                <a:gd name="connsiteX19" fmla="*/ 1126722 w 9165963"/>
                <a:gd name="connsiteY19" fmla="*/ 657225 h 833438"/>
                <a:gd name="connsiteX20" fmla="*/ 383772 w 9165963"/>
                <a:gd name="connsiteY20" fmla="*/ 419100 h 833438"/>
                <a:gd name="connsiteX21" fmla="*/ 105559 w 9165963"/>
                <a:gd name="connsiteY21" fmla="*/ 301086 h 833438"/>
                <a:gd name="connsiteX22" fmla="*/ 104721 w 9165963"/>
                <a:gd name="connsiteY22" fmla="*/ 314912 h 833438"/>
                <a:gd name="connsiteX23" fmla="*/ 110537 w 9165963"/>
                <a:gd name="connsiteY23" fmla="*/ 681454 h 833438"/>
                <a:gd name="connsiteX0" fmla="*/ 103502 w 9165963"/>
                <a:gd name="connsiteY0" fmla="*/ 160985 h 833438"/>
                <a:gd name="connsiteX1" fmla="*/ 444036 w 9165963"/>
                <a:gd name="connsiteY1" fmla="*/ 323468 h 833438"/>
                <a:gd name="connsiteX2" fmla="*/ 1250547 w 9165963"/>
                <a:gd name="connsiteY2" fmla="*/ 628650 h 833438"/>
                <a:gd name="connsiteX3" fmla="*/ 2393547 w 9165963"/>
                <a:gd name="connsiteY3" fmla="*/ 790575 h 833438"/>
                <a:gd name="connsiteX4" fmla="*/ 4088997 w 9165963"/>
                <a:gd name="connsiteY4" fmla="*/ 371475 h 833438"/>
                <a:gd name="connsiteX5" fmla="*/ 5565372 w 9165963"/>
                <a:gd name="connsiteY5" fmla="*/ 66675 h 833438"/>
                <a:gd name="connsiteX6" fmla="*/ 6984597 w 9165963"/>
                <a:gd name="connsiteY6" fmla="*/ 0 h 833438"/>
                <a:gd name="connsiteX7" fmla="*/ 7809953 w 9165963"/>
                <a:gd name="connsiteY7" fmla="*/ 20221 h 833438"/>
                <a:gd name="connsiteX8" fmla="*/ 9147170 w 9165963"/>
                <a:gd name="connsiteY8" fmla="*/ 211054 h 833438"/>
                <a:gd name="connsiteX9" fmla="*/ 9165822 w 9165963"/>
                <a:gd name="connsiteY9" fmla="*/ 523875 h 833438"/>
                <a:gd name="connsiteX10" fmla="*/ 9165822 w 9165963"/>
                <a:gd name="connsiteY10" fmla="*/ 523875 h 833438"/>
                <a:gd name="connsiteX11" fmla="*/ 8346672 w 9165963"/>
                <a:gd name="connsiteY11" fmla="*/ 381000 h 833438"/>
                <a:gd name="connsiteX12" fmla="*/ 7394172 w 9165963"/>
                <a:gd name="connsiteY12" fmla="*/ 266700 h 833438"/>
                <a:gd name="connsiteX13" fmla="*/ 6089247 w 9165963"/>
                <a:gd name="connsiteY13" fmla="*/ 209550 h 833438"/>
                <a:gd name="connsiteX14" fmla="*/ 4898622 w 9165963"/>
                <a:gd name="connsiteY14" fmla="*/ 323850 h 833438"/>
                <a:gd name="connsiteX15" fmla="*/ 3765147 w 9165963"/>
                <a:gd name="connsiteY15" fmla="*/ 552450 h 833438"/>
                <a:gd name="connsiteX16" fmla="*/ 2812647 w 9165963"/>
                <a:gd name="connsiteY16" fmla="*/ 781050 h 833438"/>
                <a:gd name="connsiteX17" fmla="*/ 2183997 w 9165963"/>
                <a:gd name="connsiteY17" fmla="*/ 819150 h 833438"/>
                <a:gd name="connsiteX18" fmla="*/ 1641072 w 9165963"/>
                <a:gd name="connsiteY18" fmla="*/ 771525 h 833438"/>
                <a:gd name="connsiteX19" fmla="*/ 1126722 w 9165963"/>
                <a:gd name="connsiteY19" fmla="*/ 657225 h 833438"/>
                <a:gd name="connsiteX20" fmla="*/ 383772 w 9165963"/>
                <a:gd name="connsiteY20" fmla="*/ 419100 h 833438"/>
                <a:gd name="connsiteX21" fmla="*/ 105559 w 9165963"/>
                <a:gd name="connsiteY21" fmla="*/ 301086 h 833438"/>
                <a:gd name="connsiteX22" fmla="*/ 104721 w 9165963"/>
                <a:gd name="connsiteY22" fmla="*/ 314912 h 833438"/>
                <a:gd name="connsiteX23" fmla="*/ 103502 w 9165963"/>
                <a:gd name="connsiteY23" fmla="*/ 160985 h 833438"/>
                <a:gd name="connsiteX0" fmla="*/ 103502 w 9165963"/>
                <a:gd name="connsiteY0" fmla="*/ 160985 h 833438"/>
                <a:gd name="connsiteX1" fmla="*/ 444036 w 9165963"/>
                <a:gd name="connsiteY1" fmla="*/ 323468 h 833438"/>
                <a:gd name="connsiteX2" fmla="*/ 1250547 w 9165963"/>
                <a:gd name="connsiteY2" fmla="*/ 628650 h 833438"/>
                <a:gd name="connsiteX3" fmla="*/ 2393547 w 9165963"/>
                <a:gd name="connsiteY3" fmla="*/ 790575 h 833438"/>
                <a:gd name="connsiteX4" fmla="*/ 4088997 w 9165963"/>
                <a:gd name="connsiteY4" fmla="*/ 371475 h 833438"/>
                <a:gd name="connsiteX5" fmla="*/ 5565372 w 9165963"/>
                <a:gd name="connsiteY5" fmla="*/ 66675 h 833438"/>
                <a:gd name="connsiteX6" fmla="*/ 6984597 w 9165963"/>
                <a:gd name="connsiteY6" fmla="*/ 0 h 833438"/>
                <a:gd name="connsiteX7" fmla="*/ 7809953 w 9165963"/>
                <a:gd name="connsiteY7" fmla="*/ 20221 h 833438"/>
                <a:gd name="connsiteX8" fmla="*/ 9116651 w 9165963"/>
                <a:gd name="connsiteY8" fmla="*/ 208652 h 833438"/>
                <a:gd name="connsiteX9" fmla="*/ 9165822 w 9165963"/>
                <a:gd name="connsiteY9" fmla="*/ 523875 h 833438"/>
                <a:gd name="connsiteX10" fmla="*/ 9165822 w 9165963"/>
                <a:gd name="connsiteY10" fmla="*/ 523875 h 833438"/>
                <a:gd name="connsiteX11" fmla="*/ 8346672 w 9165963"/>
                <a:gd name="connsiteY11" fmla="*/ 381000 h 833438"/>
                <a:gd name="connsiteX12" fmla="*/ 7394172 w 9165963"/>
                <a:gd name="connsiteY12" fmla="*/ 266700 h 833438"/>
                <a:gd name="connsiteX13" fmla="*/ 6089247 w 9165963"/>
                <a:gd name="connsiteY13" fmla="*/ 209550 h 833438"/>
                <a:gd name="connsiteX14" fmla="*/ 4898622 w 9165963"/>
                <a:gd name="connsiteY14" fmla="*/ 323850 h 833438"/>
                <a:gd name="connsiteX15" fmla="*/ 3765147 w 9165963"/>
                <a:gd name="connsiteY15" fmla="*/ 552450 h 833438"/>
                <a:gd name="connsiteX16" fmla="*/ 2812647 w 9165963"/>
                <a:gd name="connsiteY16" fmla="*/ 781050 h 833438"/>
                <a:gd name="connsiteX17" fmla="*/ 2183997 w 9165963"/>
                <a:gd name="connsiteY17" fmla="*/ 819150 h 833438"/>
                <a:gd name="connsiteX18" fmla="*/ 1641072 w 9165963"/>
                <a:gd name="connsiteY18" fmla="*/ 771525 h 833438"/>
                <a:gd name="connsiteX19" fmla="*/ 1126722 w 9165963"/>
                <a:gd name="connsiteY19" fmla="*/ 657225 h 833438"/>
                <a:gd name="connsiteX20" fmla="*/ 383772 w 9165963"/>
                <a:gd name="connsiteY20" fmla="*/ 419100 h 833438"/>
                <a:gd name="connsiteX21" fmla="*/ 105559 w 9165963"/>
                <a:gd name="connsiteY21" fmla="*/ 301086 h 833438"/>
                <a:gd name="connsiteX22" fmla="*/ 104721 w 9165963"/>
                <a:gd name="connsiteY22" fmla="*/ 314912 h 833438"/>
                <a:gd name="connsiteX23" fmla="*/ 103502 w 9165963"/>
                <a:gd name="connsiteY23" fmla="*/ 160985 h 833438"/>
                <a:gd name="connsiteX0" fmla="*/ 103502 w 9165963"/>
                <a:gd name="connsiteY0" fmla="*/ 160985 h 833438"/>
                <a:gd name="connsiteX1" fmla="*/ 444036 w 9165963"/>
                <a:gd name="connsiteY1" fmla="*/ 323468 h 833438"/>
                <a:gd name="connsiteX2" fmla="*/ 1250547 w 9165963"/>
                <a:gd name="connsiteY2" fmla="*/ 628650 h 833438"/>
                <a:gd name="connsiteX3" fmla="*/ 2393547 w 9165963"/>
                <a:gd name="connsiteY3" fmla="*/ 790575 h 833438"/>
                <a:gd name="connsiteX4" fmla="*/ 4088997 w 9165963"/>
                <a:gd name="connsiteY4" fmla="*/ 371475 h 833438"/>
                <a:gd name="connsiteX5" fmla="*/ 5565372 w 9165963"/>
                <a:gd name="connsiteY5" fmla="*/ 66675 h 833438"/>
                <a:gd name="connsiteX6" fmla="*/ 6984597 w 9165963"/>
                <a:gd name="connsiteY6" fmla="*/ 0 h 833438"/>
                <a:gd name="connsiteX7" fmla="*/ 7809953 w 9165963"/>
                <a:gd name="connsiteY7" fmla="*/ 20221 h 833438"/>
                <a:gd name="connsiteX8" fmla="*/ 9116651 w 9165963"/>
                <a:gd name="connsiteY8" fmla="*/ 208652 h 833438"/>
                <a:gd name="connsiteX9" fmla="*/ 9165822 w 9165963"/>
                <a:gd name="connsiteY9" fmla="*/ 523875 h 833438"/>
                <a:gd name="connsiteX10" fmla="*/ 8884368 w 9165963"/>
                <a:gd name="connsiteY10" fmla="*/ 596477 h 833438"/>
                <a:gd name="connsiteX11" fmla="*/ 8346672 w 9165963"/>
                <a:gd name="connsiteY11" fmla="*/ 381000 h 833438"/>
                <a:gd name="connsiteX12" fmla="*/ 7394172 w 9165963"/>
                <a:gd name="connsiteY12" fmla="*/ 266700 h 833438"/>
                <a:gd name="connsiteX13" fmla="*/ 6089247 w 9165963"/>
                <a:gd name="connsiteY13" fmla="*/ 209550 h 833438"/>
                <a:gd name="connsiteX14" fmla="*/ 4898622 w 9165963"/>
                <a:gd name="connsiteY14" fmla="*/ 323850 h 833438"/>
                <a:gd name="connsiteX15" fmla="*/ 3765147 w 9165963"/>
                <a:gd name="connsiteY15" fmla="*/ 552450 h 833438"/>
                <a:gd name="connsiteX16" fmla="*/ 2812647 w 9165963"/>
                <a:gd name="connsiteY16" fmla="*/ 781050 h 833438"/>
                <a:gd name="connsiteX17" fmla="*/ 2183997 w 9165963"/>
                <a:gd name="connsiteY17" fmla="*/ 819150 h 833438"/>
                <a:gd name="connsiteX18" fmla="*/ 1641072 w 9165963"/>
                <a:gd name="connsiteY18" fmla="*/ 771525 h 833438"/>
                <a:gd name="connsiteX19" fmla="*/ 1126722 w 9165963"/>
                <a:gd name="connsiteY19" fmla="*/ 657225 h 833438"/>
                <a:gd name="connsiteX20" fmla="*/ 383772 w 9165963"/>
                <a:gd name="connsiteY20" fmla="*/ 419100 h 833438"/>
                <a:gd name="connsiteX21" fmla="*/ 105559 w 9165963"/>
                <a:gd name="connsiteY21" fmla="*/ 301086 h 833438"/>
                <a:gd name="connsiteX22" fmla="*/ 104721 w 9165963"/>
                <a:gd name="connsiteY22" fmla="*/ 314912 h 833438"/>
                <a:gd name="connsiteX23" fmla="*/ 103502 w 9165963"/>
                <a:gd name="connsiteY23" fmla="*/ 160985 h 833438"/>
                <a:gd name="connsiteX0" fmla="*/ 103502 w 9165963"/>
                <a:gd name="connsiteY0" fmla="*/ 160985 h 833438"/>
                <a:gd name="connsiteX1" fmla="*/ 444036 w 9165963"/>
                <a:gd name="connsiteY1" fmla="*/ 323468 h 833438"/>
                <a:gd name="connsiteX2" fmla="*/ 1250547 w 9165963"/>
                <a:gd name="connsiteY2" fmla="*/ 628650 h 833438"/>
                <a:gd name="connsiteX3" fmla="*/ 2393547 w 9165963"/>
                <a:gd name="connsiteY3" fmla="*/ 790575 h 833438"/>
                <a:gd name="connsiteX4" fmla="*/ 4088997 w 9165963"/>
                <a:gd name="connsiteY4" fmla="*/ 371475 h 833438"/>
                <a:gd name="connsiteX5" fmla="*/ 5565372 w 9165963"/>
                <a:gd name="connsiteY5" fmla="*/ 66675 h 833438"/>
                <a:gd name="connsiteX6" fmla="*/ 6984597 w 9165963"/>
                <a:gd name="connsiteY6" fmla="*/ 0 h 833438"/>
                <a:gd name="connsiteX7" fmla="*/ 7809953 w 9165963"/>
                <a:gd name="connsiteY7" fmla="*/ 20221 h 833438"/>
                <a:gd name="connsiteX8" fmla="*/ 9116651 w 9165963"/>
                <a:gd name="connsiteY8" fmla="*/ 208652 h 833438"/>
                <a:gd name="connsiteX9" fmla="*/ 9165822 w 9165963"/>
                <a:gd name="connsiteY9" fmla="*/ 523875 h 833438"/>
                <a:gd name="connsiteX10" fmla="*/ 8346672 w 9165963"/>
                <a:gd name="connsiteY10" fmla="*/ 381000 h 833438"/>
                <a:gd name="connsiteX11" fmla="*/ 7394172 w 9165963"/>
                <a:gd name="connsiteY11" fmla="*/ 266700 h 833438"/>
                <a:gd name="connsiteX12" fmla="*/ 6089247 w 9165963"/>
                <a:gd name="connsiteY12" fmla="*/ 209550 h 833438"/>
                <a:gd name="connsiteX13" fmla="*/ 4898622 w 9165963"/>
                <a:gd name="connsiteY13" fmla="*/ 323850 h 833438"/>
                <a:gd name="connsiteX14" fmla="*/ 3765147 w 9165963"/>
                <a:gd name="connsiteY14" fmla="*/ 552450 h 833438"/>
                <a:gd name="connsiteX15" fmla="*/ 2812647 w 9165963"/>
                <a:gd name="connsiteY15" fmla="*/ 781050 h 833438"/>
                <a:gd name="connsiteX16" fmla="*/ 2183997 w 9165963"/>
                <a:gd name="connsiteY16" fmla="*/ 819150 h 833438"/>
                <a:gd name="connsiteX17" fmla="*/ 1641072 w 9165963"/>
                <a:gd name="connsiteY17" fmla="*/ 771525 h 833438"/>
                <a:gd name="connsiteX18" fmla="*/ 1126722 w 9165963"/>
                <a:gd name="connsiteY18" fmla="*/ 657225 h 833438"/>
                <a:gd name="connsiteX19" fmla="*/ 383772 w 9165963"/>
                <a:gd name="connsiteY19" fmla="*/ 419100 h 833438"/>
                <a:gd name="connsiteX20" fmla="*/ 105559 w 9165963"/>
                <a:gd name="connsiteY20" fmla="*/ 301086 h 833438"/>
                <a:gd name="connsiteX21" fmla="*/ 104721 w 9165963"/>
                <a:gd name="connsiteY21" fmla="*/ 314912 h 833438"/>
                <a:gd name="connsiteX22" fmla="*/ 103502 w 9165963"/>
                <a:gd name="connsiteY22" fmla="*/ 160985 h 833438"/>
                <a:gd name="connsiteX0" fmla="*/ 103502 w 9134476"/>
                <a:gd name="connsiteY0" fmla="*/ 160985 h 833438"/>
                <a:gd name="connsiteX1" fmla="*/ 444036 w 9134476"/>
                <a:gd name="connsiteY1" fmla="*/ 323468 h 833438"/>
                <a:gd name="connsiteX2" fmla="*/ 1250547 w 9134476"/>
                <a:gd name="connsiteY2" fmla="*/ 628650 h 833438"/>
                <a:gd name="connsiteX3" fmla="*/ 2393547 w 9134476"/>
                <a:gd name="connsiteY3" fmla="*/ 790575 h 833438"/>
                <a:gd name="connsiteX4" fmla="*/ 4088997 w 9134476"/>
                <a:gd name="connsiteY4" fmla="*/ 371475 h 833438"/>
                <a:gd name="connsiteX5" fmla="*/ 5565372 w 9134476"/>
                <a:gd name="connsiteY5" fmla="*/ 66675 h 833438"/>
                <a:gd name="connsiteX6" fmla="*/ 6984597 w 9134476"/>
                <a:gd name="connsiteY6" fmla="*/ 0 h 833438"/>
                <a:gd name="connsiteX7" fmla="*/ 7809953 w 9134476"/>
                <a:gd name="connsiteY7" fmla="*/ 20221 h 833438"/>
                <a:gd name="connsiteX8" fmla="*/ 9116651 w 9134476"/>
                <a:gd name="connsiteY8" fmla="*/ 208652 h 833438"/>
                <a:gd name="connsiteX9" fmla="*/ 9095435 w 9134476"/>
                <a:gd name="connsiteY9" fmla="*/ 523875 h 833438"/>
                <a:gd name="connsiteX10" fmla="*/ 8346672 w 9134476"/>
                <a:gd name="connsiteY10" fmla="*/ 381000 h 833438"/>
                <a:gd name="connsiteX11" fmla="*/ 7394172 w 9134476"/>
                <a:gd name="connsiteY11" fmla="*/ 266700 h 833438"/>
                <a:gd name="connsiteX12" fmla="*/ 6089247 w 9134476"/>
                <a:gd name="connsiteY12" fmla="*/ 209550 h 833438"/>
                <a:gd name="connsiteX13" fmla="*/ 4898622 w 9134476"/>
                <a:gd name="connsiteY13" fmla="*/ 323850 h 833438"/>
                <a:gd name="connsiteX14" fmla="*/ 3765147 w 9134476"/>
                <a:gd name="connsiteY14" fmla="*/ 552450 h 833438"/>
                <a:gd name="connsiteX15" fmla="*/ 2812647 w 9134476"/>
                <a:gd name="connsiteY15" fmla="*/ 781050 h 833438"/>
                <a:gd name="connsiteX16" fmla="*/ 2183997 w 9134476"/>
                <a:gd name="connsiteY16" fmla="*/ 819150 h 833438"/>
                <a:gd name="connsiteX17" fmla="*/ 1641072 w 9134476"/>
                <a:gd name="connsiteY17" fmla="*/ 771525 h 833438"/>
                <a:gd name="connsiteX18" fmla="*/ 1126722 w 9134476"/>
                <a:gd name="connsiteY18" fmla="*/ 657225 h 833438"/>
                <a:gd name="connsiteX19" fmla="*/ 383772 w 9134476"/>
                <a:gd name="connsiteY19" fmla="*/ 419100 h 833438"/>
                <a:gd name="connsiteX20" fmla="*/ 105559 w 9134476"/>
                <a:gd name="connsiteY20" fmla="*/ 301086 h 833438"/>
                <a:gd name="connsiteX21" fmla="*/ 104721 w 9134476"/>
                <a:gd name="connsiteY21" fmla="*/ 314912 h 833438"/>
                <a:gd name="connsiteX22" fmla="*/ 103502 w 9134476"/>
                <a:gd name="connsiteY22" fmla="*/ 160985 h 833438"/>
                <a:gd name="connsiteX0" fmla="*/ 103502 w 9116651"/>
                <a:gd name="connsiteY0" fmla="*/ 160985 h 833438"/>
                <a:gd name="connsiteX1" fmla="*/ 444036 w 9116651"/>
                <a:gd name="connsiteY1" fmla="*/ 323468 h 833438"/>
                <a:gd name="connsiteX2" fmla="*/ 1250547 w 9116651"/>
                <a:gd name="connsiteY2" fmla="*/ 628650 h 833438"/>
                <a:gd name="connsiteX3" fmla="*/ 2393547 w 9116651"/>
                <a:gd name="connsiteY3" fmla="*/ 790575 h 833438"/>
                <a:gd name="connsiteX4" fmla="*/ 4088997 w 9116651"/>
                <a:gd name="connsiteY4" fmla="*/ 371475 h 833438"/>
                <a:gd name="connsiteX5" fmla="*/ 5565372 w 9116651"/>
                <a:gd name="connsiteY5" fmla="*/ 66675 h 833438"/>
                <a:gd name="connsiteX6" fmla="*/ 6984597 w 9116651"/>
                <a:gd name="connsiteY6" fmla="*/ 0 h 833438"/>
                <a:gd name="connsiteX7" fmla="*/ 7809953 w 9116651"/>
                <a:gd name="connsiteY7" fmla="*/ 20221 h 833438"/>
                <a:gd name="connsiteX8" fmla="*/ 9116651 w 9116651"/>
                <a:gd name="connsiteY8" fmla="*/ 208652 h 833438"/>
                <a:gd name="connsiteX9" fmla="*/ 9095435 w 9116651"/>
                <a:gd name="connsiteY9" fmla="*/ 523875 h 833438"/>
                <a:gd name="connsiteX10" fmla="*/ 8346672 w 9116651"/>
                <a:gd name="connsiteY10" fmla="*/ 381000 h 833438"/>
                <a:gd name="connsiteX11" fmla="*/ 7394172 w 9116651"/>
                <a:gd name="connsiteY11" fmla="*/ 266700 h 833438"/>
                <a:gd name="connsiteX12" fmla="*/ 6089247 w 9116651"/>
                <a:gd name="connsiteY12" fmla="*/ 209550 h 833438"/>
                <a:gd name="connsiteX13" fmla="*/ 4898622 w 9116651"/>
                <a:gd name="connsiteY13" fmla="*/ 323850 h 833438"/>
                <a:gd name="connsiteX14" fmla="*/ 3765147 w 9116651"/>
                <a:gd name="connsiteY14" fmla="*/ 552450 h 833438"/>
                <a:gd name="connsiteX15" fmla="*/ 2812647 w 9116651"/>
                <a:gd name="connsiteY15" fmla="*/ 781050 h 833438"/>
                <a:gd name="connsiteX16" fmla="*/ 2183997 w 9116651"/>
                <a:gd name="connsiteY16" fmla="*/ 819150 h 833438"/>
                <a:gd name="connsiteX17" fmla="*/ 1641072 w 9116651"/>
                <a:gd name="connsiteY17" fmla="*/ 771525 h 833438"/>
                <a:gd name="connsiteX18" fmla="*/ 1126722 w 9116651"/>
                <a:gd name="connsiteY18" fmla="*/ 657225 h 833438"/>
                <a:gd name="connsiteX19" fmla="*/ 383772 w 9116651"/>
                <a:gd name="connsiteY19" fmla="*/ 419100 h 833438"/>
                <a:gd name="connsiteX20" fmla="*/ 105559 w 9116651"/>
                <a:gd name="connsiteY20" fmla="*/ 301086 h 833438"/>
                <a:gd name="connsiteX21" fmla="*/ 104721 w 9116651"/>
                <a:gd name="connsiteY21" fmla="*/ 314912 h 833438"/>
                <a:gd name="connsiteX22" fmla="*/ 103502 w 9116651"/>
                <a:gd name="connsiteY22" fmla="*/ 160985 h 833438"/>
                <a:gd name="connsiteX0" fmla="*/ 103502 w 9116651"/>
                <a:gd name="connsiteY0" fmla="*/ 160985 h 833438"/>
                <a:gd name="connsiteX1" fmla="*/ 444036 w 9116651"/>
                <a:gd name="connsiteY1" fmla="*/ 323468 h 833438"/>
                <a:gd name="connsiteX2" fmla="*/ 1250547 w 9116651"/>
                <a:gd name="connsiteY2" fmla="*/ 628650 h 833438"/>
                <a:gd name="connsiteX3" fmla="*/ 2393547 w 9116651"/>
                <a:gd name="connsiteY3" fmla="*/ 790575 h 833438"/>
                <a:gd name="connsiteX4" fmla="*/ 4088997 w 9116651"/>
                <a:gd name="connsiteY4" fmla="*/ 371475 h 833438"/>
                <a:gd name="connsiteX5" fmla="*/ 5565372 w 9116651"/>
                <a:gd name="connsiteY5" fmla="*/ 66675 h 833438"/>
                <a:gd name="connsiteX6" fmla="*/ 6984597 w 9116651"/>
                <a:gd name="connsiteY6" fmla="*/ 0 h 833438"/>
                <a:gd name="connsiteX7" fmla="*/ 7809953 w 9116651"/>
                <a:gd name="connsiteY7" fmla="*/ 20221 h 833438"/>
                <a:gd name="connsiteX8" fmla="*/ 9116651 w 9116651"/>
                <a:gd name="connsiteY8" fmla="*/ 208652 h 833438"/>
                <a:gd name="connsiteX9" fmla="*/ 9114197 w 9116651"/>
                <a:gd name="connsiteY9" fmla="*/ 548100 h 833438"/>
                <a:gd name="connsiteX10" fmla="*/ 8346672 w 9116651"/>
                <a:gd name="connsiteY10" fmla="*/ 381000 h 833438"/>
                <a:gd name="connsiteX11" fmla="*/ 7394172 w 9116651"/>
                <a:gd name="connsiteY11" fmla="*/ 266700 h 833438"/>
                <a:gd name="connsiteX12" fmla="*/ 6089247 w 9116651"/>
                <a:gd name="connsiteY12" fmla="*/ 209550 h 833438"/>
                <a:gd name="connsiteX13" fmla="*/ 4898622 w 9116651"/>
                <a:gd name="connsiteY13" fmla="*/ 323850 h 833438"/>
                <a:gd name="connsiteX14" fmla="*/ 3765147 w 9116651"/>
                <a:gd name="connsiteY14" fmla="*/ 552450 h 833438"/>
                <a:gd name="connsiteX15" fmla="*/ 2812647 w 9116651"/>
                <a:gd name="connsiteY15" fmla="*/ 781050 h 833438"/>
                <a:gd name="connsiteX16" fmla="*/ 2183997 w 9116651"/>
                <a:gd name="connsiteY16" fmla="*/ 819150 h 833438"/>
                <a:gd name="connsiteX17" fmla="*/ 1641072 w 9116651"/>
                <a:gd name="connsiteY17" fmla="*/ 771525 h 833438"/>
                <a:gd name="connsiteX18" fmla="*/ 1126722 w 9116651"/>
                <a:gd name="connsiteY18" fmla="*/ 657225 h 833438"/>
                <a:gd name="connsiteX19" fmla="*/ 383772 w 9116651"/>
                <a:gd name="connsiteY19" fmla="*/ 419100 h 833438"/>
                <a:gd name="connsiteX20" fmla="*/ 105559 w 9116651"/>
                <a:gd name="connsiteY20" fmla="*/ 301086 h 833438"/>
                <a:gd name="connsiteX21" fmla="*/ 104721 w 9116651"/>
                <a:gd name="connsiteY21" fmla="*/ 314912 h 833438"/>
                <a:gd name="connsiteX22" fmla="*/ 103502 w 9116651"/>
                <a:gd name="connsiteY22" fmla="*/ 160985 h 833438"/>
                <a:gd name="connsiteX0" fmla="*/ 103502 w 9114197"/>
                <a:gd name="connsiteY0" fmla="*/ 160985 h 833438"/>
                <a:gd name="connsiteX1" fmla="*/ 444036 w 9114197"/>
                <a:gd name="connsiteY1" fmla="*/ 323468 h 833438"/>
                <a:gd name="connsiteX2" fmla="*/ 1250547 w 9114197"/>
                <a:gd name="connsiteY2" fmla="*/ 628650 h 833438"/>
                <a:gd name="connsiteX3" fmla="*/ 2393547 w 9114197"/>
                <a:gd name="connsiteY3" fmla="*/ 790575 h 833438"/>
                <a:gd name="connsiteX4" fmla="*/ 4088997 w 9114197"/>
                <a:gd name="connsiteY4" fmla="*/ 371475 h 833438"/>
                <a:gd name="connsiteX5" fmla="*/ 5565372 w 9114197"/>
                <a:gd name="connsiteY5" fmla="*/ 66675 h 833438"/>
                <a:gd name="connsiteX6" fmla="*/ 6984597 w 9114197"/>
                <a:gd name="connsiteY6" fmla="*/ 0 h 833438"/>
                <a:gd name="connsiteX7" fmla="*/ 7809953 w 9114197"/>
                <a:gd name="connsiteY7" fmla="*/ 20221 h 833438"/>
                <a:gd name="connsiteX8" fmla="*/ 8835197 w 9114197"/>
                <a:gd name="connsiteY8" fmla="*/ 208652 h 833438"/>
                <a:gd name="connsiteX9" fmla="*/ 9114197 w 9114197"/>
                <a:gd name="connsiteY9" fmla="*/ 548100 h 833438"/>
                <a:gd name="connsiteX10" fmla="*/ 8346672 w 9114197"/>
                <a:gd name="connsiteY10" fmla="*/ 381000 h 833438"/>
                <a:gd name="connsiteX11" fmla="*/ 7394172 w 9114197"/>
                <a:gd name="connsiteY11" fmla="*/ 266700 h 833438"/>
                <a:gd name="connsiteX12" fmla="*/ 6089247 w 9114197"/>
                <a:gd name="connsiteY12" fmla="*/ 209550 h 833438"/>
                <a:gd name="connsiteX13" fmla="*/ 4898622 w 9114197"/>
                <a:gd name="connsiteY13" fmla="*/ 323850 h 833438"/>
                <a:gd name="connsiteX14" fmla="*/ 3765147 w 9114197"/>
                <a:gd name="connsiteY14" fmla="*/ 552450 h 833438"/>
                <a:gd name="connsiteX15" fmla="*/ 2812647 w 9114197"/>
                <a:gd name="connsiteY15" fmla="*/ 781050 h 833438"/>
                <a:gd name="connsiteX16" fmla="*/ 2183997 w 9114197"/>
                <a:gd name="connsiteY16" fmla="*/ 819150 h 833438"/>
                <a:gd name="connsiteX17" fmla="*/ 1641072 w 9114197"/>
                <a:gd name="connsiteY17" fmla="*/ 771525 h 833438"/>
                <a:gd name="connsiteX18" fmla="*/ 1126722 w 9114197"/>
                <a:gd name="connsiteY18" fmla="*/ 657225 h 833438"/>
                <a:gd name="connsiteX19" fmla="*/ 383772 w 9114197"/>
                <a:gd name="connsiteY19" fmla="*/ 419100 h 833438"/>
                <a:gd name="connsiteX20" fmla="*/ 105559 w 9114197"/>
                <a:gd name="connsiteY20" fmla="*/ 301086 h 833438"/>
                <a:gd name="connsiteX21" fmla="*/ 104721 w 9114197"/>
                <a:gd name="connsiteY21" fmla="*/ 314912 h 833438"/>
                <a:gd name="connsiteX22" fmla="*/ 103502 w 9114197"/>
                <a:gd name="connsiteY22" fmla="*/ 160985 h 833438"/>
                <a:gd name="connsiteX0" fmla="*/ 103502 w 9114197"/>
                <a:gd name="connsiteY0" fmla="*/ 160985 h 833438"/>
                <a:gd name="connsiteX1" fmla="*/ 444036 w 9114197"/>
                <a:gd name="connsiteY1" fmla="*/ 323468 h 833438"/>
                <a:gd name="connsiteX2" fmla="*/ 1250547 w 9114197"/>
                <a:gd name="connsiteY2" fmla="*/ 628650 h 833438"/>
                <a:gd name="connsiteX3" fmla="*/ 2393547 w 9114197"/>
                <a:gd name="connsiteY3" fmla="*/ 790575 h 833438"/>
                <a:gd name="connsiteX4" fmla="*/ 4088997 w 9114197"/>
                <a:gd name="connsiteY4" fmla="*/ 371475 h 833438"/>
                <a:gd name="connsiteX5" fmla="*/ 5565372 w 9114197"/>
                <a:gd name="connsiteY5" fmla="*/ 66675 h 833438"/>
                <a:gd name="connsiteX6" fmla="*/ 6984597 w 9114197"/>
                <a:gd name="connsiteY6" fmla="*/ 0 h 833438"/>
                <a:gd name="connsiteX7" fmla="*/ 7809953 w 9114197"/>
                <a:gd name="connsiteY7" fmla="*/ 20221 h 833438"/>
                <a:gd name="connsiteX8" fmla="*/ 9111897 w 9114197"/>
                <a:gd name="connsiteY8" fmla="*/ 230459 h 833438"/>
                <a:gd name="connsiteX9" fmla="*/ 9114197 w 9114197"/>
                <a:gd name="connsiteY9" fmla="*/ 548100 h 833438"/>
                <a:gd name="connsiteX10" fmla="*/ 8346672 w 9114197"/>
                <a:gd name="connsiteY10" fmla="*/ 381000 h 833438"/>
                <a:gd name="connsiteX11" fmla="*/ 7394172 w 9114197"/>
                <a:gd name="connsiteY11" fmla="*/ 266700 h 833438"/>
                <a:gd name="connsiteX12" fmla="*/ 6089247 w 9114197"/>
                <a:gd name="connsiteY12" fmla="*/ 209550 h 833438"/>
                <a:gd name="connsiteX13" fmla="*/ 4898622 w 9114197"/>
                <a:gd name="connsiteY13" fmla="*/ 323850 h 833438"/>
                <a:gd name="connsiteX14" fmla="*/ 3765147 w 9114197"/>
                <a:gd name="connsiteY14" fmla="*/ 552450 h 833438"/>
                <a:gd name="connsiteX15" fmla="*/ 2812647 w 9114197"/>
                <a:gd name="connsiteY15" fmla="*/ 781050 h 833438"/>
                <a:gd name="connsiteX16" fmla="*/ 2183997 w 9114197"/>
                <a:gd name="connsiteY16" fmla="*/ 819150 h 833438"/>
                <a:gd name="connsiteX17" fmla="*/ 1641072 w 9114197"/>
                <a:gd name="connsiteY17" fmla="*/ 771525 h 833438"/>
                <a:gd name="connsiteX18" fmla="*/ 1126722 w 9114197"/>
                <a:gd name="connsiteY18" fmla="*/ 657225 h 833438"/>
                <a:gd name="connsiteX19" fmla="*/ 383772 w 9114197"/>
                <a:gd name="connsiteY19" fmla="*/ 419100 h 833438"/>
                <a:gd name="connsiteX20" fmla="*/ 105559 w 9114197"/>
                <a:gd name="connsiteY20" fmla="*/ 301086 h 833438"/>
                <a:gd name="connsiteX21" fmla="*/ 104721 w 9114197"/>
                <a:gd name="connsiteY21" fmla="*/ 314912 h 833438"/>
                <a:gd name="connsiteX22" fmla="*/ 103502 w 9114197"/>
                <a:gd name="connsiteY22" fmla="*/ 160985 h 833438"/>
                <a:gd name="connsiteX0" fmla="*/ 103502 w 9112664"/>
                <a:gd name="connsiteY0" fmla="*/ 160985 h 833438"/>
                <a:gd name="connsiteX1" fmla="*/ 444036 w 9112664"/>
                <a:gd name="connsiteY1" fmla="*/ 323468 h 833438"/>
                <a:gd name="connsiteX2" fmla="*/ 1250547 w 9112664"/>
                <a:gd name="connsiteY2" fmla="*/ 628650 h 833438"/>
                <a:gd name="connsiteX3" fmla="*/ 2393547 w 9112664"/>
                <a:gd name="connsiteY3" fmla="*/ 790575 h 833438"/>
                <a:gd name="connsiteX4" fmla="*/ 4088997 w 9112664"/>
                <a:gd name="connsiteY4" fmla="*/ 371475 h 833438"/>
                <a:gd name="connsiteX5" fmla="*/ 5565372 w 9112664"/>
                <a:gd name="connsiteY5" fmla="*/ 66675 h 833438"/>
                <a:gd name="connsiteX6" fmla="*/ 6984597 w 9112664"/>
                <a:gd name="connsiteY6" fmla="*/ 0 h 833438"/>
                <a:gd name="connsiteX7" fmla="*/ 7809953 w 9112664"/>
                <a:gd name="connsiteY7" fmla="*/ 20221 h 833438"/>
                <a:gd name="connsiteX8" fmla="*/ 9111897 w 9112664"/>
                <a:gd name="connsiteY8" fmla="*/ 230459 h 833438"/>
                <a:gd name="connsiteX9" fmla="*/ 8961760 w 9112664"/>
                <a:gd name="connsiteY9" fmla="*/ 528733 h 833438"/>
                <a:gd name="connsiteX10" fmla="*/ 8346672 w 9112664"/>
                <a:gd name="connsiteY10" fmla="*/ 381000 h 833438"/>
                <a:gd name="connsiteX11" fmla="*/ 7394172 w 9112664"/>
                <a:gd name="connsiteY11" fmla="*/ 266700 h 833438"/>
                <a:gd name="connsiteX12" fmla="*/ 6089247 w 9112664"/>
                <a:gd name="connsiteY12" fmla="*/ 209550 h 833438"/>
                <a:gd name="connsiteX13" fmla="*/ 4898622 w 9112664"/>
                <a:gd name="connsiteY13" fmla="*/ 323850 h 833438"/>
                <a:gd name="connsiteX14" fmla="*/ 3765147 w 9112664"/>
                <a:gd name="connsiteY14" fmla="*/ 552450 h 833438"/>
                <a:gd name="connsiteX15" fmla="*/ 2812647 w 9112664"/>
                <a:gd name="connsiteY15" fmla="*/ 781050 h 833438"/>
                <a:gd name="connsiteX16" fmla="*/ 2183997 w 9112664"/>
                <a:gd name="connsiteY16" fmla="*/ 819150 h 833438"/>
                <a:gd name="connsiteX17" fmla="*/ 1641072 w 9112664"/>
                <a:gd name="connsiteY17" fmla="*/ 771525 h 833438"/>
                <a:gd name="connsiteX18" fmla="*/ 1126722 w 9112664"/>
                <a:gd name="connsiteY18" fmla="*/ 657225 h 833438"/>
                <a:gd name="connsiteX19" fmla="*/ 383772 w 9112664"/>
                <a:gd name="connsiteY19" fmla="*/ 419100 h 833438"/>
                <a:gd name="connsiteX20" fmla="*/ 105559 w 9112664"/>
                <a:gd name="connsiteY20" fmla="*/ 301086 h 833438"/>
                <a:gd name="connsiteX21" fmla="*/ 104721 w 9112664"/>
                <a:gd name="connsiteY21" fmla="*/ 314912 h 833438"/>
                <a:gd name="connsiteX22" fmla="*/ 103502 w 9112664"/>
                <a:gd name="connsiteY22" fmla="*/ 160985 h 833438"/>
                <a:gd name="connsiteX0" fmla="*/ 103502 w 9111897"/>
                <a:gd name="connsiteY0" fmla="*/ 160985 h 833438"/>
                <a:gd name="connsiteX1" fmla="*/ 444036 w 9111897"/>
                <a:gd name="connsiteY1" fmla="*/ 323468 h 833438"/>
                <a:gd name="connsiteX2" fmla="*/ 1250547 w 9111897"/>
                <a:gd name="connsiteY2" fmla="*/ 628650 h 833438"/>
                <a:gd name="connsiteX3" fmla="*/ 2393547 w 9111897"/>
                <a:gd name="connsiteY3" fmla="*/ 790575 h 833438"/>
                <a:gd name="connsiteX4" fmla="*/ 4088997 w 9111897"/>
                <a:gd name="connsiteY4" fmla="*/ 371475 h 833438"/>
                <a:gd name="connsiteX5" fmla="*/ 5565372 w 9111897"/>
                <a:gd name="connsiteY5" fmla="*/ 66675 h 833438"/>
                <a:gd name="connsiteX6" fmla="*/ 6984597 w 9111897"/>
                <a:gd name="connsiteY6" fmla="*/ 0 h 833438"/>
                <a:gd name="connsiteX7" fmla="*/ 7809953 w 9111897"/>
                <a:gd name="connsiteY7" fmla="*/ 20221 h 833438"/>
                <a:gd name="connsiteX8" fmla="*/ 9111897 w 9111897"/>
                <a:gd name="connsiteY8" fmla="*/ 230459 h 833438"/>
                <a:gd name="connsiteX9" fmla="*/ 8961760 w 9111897"/>
                <a:gd name="connsiteY9" fmla="*/ 528733 h 833438"/>
                <a:gd name="connsiteX10" fmla="*/ 8346672 w 9111897"/>
                <a:gd name="connsiteY10" fmla="*/ 381000 h 833438"/>
                <a:gd name="connsiteX11" fmla="*/ 7394172 w 9111897"/>
                <a:gd name="connsiteY11" fmla="*/ 266700 h 833438"/>
                <a:gd name="connsiteX12" fmla="*/ 6089247 w 9111897"/>
                <a:gd name="connsiteY12" fmla="*/ 209550 h 833438"/>
                <a:gd name="connsiteX13" fmla="*/ 4898622 w 9111897"/>
                <a:gd name="connsiteY13" fmla="*/ 323850 h 833438"/>
                <a:gd name="connsiteX14" fmla="*/ 3765147 w 9111897"/>
                <a:gd name="connsiteY14" fmla="*/ 552450 h 833438"/>
                <a:gd name="connsiteX15" fmla="*/ 2812647 w 9111897"/>
                <a:gd name="connsiteY15" fmla="*/ 781050 h 833438"/>
                <a:gd name="connsiteX16" fmla="*/ 2183997 w 9111897"/>
                <a:gd name="connsiteY16" fmla="*/ 819150 h 833438"/>
                <a:gd name="connsiteX17" fmla="*/ 1641072 w 9111897"/>
                <a:gd name="connsiteY17" fmla="*/ 771525 h 833438"/>
                <a:gd name="connsiteX18" fmla="*/ 1126722 w 9111897"/>
                <a:gd name="connsiteY18" fmla="*/ 657225 h 833438"/>
                <a:gd name="connsiteX19" fmla="*/ 383772 w 9111897"/>
                <a:gd name="connsiteY19" fmla="*/ 419100 h 833438"/>
                <a:gd name="connsiteX20" fmla="*/ 105559 w 9111897"/>
                <a:gd name="connsiteY20" fmla="*/ 301086 h 833438"/>
                <a:gd name="connsiteX21" fmla="*/ 104721 w 9111897"/>
                <a:gd name="connsiteY21" fmla="*/ 314912 h 833438"/>
                <a:gd name="connsiteX22" fmla="*/ 103502 w 9111897"/>
                <a:gd name="connsiteY22" fmla="*/ 160985 h 833438"/>
                <a:gd name="connsiteX0" fmla="*/ 103502 w 9111897"/>
                <a:gd name="connsiteY0" fmla="*/ 160985 h 833438"/>
                <a:gd name="connsiteX1" fmla="*/ 444036 w 9111897"/>
                <a:gd name="connsiteY1" fmla="*/ 323468 h 833438"/>
                <a:gd name="connsiteX2" fmla="*/ 1250547 w 9111897"/>
                <a:gd name="connsiteY2" fmla="*/ 628650 h 833438"/>
                <a:gd name="connsiteX3" fmla="*/ 2393547 w 9111897"/>
                <a:gd name="connsiteY3" fmla="*/ 790575 h 833438"/>
                <a:gd name="connsiteX4" fmla="*/ 4088997 w 9111897"/>
                <a:gd name="connsiteY4" fmla="*/ 371475 h 833438"/>
                <a:gd name="connsiteX5" fmla="*/ 5565372 w 9111897"/>
                <a:gd name="connsiteY5" fmla="*/ 66675 h 833438"/>
                <a:gd name="connsiteX6" fmla="*/ 6984597 w 9111897"/>
                <a:gd name="connsiteY6" fmla="*/ 0 h 833438"/>
                <a:gd name="connsiteX7" fmla="*/ 7809953 w 9111897"/>
                <a:gd name="connsiteY7" fmla="*/ 20221 h 833438"/>
                <a:gd name="connsiteX8" fmla="*/ 9111897 w 9111897"/>
                <a:gd name="connsiteY8" fmla="*/ 230459 h 833438"/>
                <a:gd name="connsiteX9" fmla="*/ 9111820 w 9111897"/>
                <a:gd name="connsiteY9" fmla="*/ 574746 h 833438"/>
                <a:gd name="connsiteX10" fmla="*/ 8346672 w 9111897"/>
                <a:gd name="connsiteY10" fmla="*/ 381000 h 833438"/>
                <a:gd name="connsiteX11" fmla="*/ 7394172 w 9111897"/>
                <a:gd name="connsiteY11" fmla="*/ 266700 h 833438"/>
                <a:gd name="connsiteX12" fmla="*/ 6089247 w 9111897"/>
                <a:gd name="connsiteY12" fmla="*/ 209550 h 833438"/>
                <a:gd name="connsiteX13" fmla="*/ 4898622 w 9111897"/>
                <a:gd name="connsiteY13" fmla="*/ 323850 h 833438"/>
                <a:gd name="connsiteX14" fmla="*/ 3765147 w 9111897"/>
                <a:gd name="connsiteY14" fmla="*/ 552450 h 833438"/>
                <a:gd name="connsiteX15" fmla="*/ 2812647 w 9111897"/>
                <a:gd name="connsiteY15" fmla="*/ 781050 h 833438"/>
                <a:gd name="connsiteX16" fmla="*/ 2183997 w 9111897"/>
                <a:gd name="connsiteY16" fmla="*/ 819150 h 833438"/>
                <a:gd name="connsiteX17" fmla="*/ 1641072 w 9111897"/>
                <a:gd name="connsiteY17" fmla="*/ 771525 h 833438"/>
                <a:gd name="connsiteX18" fmla="*/ 1126722 w 9111897"/>
                <a:gd name="connsiteY18" fmla="*/ 657225 h 833438"/>
                <a:gd name="connsiteX19" fmla="*/ 383772 w 9111897"/>
                <a:gd name="connsiteY19" fmla="*/ 419100 h 833438"/>
                <a:gd name="connsiteX20" fmla="*/ 105559 w 9111897"/>
                <a:gd name="connsiteY20" fmla="*/ 301086 h 833438"/>
                <a:gd name="connsiteX21" fmla="*/ 104721 w 9111897"/>
                <a:gd name="connsiteY21" fmla="*/ 314912 h 833438"/>
                <a:gd name="connsiteX22" fmla="*/ 103502 w 9111897"/>
                <a:gd name="connsiteY22" fmla="*/ 160985 h 833438"/>
                <a:gd name="connsiteX0" fmla="*/ 103502 w 9111897"/>
                <a:gd name="connsiteY0" fmla="*/ 174660 h 847113"/>
                <a:gd name="connsiteX1" fmla="*/ 444036 w 9111897"/>
                <a:gd name="connsiteY1" fmla="*/ 337143 h 847113"/>
                <a:gd name="connsiteX2" fmla="*/ 1250547 w 9111897"/>
                <a:gd name="connsiteY2" fmla="*/ 642325 h 847113"/>
                <a:gd name="connsiteX3" fmla="*/ 2393547 w 9111897"/>
                <a:gd name="connsiteY3" fmla="*/ 804250 h 847113"/>
                <a:gd name="connsiteX4" fmla="*/ 4088997 w 9111897"/>
                <a:gd name="connsiteY4" fmla="*/ 385150 h 847113"/>
                <a:gd name="connsiteX5" fmla="*/ 5565372 w 9111897"/>
                <a:gd name="connsiteY5" fmla="*/ 80350 h 847113"/>
                <a:gd name="connsiteX6" fmla="*/ 6240160 w 9111897"/>
                <a:gd name="connsiteY6" fmla="*/ 11113 h 847113"/>
                <a:gd name="connsiteX7" fmla="*/ 6984597 w 9111897"/>
                <a:gd name="connsiteY7" fmla="*/ 13675 h 847113"/>
                <a:gd name="connsiteX8" fmla="*/ 7809953 w 9111897"/>
                <a:gd name="connsiteY8" fmla="*/ 33896 h 847113"/>
                <a:gd name="connsiteX9" fmla="*/ 9111897 w 9111897"/>
                <a:gd name="connsiteY9" fmla="*/ 244134 h 847113"/>
                <a:gd name="connsiteX10" fmla="*/ 9111820 w 9111897"/>
                <a:gd name="connsiteY10" fmla="*/ 588421 h 847113"/>
                <a:gd name="connsiteX11" fmla="*/ 8346672 w 9111897"/>
                <a:gd name="connsiteY11" fmla="*/ 394675 h 847113"/>
                <a:gd name="connsiteX12" fmla="*/ 7394172 w 9111897"/>
                <a:gd name="connsiteY12" fmla="*/ 280375 h 847113"/>
                <a:gd name="connsiteX13" fmla="*/ 6089247 w 9111897"/>
                <a:gd name="connsiteY13" fmla="*/ 223225 h 847113"/>
                <a:gd name="connsiteX14" fmla="*/ 4898622 w 9111897"/>
                <a:gd name="connsiteY14" fmla="*/ 337525 h 847113"/>
                <a:gd name="connsiteX15" fmla="*/ 3765147 w 9111897"/>
                <a:gd name="connsiteY15" fmla="*/ 566125 h 847113"/>
                <a:gd name="connsiteX16" fmla="*/ 2812647 w 9111897"/>
                <a:gd name="connsiteY16" fmla="*/ 794725 h 847113"/>
                <a:gd name="connsiteX17" fmla="*/ 2183997 w 9111897"/>
                <a:gd name="connsiteY17" fmla="*/ 832825 h 847113"/>
                <a:gd name="connsiteX18" fmla="*/ 1641072 w 9111897"/>
                <a:gd name="connsiteY18" fmla="*/ 785200 h 847113"/>
                <a:gd name="connsiteX19" fmla="*/ 1126722 w 9111897"/>
                <a:gd name="connsiteY19" fmla="*/ 670900 h 847113"/>
                <a:gd name="connsiteX20" fmla="*/ 383772 w 9111897"/>
                <a:gd name="connsiteY20" fmla="*/ 432775 h 847113"/>
                <a:gd name="connsiteX21" fmla="*/ 105559 w 9111897"/>
                <a:gd name="connsiteY21" fmla="*/ 314761 h 847113"/>
                <a:gd name="connsiteX22" fmla="*/ 104721 w 9111897"/>
                <a:gd name="connsiteY22" fmla="*/ 328587 h 847113"/>
                <a:gd name="connsiteX23" fmla="*/ 103502 w 9111897"/>
                <a:gd name="connsiteY23" fmla="*/ 174660 h 847113"/>
                <a:gd name="connsiteX0" fmla="*/ 103502 w 9111897"/>
                <a:gd name="connsiteY0" fmla="*/ 174660 h 847113"/>
                <a:gd name="connsiteX1" fmla="*/ 444036 w 9111897"/>
                <a:gd name="connsiteY1" fmla="*/ 337143 h 847113"/>
                <a:gd name="connsiteX2" fmla="*/ 1250547 w 9111897"/>
                <a:gd name="connsiteY2" fmla="*/ 642325 h 847113"/>
                <a:gd name="connsiteX3" fmla="*/ 2393547 w 9111897"/>
                <a:gd name="connsiteY3" fmla="*/ 804250 h 847113"/>
                <a:gd name="connsiteX4" fmla="*/ 4088997 w 9111897"/>
                <a:gd name="connsiteY4" fmla="*/ 385150 h 847113"/>
                <a:gd name="connsiteX5" fmla="*/ 5565372 w 9111897"/>
                <a:gd name="connsiteY5" fmla="*/ 80350 h 847113"/>
                <a:gd name="connsiteX6" fmla="*/ 6240160 w 9111897"/>
                <a:gd name="connsiteY6" fmla="*/ 11113 h 847113"/>
                <a:gd name="connsiteX7" fmla="*/ 6984597 w 9111897"/>
                <a:gd name="connsiteY7" fmla="*/ 13675 h 847113"/>
                <a:gd name="connsiteX8" fmla="*/ 7360838 w 9111897"/>
                <a:gd name="connsiteY8" fmla="*/ 784 h 847113"/>
                <a:gd name="connsiteX9" fmla="*/ 7809953 w 9111897"/>
                <a:gd name="connsiteY9" fmla="*/ 33896 h 847113"/>
                <a:gd name="connsiteX10" fmla="*/ 9111897 w 9111897"/>
                <a:gd name="connsiteY10" fmla="*/ 244134 h 847113"/>
                <a:gd name="connsiteX11" fmla="*/ 9111820 w 9111897"/>
                <a:gd name="connsiteY11" fmla="*/ 588421 h 847113"/>
                <a:gd name="connsiteX12" fmla="*/ 8346672 w 9111897"/>
                <a:gd name="connsiteY12" fmla="*/ 394675 h 847113"/>
                <a:gd name="connsiteX13" fmla="*/ 7394172 w 9111897"/>
                <a:gd name="connsiteY13" fmla="*/ 280375 h 847113"/>
                <a:gd name="connsiteX14" fmla="*/ 6089247 w 9111897"/>
                <a:gd name="connsiteY14" fmla="*/ 223225 h 847113"/>
                <a:gd name="connsiteX15" fmla="*/ 4898622 w 9111897"/>
                <a:gd name="connsiteY15" fmla="*/ 337525 h 847113"/>
                <a:gd name="connsiteX16" fmla="*/ 3765147 w 9111897"/>
                <a:gd name="connsiteY16" fmla="*/ 566125 h 847113"/>
                <a:gd name="connsiteX17" fmla="*/ 2812647 w 9111897"/>
                <a:gd name="connsiteY17" fmla="*/ 794725 h 847113"/>
                <a:gd name="connsiteX18" fmla="*/ 2183997 w 9111897"/>
                <a:gd name="connsiteY18" fmla="*/ 832825 h 847113"/>
                <a:gd name="connsiteX19" fmla="*/ 1641072 w 9111897"/>
                <a:gd name="connsiteY19" fmla="*/ 785200 h 847113"/>
                <a:gd name="connsiteX20" fmla="*/ 1126722 w 9111897"/>
                <a:gd name="connsiteY20" fmla="*/ 670900 h 847113"/>
                <a:gd name="connsiteX21" fmla="*/ 383772 w 9111897"/>
                <a:gd name="connsiteY21" fmla="*/ 432775 h 847113"/>
                <a:gd name="connsiteX22" fmla="*/ 105559 w 9111897"/>
                <a:gd name="connsiteY22" fmla="*/ 314761 h 847113"/>
                <a:gd name="connsiteX23" fmla="*/ 104721 w 9111897"/>
                <a:gd name="connsiteY23" fmla="*/ 328587 h 847113"/>
                <a:gd name="connsiteX24" fmla="*/ 103502 w 9111897"/>
                <a:gd name="connsiteY24" fmla="*/ 174660 h 847113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089247 w 9111897"/>
                <a:gd name="connsiteY14" fmla="*/ 232770 h 856658"/>
                <a:gd name="connsiteX15" fmla="*/ 4898622 w 9111897"/>
                <a:gd name="connsiteY15" fmla="*/ 347070 h 856658"/>
                <a:gd name="connsiteX16" fmla="*/ 3765147 w 9111897"/>
                <a:gd name="connsiteY16" fmla="*/ 575670 h 856658"/>
                <a:gd name="connsiteX17" fmla="*/ 2812647 w 9111897"/>
                <a:gd name="connsiteY17" fmla="*/ 804270 h 856658"/>
                <a:gd name="connsiteX18" fmla="*/ 2183997 w 9111897"/>
                <a:gd name="connsiteY18" fmla="*/ 842370 h 856658"/>
                <a:gd name="connsiteX19" fmla="*/ 1641072 w 9111897"/>
                <a:gd name="connsiteY19" fmla="*/ 794745 h 856658"/>
                <a:gd name="connsiteX20" fmla="*/ 1126722 w 9111897"/>
                <a:gd name="connsiteY20" fmla="*/ 680445 h 856658"/>
                <a:gd name="connsiteX21" fmla="*/ 383772 w 9111897"/>
                <a:gd name="connsiteY21" fmla="*/ 442320 h 856658"/>
                <a:gd name="connsiteX22" fmla="*/ 105559 w 9111897"/>
                <a:gd name="connsiteY22" fmla="*/ 324306 h 856658"/>
                <a:gd name="connsiteX23" fmla="*/ 104721 w 9111897"/>
                <a:gd name="connsiteY23" fmla="*/ 338132 h 856658"/>
                <a:gd name="connsiteX24" fmla="*/ 103502 w 9111897"/>
                <a:gd name="connsiteY24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089247 w 9111897"/>
                <a:gd name="connsiteY14" fmla="*/ 232770 h 856658"/>
                <a:gd name="connsiteX15" fmla="*/ 4898622 w 9111897"/>
                <a:gd name="connsiteY15" fmla="*/ 347070 h 856658"/>
                <a:gd name="connsiteX16" fmla="*/ 3765147 w 9111897"/>
                <a:gd name="connsiteY16" fmla="*/ 575670 h 856658"/>
                <a:gd name="connsiteX17" fmla="*/ 2812647 w 9111897"/>
                <a:gd name="connsiteY17" fmla="*/ 804270 h 856658"/>
                <a:gd name="connsiteX18" fmla="*/ 2183997 w 9111897"/>
                <a:gd name="connsiteY18" fmla="*/ 842370 h 856658"/>
                <a:gd name="connsiteX19" fmla="*/ 1641072 w 9111897"/>
                <a:gd name="connsiteY19" fmla="*/ 794745 h 856658"/>
                <a:gd name="connsiteX20" fmla="*/ 1126722 w 9111897"/>
                <a:gd name="connsiteY20" fmla="*/ 680445 h 856658"/>
                <a:gd name="connsiteX21" fmla="*/ 383772 w 9111897"/>
                <a:gd name="connsiteY21" fmla="*/ 442320 h 856658"/>
                <a:gd name="connsiteX22" fmla="*/ 105559 w 9111897"/>
                <a:gd name="connsiteY22" fmla="*/ 324306 h 856658"/>
                <a:gd name="connsiteX23" fmla="*/ 104721 w 9111897"/>
                <a:gd name="connsiteY23" fmla="*/ 338132 h 856658"/>
                <a:gd name="connsiteX24" fmla="*/ 103502 w 9111897"/>
                <a:gd name="connsiteY24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089247 w 9111897"/>
                <a:gd name="connsiteY14" fmla="*/ 232770 h 856658"/>
                <a:gd name="connsiteX15" fmla="*/ 4898622 w 9111897"/>
                <a:gd name="connsiteY15" fmla="*/ 347070 h 856658"/>
                <a:gd name="connsiteX16" fmla="*/ 3765147 w 9111897"/>
                <a:gd name="connsiteY16" fmla="*/ 575670 h 856658"/>
                <a:gd name="connsiteX17" fmla="*/ 2812647 w 9111897"/>
                <a:gd name="connsiteY17" fmla="*/ 804270 h 856658"/>
                <a:gd name="connsiteX18" fmla="*/ 2183997 w 9111897"/>
                <a:gd name="connsiteY18" fmla="*/ 842370 h 856658"/>
                <a:gd name="connsiteX19" fmla="*/ 1641072 w 9111897"/>
                <a:gd name="connsiteY19" fmla="*/ 794745 h 856658"/>
                <a:gd name="connsiteX20" fmla="*/ 1126722 w 9111897"/>
                <a:gd name="connsiteY20" fmla="*/ 680445 h 856658"/>
                <a:gd name="connsiteX21" fmla="*/ 383772 w 9111897"/>
                <a:gd name="connsiteY21" fmla="*/ 442320 h 856658"/>
                <a:gd name="connsiteX22" fmla="*/ 105559 w 9111897"/>
                <a:gd name="connsiteY22" fmla="*/ 324306 h 856658"/>
                <a:gd name="connsiteX23" fmla="*/ 104721 w 9111897"/>
                <a:gd name="connsiteY23" fmla="*/ 338132 h 856658"/>
                <a:gd name="connsiteX24" fmla="*/ 103502 w 9111897"/>
                <a:gd name="connsiteY24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089247 w 9111897"/>
                <a:gd name="connsiteY14" fmla="*/ 232770 h 856658"/>
                <a:gd name="connsiteX15" fmla="*/ 4898622 w 9111897"/>
                <a:gd name="connsiteY15" fmla="*/ 347070 h 856658"/>
                <a:gd name="connsiteX16" fmla="*/ 3765147 w 9111897"/>
                <a:gd name="connsiteY16" fmla="*/ 575670 h 856658"/>
                <a:gd name="connsiteX17" fmla="*/ 2812647 w 9111897"/>
                <a:gd name="connsiteY17" fmla="*/ 804270 h 856658"/>
                <a:gd name="connsiteX18" fmla="*/ 2183997 w 9111897"/>
                <a:gd name="connsiteY18" fmla="*/ 842370 h 856658"/>
                <a:gd name="connsiteX19" fmla="*/ 1641072 w 9111897"/>
                <a:gd name="connsiteY19" fmla="*/ 794745 h 856658"/>
                <a:gd name="connsiteX20" fmla="*/ 1126722 w 9111897"/>
                <a:gd name="connsiteY20" fmla="*/ 680445 h 856658"/>
                <a:gd name="connsiteX21" fmla="*/ 383772 w 9111897"/>
                <a:gd name="connsiteY21" fmla="*/ 442320 h 856658"/>
                <a:gd name="connsiteX22" fmla="*/ 105559 w 9111897"/>
                <a:gd name="connsiteY22" fmla="*/ 324306 h 856658"/>
                <a:gd name="connsiteX23" fmla="*/ 104721 w 9111897"/>
                <a:gd name="connsiteY23" fmla="*/ 338132 h 856658"/>
                <a:gd name="connsiteX24" fmla="*/ 103502 w 9111897"/>
                <a:gd name="connsiteY24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089247 w 9111897"/>
                <a:gd name="connsiteY14" fmla="*/ 232770 h 856658"/>
                <a:gd name="connsiteX15" fmla="*/ 4898622 w 9111897"/>
                <a:gd name="connsiteY15" fmla="*/ 347070 h 856658"/>
                <a:gd name="connsiteX16" fmla="*/ 3765147 w 9111897"/>
                <a:gd name="connsiteY16" fmla="*/ 575670 h 856658"/>
                <a:gd name="connsiteX17" fmla="*/ 2812647 w 9111897"/>
                <a:gd name="connsiteY17" fmla="*/ 804270 h 856658"/>
                <a:gd name="connsiteX18" fmla="*/ 2183997 w 9111897"/>
                <a:gd name="connsiteY18" fmla="*/ 842370 h 856658"/>
                <a:gd name="connsiteX19" fmla="*/ 1641072 w 9111897"/>
                <a:gd name="connsiteY19" fmla="*/ 794745 h 856658"/>
                <a:gd name="connsiteX20" fmla="*/ 1126722 w 9111897"/>
                <a:gd name="connsiteY20" fmla="*/ 680445 h 856658"/>
                <a:gd name="connsiteX21" fmla="*/ 383772 w 9111897"/>
                <a:gd name="connsiteY21" fmla="*/ 442320 h 856658"/>
                <a:gd name="connsiteX22" fmla="*/ 105559 w 9111897"/>
                <a:gd name="connsiteY22" fmla="*/ 324306 h 856658"/>
                <a:gd name="connsiteX23" fmla="*/ 104721 w 9111897"/>
                <a:gd name="connsiteY23" fmla="*/ 338132 h 856658"/>
                <a:gd name="connsiteX24" fmla="*/ 103502 w 9111897"/>
                <a:gd name="connsiteY24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898622 w 9111897"/>
                <a:gd name="connsiteY16" fmla="*/ 347070 h 856658"/>
                <a:gd name="connsiteX17" fmla="*/ 3765147 w 9111897"/>
                <a:gd name="connsiteY17" fmla="*/ 575670 h 856658"/>
                <a:gd name="connsiteX18" fmla="*/ 2812647 w 9111897"/>
                <a:gd name="connsiteY18" fmla="*/ 804270 h 856658"/>
                <a:gd name="connsiteX19" fmla="*/ 2183997 w 9111897"/>
                <a:gd name="connsiteY19" fmla="*/ 842370 h 856658"/>
                <a:gd name="connsiteX20" fmla="*/ 1641072 w 9111897"/>
                <a:gd name="connsiteY20" fmla="*/ 794745 h 856658"/>
                <a:gd name="connsiteX21" fmla="*/ 1126722 w 9111897"/>
                <a:gd name="connsiteY21" fmla="*/ 680445 h 856658"/>
                <a:gd name="connsiteX22" fmla="*/ 383772 w 9111897"/>
                <a:gd name="connsiteY22" fmla="*/ 442320 h 856658"/>
                <a:gd name="connsiteX23" fmla="*/ 105559 w 9111897"/>
                <a:gd name="connsiteY23" fmla="*/ 324306 h 856658"/>
                <a:gd name="connsiteX24" fmla="*/ 104721 w 9111897"/>
                <a:gd name="connsiteY24" fmla="*/ 338132 h 856658"/>
                <a:gd name="connsiteX25" fmla="*/ 103502 w 9111897"/>
                <a:gd name="connsiteY25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467506 w 9111897"/>
                <a:gd name="connsiteY16" fmla="*/ 279853 h 856658"/>
                <a:gd name="connsiteX17" fmla="*/ 4898622 w 9111897"/>
                <a:gd name="connsiteY17" fmla="*/ 347070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09714 w 9111897"/>
                <a:gd name="connsiteY16" fmla="*/ 168512 h 856658"/>
                <a:gd name="connsiteX17" fmla="*/ 4898622 w 9111897"/>
                <a:gd name="connsiteY17" fmla="*/ 347070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09714 w 9111897"/>
                <a:gd name="connsiteY16" fmla="*/ 255663 h 856658"/>
                <a:gd name="connsiteX17" fmla="*/ 4898622 w 9111897"/>
                <a:gd name="connsiteY17" fmla="*/ 347070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09714 w 9111897"/>
                <a:gd name="connsiteY16" fmla="*/ 255663 h 856658"/>
                <a:gd name="connsiteX17" fmla="*/ 4898622 w 9111897"/>
                <a:gd name="connsiteY17" fmla="*/ 347070 h 856658"/>
                <a:gd name="connsiteX18" fmla="*/ 4393418 w 9111897"/>
                <a:gd name="connsiteY18" fmla="*/ 439629 h 856658"/>
                <a:gd name="connsiteX19" fmla="*/ 3765147 w 9111897"/>
                <a:gd name="connsiteY19" fmla="*/ 575670 h 856658"/>
                <a:gd name="connsiteX20" fmla="*/ 2812647 w 9111897"/>
                <a:gd name="connsiteY20" fmla="*/ 804270 h 856658"/>
                <a:gd name="connsiteX21" fmla="*/ 2183997 w 9111897"/>
                <a:gd name="connsiteY21" fmla="*/ 842370 h 856658"/>
                <a:gd name="connsiteX22" fmla="*/ 1641072 w 9111897"/>
                <a:gd name="connsiteY22" fmla="*/ 794745 h 856658"/>
                <a:gd name="connsiteX23" fmla="*/ 1126722 w 9111897"/>
                <a:gd name="connsiteY23" fmla="*/ 680445 h 856658"/>
                <a:gd name="connsiteX24" fmla="*/ 383772 w 9111897"/>
                <a:gd name="connsiteY24" fmla="*/ 442320 h 856658"/>
                <a:gd name="connsiteX25" fmla="*/ 105559 w 9111897"/>
                <a:gd name="connsiteY25" fmla="*/ 324306 h 856658"/>
                <a:gd name="connsiteX26" fmla="*/ 104721 w 9111897"/>
                <a:gd name="connsiteY26" fmla="*/ 338132 h 856658"/>
                <a:gd name="connsiteX27" fmla="*/ 103502 w 9111897"/>
                <a:gd name="connsiteY27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09714 w 9111897"/>
                <a:gd name="connsiteY16" fmla="*/ 255663 h 856658"/>
                <a:gd name="connsiteX17" fmla="*/ 4898622 w 9111897"/>
                <a:gd name="connsiteY17" fmla="*/ 347070 h 856658"/>
                <a:gd name="connsiteX18" fmla="*/ 4355895 w 9111897"/>
                <a:gd name="connsiteY18" fmla="*/ 391212 h 856658"/>
                <a:gd name="connsiteX19" fmla="*/ 3765147 w 9111897"/>
                <a:gd name="connsiteY19" fmla="*/ 575670 h 856658"/>
                <a:gd name="connsiteX20" fmla="*/ 2812647 w 9111897"/>
                <a:gd name="connsiteY20" fmla="*/ 804270 h 856658"/>
                <a:gd name="connsiteX21" fmla="*/ 2183997 w 9111897"/>
                <a:gd name="connsiteY21" fmla="*/ 842370 h 856658"/>
                <a:gd name="connsiteX22" fmla="*/ 1641072 w 9111897"/>
                <a:gd name="connsiteY22" fmla="*/ 794745 h 856658"/>
                <a:gd name="connsiteX23" fmla="*/ 1126722 w 9111897"/>
                <a:gd name="connsiteY23" fmla="*/ 680445 h 856658"/>
                <a:gd name="connsiteX24" fmla="*/ 383772 w 9111897"/>
                <a:gd name="connsiteY24" fmla="*/ 442320 h 856658"/>
                <a:gd name="connsiteX25" fmla="*/ 105559 w 9111897"/>
                <a:gd name="connsiteY25" fmla="*/ 324306 h 856658"/>
                <a:gd name="connsiteX26" fmla="*/ 104721 w 9111897"/>
                <a:gd name="connsiteY26" fmla="*/ 338132 h 856658"/>
                <a:gd name="connsiteX27" fmla="*/ 103502 w 9111897"/>
                <a:gd name="connsiteY27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09714 w 9111897"/>
                <a:gd name="connsiteY16" fmla="*/ 255663 h 856658"/>
                <a:gd name="connsiteX17" fmla="*/ 4898622 w 9111897"/>
                <a:gd name="connsiteY17" fmla="*/ 347070 h 856658"/>
                <a:gd name="connsiteX18" fmla="*/ 4304301 w 9111897"/>
                <a:gd name="connsiteY18" fmla="*/ 454155 h 856658"/>
                <a:gd name="connsiteX19" fmla="*/ 3765147 w 9111897"/>
                <a:gd name="connsiteY19" fmla="*/ 575670 h 856658"/>
                <a:gd name="connsiteX20" fmla="*/ 2812647 w 9111897"/>
                <a:gd name="connsiteY20" fmla="*/ 804270 h 856658"/>
                <a:gd name="connsiteX21" fmla="*/ 2183997 w 9111897"/>
                <a:gd name="connsiteY21" fmla="*/ 842370 h 856658"/>
                <a:gd name="connsiteX22" fmla="*/ 1641072 w 9111897"/>
                <a:gd name="connsiteY22" fmla="*/ 794745 h 856658"/>
                <a:gd name="connsiteX23" fmla="*/ 1126722 w 9111897"/>
                <a:gd name="connsiteY23" fmla="*/ 680445 h 856658"/>
                <a:gd name="connsiteX24" fmla="*/ 383772 w 9111897"/>
                <a:gd name="connsiteY24" fmla="*/ 442320 h 856658"/>
                <a:gd name="connsiteX25" fmla="*/ 105559 w 9111897"/>
                <a:gd name="connsiteY25" fmla="*/ 324306 h 856658"/>
                <a:gd name="connsiteX26" fmla="*/ 104721 w 9111897"/>
                <a:gd name="connsiteY26" fmla="*/ 338132 h 856658"/>
                <a:gd name="connsiteX27" fmla="*/ 103502 w 9111897"/>
                <a:gd name="connsiteY27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09714 w 9111897"/>
                <a:gd name="connsiteY16" fmla="*/ 255663 h 856658"/>
                <a:gd name="connsiteX17" fmla="*/ 4898622 w 9111897"/>
                <a:gd name="connsiteY17" fmla="*/ 322862 h 856658"/>
                <a:gd name="connsiteX18" fmla="*/ 4304301 w 9111897"/>
                <a:gd name="connsiteY18" fmla="*/ 454155 h 856658"/>
                <a:gd name="connsiteX19" fmla="*/ 3765147 w 9111897"/>
                <a:gd name="connsiteY19" fmla="*/ 575670 h 856658"/>
                <a:gd name="connsiteX20" fmla="*/ 2812647 w 9111897"/>
                <a:gd name="connsiteY20" fmla="*/ 804270 h 856658"/>
                <a:gd name="connsiteX21" fmla="*/ 2183997 w 9111897"/>
                <a:gd name="connsiteY21" fmla="*/ 842370 h 856658"/>
                <a:gd name="connsiteX22" fmla="*/ 1641072 w 9111897"/>
                <a:gd name="connsiteY22" fmla="*/ 794745 h 856658"/>
                <a:gd name="connsiteX23" fmla="*/ 1126722 w 9111897"/>
                <a:gd name="connsiteY23" fmla="*/ 680445 h 856658"/>
                <a:gd name="connsiteX24" fmla="*/ 383772 w 9111897"/>
                <a:gd name="connsiteY24" fmla="*/ 442320 h 856658"/>
                <a:gd name="connsiteX25" fmla="*/ 105559 w 9111897"/>
                <a:gd name="connsiteY25" fmla="*/ 324306 h 856658"/>
                <a:gd name="connsiteX26" fmla="*/ 104721 w 9111897"/>
                <a:gd name="connsiteY26" fmla="*/ 338132 h 856658"/>
                <a:gd name="connsiteX27" fmla="*/ 103502 w 9111897"/>
                <a:gd name="connsiteY27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09714 w 9111897"/>
                <a:gd name="connsiteY16" fmla="*/ 255663 h 856658"/>
                <a:gd name="connsiteX17" fmla="*/ 4903313 w 9111897"/>
                <a:gd name="connsiteY17" fmla="*/ 332545 h 856658"/>
                <a:gd name="connsiteX18" fmla="*/ 4304301 w 9111897"/>
                <a:gd name="connsiteY18" fmla="*/ 454155 h 856658"/>
                <a:gd name="connsiteX19" fmla="*/ 3765147 w 9111897"/>
                <a:gd name="connsiteY19" fmla="*/ 575670 h 856658"/>
                <a:gd name="connsiteX20" fmla="*/ 2812647 w 9111897"/>
                <a:gd name="connsiteY20" fmla="*/ 804270 h 856658"/>
                <a:gd name="connsiteX21" fmla="*/ 2183997 w 9111897"/>
                <a:gd name="connsiteY21" fmla="*/ 842370 h 856658"/>
                <a:gd name="connsiteX22" fmla="*/ 1641072 w 9111897"/>
                <a:gd name="connsiteY22" fmla="*/ 794745 h 856658"/>
                <a:gd name="connsiteX23" fmla="*/ 1126722 w 9111897"/>
                <a:gd name="connsiteY23" fmla="*/ 680445 h 856658"/>
                <a:gd name="connsiteX24" fmla="*/ 383772 w 9111897"/>
                <a:gd name="connsiteY24" fmla="*/ 442320 h 856658"/>
                <a:gd name="connsiteX25" fmla="*/ 105559 w 9111897"/>
                <a:gd name="connsiteY25" fmla="*/ 324306 h 856658"/>
                <a:gd name="connsiteX26" fmla="*/ 104721 w 9111897"/>
                <a:gd name="connsiteY26" fmla="*/ 338132 h 856658"/>
                <a:gd name="connsiteX27" fmla="*/ 103502 w 9111897"/>
                <a:gd name="connsiteY27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09714 w 9111897"/>
                <a:gd name="connsiteY16" fmla="*/ 255663 h 856658"/>
                <a:gd name="connsiteX17" fmla="*/ 4945526 w 9111897"/>
                <a:gd name="connsiteY17" fmla="*/ 327703 h 856658"/>
                <a:gd name="connsiteX18" fmla="*/ 4304301 w 9111897"/>
                <a:gd name="connsiteY18" fmla="*/ 454155 h 856658"/>
                <a:gd name="connsiteX19" fmla="*/ 3765147 w 9111897"/>
                <a:gd name="connsiteY19" fmla="*/ 575670 h 856658"/>
                <a:gd name="connsiteX20" fmla="*/ 2812647 w 9111897"/>
                <a:gd name="connsiteY20" fmla="*/ 804270 h 856658"/>
                <a:gd name="connsiteX21" fmla="*/ 2183997 w 9111897"/>
                <a:gd name="connsiteY21" fmla="*/ 842370 h 856658"/>
                <a:gd name="connsiteX22" fmla="*/ 1641072 w 9111897"/>
                <a:gd name="connsiteY22" fmla="*/ 794745 h 856658"/>
                <a:gd name="connsiteX23" fmla="*/ 1126722 w 9111897"/>
                <a:gd name="connsiteY23" fmla="*/ 680445 h 856658"/>
                <a:gd name="connsiteX24" fmla="*/ 383772 w 9111897"/>
                <a:gd name="connsiteY24" fmla="*/ 442320 h 856658"/>
                <a:gd name="connsiteX25" fmla="*/ 105559 w 9111897"/>
                <a:gd name="connsiteY25" fmla="*/ 324306 h 856658"/>
                <a:gd name="connsiteX26" fmla="*/ 104721 w 9111897"/>
                <a:gd name="connsiteY26" fmla="*/ 338132 h 856658"/>
                <a:gd name="connsiteX27" fmla="*/ 103502 w 9111897"/>
                <a:gd name="connsiteY27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47237 w 9111897"/>
                <a:gd name="connsiteY16" fmla="*/ 260506 h 856658"/>
                <a:gd name="connsiteX17" fmla="*/ 4945526 w 9111897"/>
                <a:gd name="connsiteY17" fmla="*/ 327703 h 856658"/>
                <a:gd name="connsiteX18" fmla="*/ 4304301 w 9111897"/>
                <a:gd name="connsiteY18" fmla="*/ 454155 h 856658"/>
                <a:gd name="connsiteX19" fmla="*/ 3765147 w 9111897"/>
                <a:gd name="connsiteY19" fmla="*/ 575670 h 856658"/>
                <a:gd name="connsiteX20" fmla="*/ 2812647 w 9111897"/>
                <a:gd name="connsiteY20" fmla="*/ 804270 h 856658"/>
                <a:gd name="connsiteX21" fmla="*/ 2183997 w 9111897"/>
                <a:gd name="connsiteY21" fmla="*/ 842370 h 856658"/>
                <a:gd name="connsiteX22" fmla="*/ 1641072 w 9111897"/>
                <a:gd name="connsiteY22" fmla="*/ 794745 h 856658"/>
                <a:gd name="connsiteX23" fmla="*/ 1126722 w 9111897"/>
                <a:gd name="connsiteY23" fmla="*/ 680445 h 856658"/>
                <a:gd name="connsiteX24" fmla="*/ 383772 w 9111897"/>
                <a:gd name="connsiteY24" fmla="*/ 442320 h 856658"/>
                <a:gd name="connsiteX25" fmla="*/ 105559 w 9111897"/>
                <a:gd name="connsiteY25" fmla="*/ 324306 h 856658"/>
                <a:gd name="connsiteX26" fmla="*/ 104721 w 9111897"/>
                <a:gd name="connsiteY26" fmla="*/ 338132 h 856658"/>
                <a:gd name="connsiteX27" fmla="*/ 103502 w 9111897"/>
                <a:gd name="connsiteY27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45526 w 9111897"/>
                <a:gd name="connsiteY16" fmla="*/ 327703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45526 w 9111897"/>
                <a:gd name="connsiteY16" fmla="*/ 327703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45526 w 9111897"/>
                <a:gd name="connsiteY16" fmla="*/ 327703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26765 w 9111897"/>
                <a:gd name="connsiteY16" fmla="*/ 318020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26765 w 9111897"/>
                <a:gd name="connsiteY16" fmla="*/ 318020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26765 w 9111897"/>
                <a:gd name="connsiteY16" fmla="*/ 318020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22075 w 9111897"/>
                <a:gd name="connsiteY16" fmla="*/ 327703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03312 w 9111897"/>
                <a:gd name="connsiteY16" fmla="*/ 342247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011190 w 9111897"/>
                <a:gd name="connsiteY16" fmla="*/ 318038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020571 w 9111897"/>
                <a:gd name="connsiteY16" fmla="*/ 342247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97120 w 9111897"/>
                <a:gd name="connsiteY16" fmla="*/ 337405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97120 w 9111897"/>
                <a:gd name="connsiteY16" fmla="*/ 337405 h 856658"/>
                <a:gd name="connsiteX17" fmla="*/ 4327753 w 9111897"/>
                <a:gd name="connsiteY17" fmla="*/ 458997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173673 w 9111897"/>
                <a:gd name="connsiteY15" fmla="*/ 208561 h 856658"/>
                <a:gd name="connsiteX16" fmla="*/ 4997120 w 9111897"/>
                <a:gd name="connsiteY16" fmla="*/ 337405 h 856658"/>
                <a:gd name="connsiteX17" fmla="*/ 4327753 w 9111897"/>
                <a:gd name="connsiteY17" fmla="*/ 458997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09512 w 9111897"/>
                <a:gd name="connsiteY15" fmla="*/ 208561 h 856658"/>
                <a:gd name="connsiteX16" fmla="*/ 4997120 w 9111897"/>
                <a:gd name="connsiteY16" fmla="*/ 337405 h 856658"/>
                <a:gd name="connsiteX17" fmla="*/ 4327753 w 9111897"/>
                <a:gd name="connsiteY17" fmla="*/ 458997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14194 w 9111897"/>
                <a:gd name="connsiteY15" fmla="*/ 227947 h 856658"/>
                <a:gd name="connsiteX16" fmla="*/ 4997120 w 9111897"/>
                <a:gd name="connsiteY16" fmla="*/ 337405 h 856658"/>
                <a:gd name="connsiteX17" fmla="*/ 4327753 w 9111897"/>
                <a:gd name="connsiteY17" fmla="*/ 458997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8212 h 860665"/>
                <a:gd name="connsiteX1" fmla="*/ 444036 w 9111897"/>
                <a:gd name="connsiteY1" fmla="*/ 350695 h 860665"/>
                <a:gd name="connsiteX2" fmla="*/ 1250547 w 9111897"/>
                <a:gd name="connsiteY2" fmla="*/ 655877 h 860665"/>
                <a:gd name="connsiteX3" fmla="*/ 2393547 w 9111897"/>
                <a:gd name="connsiteY3" fmla="*/ 817802 h 860665"/>
                <a:gd name="connsiteX4" fmla="*/ 4088997 w 9111897"/>
                <a:gd name="connsiteY4" fmla="*/ 398702 h 860665"/>
                <a:gd name="connsiteX5" fmla="*/ 5565372 w 9111897"/>
                <a:gd name="connsiteY5" fmla="*/ 93902 h 860665"/>
                <a:gd name="connsiteX6" fmla="*/ 6160424 w 9111897"/>
                <a:gd name="connsiteY6" fmla="*/ 14982 h 860665"/>
                <a:gd name="connsiteX7" fmla="*/ 6683774 w 9111897"/>
                <a:gd name="connsiteY7" fmla="*/ 4007 h 860665"/>
                <a:gd name="connsiteX8" fmla="*/ 7360838 w 9111897"/>
                <a:gd name="connsiteY8" fmla="*/ 14336 h 860665"/>
                <a:gd name="connsiteX9" fmla="*/ 7809953 w 9111897"/>
                <a:gd name="connsiteY9" fmla="*/ 47448 h 860665"/>
                <a:gd name="connsiteX10" fmla="*/ 9111897 w 9111897"/>
                <a:gd name="connsiteY10" fmla="*/ 257686 h 860665"/>
                <a:gd name="connsiteX11" fmla="*/ 9111820 w 9111897"/>
                <a:gd name="connsiteY11" fmla="*/ 601973 h 860665"/>
                <a:gd name="connsiteX12" fmla="*/ 8346672 w 9111897"/>
                <a:gd name="connsiteY12" fmla="*/ 408227 h 860665"/>
                <a:gd name="connsiteX13" fmla="*/ 7394172 w 9111897"/>
                <a:gd name="connsiteY13" fmla="*/ 293927 h 860665"/>
                <a:gd name="connsiteX14" fmla="*/ 6729206 w 9111897"/>
                <a:gd name="connsiteY14" fmla="*/ 240284 h 860665"/>
                <a:gd name="connsiteX15" fmla="*/ 6014194 w 9111897"/>
                <a:gd name="connsiteY15" fmla="*/ 231954 h 860665"/>
                <a:gd name="connsiteX16" fmla="*/ 4997120 w 9111897"/>
                <a:gd name="connsiteY16" fmla="*/ 341412 h 860665"/>
                <a:gd name="connsiteX17" fmla="*/ 4327753 w 9111897"/>
                <a:gd name="connsiteY17" fmla="*/ 463004 h 860665"/>
                <a:gd name="connsiteX18" fmla="*/ 3765147 w 9111897"/>
                <a:gd name="connsiteY18" fmla="*/ 579677 h 860665"/>
                <a:gd name="connsiteX19" fmla="*/ 2812647 w 9111897"/>
                <a:gd name="connsiteY19" fmla="*/ 808277 h 860665"/>
                <a:gd name="connsiteX20" fmla="*/ 2183997 w 9111897"/>
                <a:gd name="connsiteY20" fmla="*/ 846377 h 860665"/>
                <a:gd name="connsiteX21" fmla="*/ 1641072 w 9111897"/>
                <a:gd name="connsiteY21" fmla="*/ 798752 h 860665"/>
                <a:gd name="connsiteX22" fmla="*/ 1126722 w 9111897"/>
                <a:gd name="connsiteY22" fmla="*/ 684452 h 860665"/>
                <a:gd name="connsiteX23" fmla="*/ 383772 w 9111897"/>
                <a:gd name="connsiteY23" fmla="*/ 446327 h 860665"/>
                <a:gd name="connsiteX24" fmla="*/ 105559 w 9111897"/>
                <a:gd name="connsiteY24" fmla="*/ 328313 h 860665"/>
                <a:gd name="connsiteX25" fmla="*/ 104721 w 9111897"/>
                <a:gd name="connsiteY25" fmla="*/ 342139 h 860665"/>
                <a:gd name="connsiteX26" fmla="*/ 103502 w 9111897"/>
                <a:gd name="connsiteY26" fmla="*/ 188212 h 860665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160425 w 9111897"/>
                <a:gd name="connsiteY6" fmla="*/ 20659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14194 w 9111897"/>
                <a:gd name="connsiteY15" fmla="*/ 227947 h 856658"/>
                <a:gd name="connsiteX16" fmla="*/ 4997120 w 9111897"/>
                <a:gd name="connsiteY16" fmla="*/ 337405 h 856658"/>
                <a:gd name="connsiteX17" fmla="*/ 4327753 w 9111897"/>
                <a:gd name="connsiteY17" fmla="*/ 458997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91440 h 863893"/>
                <a:gd name="connsiteX1" fmla="*/ 444036 w 9111897"/>
                <a:gd name="connsiteY1" fmla="*/ 353923 h 863893"/>
                <a:gd name="connsiteX2" fmla="*/ 1250547 w 9111897"/>
                <a:gd name="connsiteY2" fmla="*/ 659105 h 863893"/>
                <a:gd name="connsiteX3" fmla="*/ 2393547 w 9111897"/>
                <a:gd name="connsiteY3" fmla="*/ 821030 h 863893"/>
                <a:gd name="connsiteX4" fmla="*/ 4088997 w 9111897"/>
                <a:gd name="connsiteY4" fmla="*/ 401930 h 863893"/>
                <a:gd name="connsiteX5" fmla="*/ 5251119 w 9111897"/>
                <a:gd name="connsiteY5" fmla="*/ 174597 h 863893"/>
                <a:gd name="connsiteX6" fmla="*/ 6160425 w 9111897"/>
                <a:gd name="connsiteY6" fmla="*/ 27894 h 863893"/>
                <a:gd name="connsiteX7" fmla="*/ 6683774 w 9111897"/>
                <a:gd name="connsiteY7" fmla="*/ 7235 h 863893"/>
                <a:gd name="connsiteX8" fmla="*/ 7360838 w 9111897"/>
                <a:gd name="connsiteY8" fmla="*/ 17564 h 863893"/>
                <a:gd name="connsiteX9" fmla="*/ 7809953 w 9111897"/>
                <a:gd name="connsiteY9" fmla="*/ 50676 h 863893"/>
                <a:gd name="connsiteX10" fmla="*/ 9111897 w 9111897"/>
                <a:gd name="connsiteY10" fmla="*/ 260914 h 863893"/>
                <a:gd name="connsiteX11" fmla="*/ 9111820 w 9111897"/>
                <a:gd name="connsiteY11" fmla="*/ 605201 h 863893"/>
                <a:gd name="connsiteX12" fmla="*/ 8346672 w 9111897"/>
                <a:gd name="connsiteY12" fmla="*/ 411455 h 863893"/>
                <a:gd name="connsiteX13" fmla="*/ 7394172 w 9111897"/>
                <a:gd name="connsiteY13" fmla="*/ 297155 h 863893"/>
                <a:gd name="connsiteX14" fmla="*/ 6729206 w 9111897"/>
                <a:gd name="connsiteY14" fmla="*/ 243512 h 863893"/>
                <a:gd name="connsiteX15" fmla="*/ 6014194 w 9111897"/>
                <a:gd name="connsiteY15" fmla="*/ 235182 h 863893"/>
                <a:gd name="connsiteX16" fmla="*/ 4997120 w 9111897"/>
                <a:gd name="connsiteY16" fmla="*/ 344640 h 863893"/>
                <a:gd name="connsiteX17" fmla="*/ 4327753 w 9111897"/>
                <a:gd name="connsiteY17" fmla="*/ 466232 h 863893"/>
                <a:gd name="connsiteX18" fmla="*/ 3765147 w 9111897"/>
                <a:gd name="connsiteY18" fmla="*/ 582905 h 863893"/>
                <a:gd name="connsiteX19" fmla="*/ 2812647 w 9111897"/>
                <a:gd name="connsiteY19" fmla="*/ 811505 h 863893"/>
                <a:gd name="connsiteX20" fmla="*/ 2183997 w 9111897"/>
                <a:gd name="connsiteY20" fmla="*/ 849605 h 863893"/>
                <a:gd name="connsiteX21" fmla="*/ 1641072 w 9111897"/>
                <a:gd name="connsiteY21" fmla="*/ 801980 h 863893"/>
                <a:gd name="connsiteX22" fmla="*/ 1126722 w 9111897"/>
                <a:gd name="connsiteY22" fmla="*/ 687680 h 863893"/>
                <a:gd name="connsiteX23" fmla="*/ 383772 w 9111897"/>
                <a:gd name="connsiteY23" fmla="*/ 449555 h 863893"/>
                <a:gd name="connsiteX24" fmla="*/ 105559 w 9111897"/>
                <a:gd name="connsiteY24" fmla="*/ 331541 h 863893"/>
                <a:gd name="connsiteX25" fmla="*/ 104721 w 9111897"/>
                <a:gd name="connsiteY25" fmla="*/ 345367 h 863893"/>
                <a:gd name="connsiteX26" fmla="*/ 103502 w 9111897"/>
                <a:gd name="connsiteY26" fmla="*/ 191440 h 863893"/>
                <a:gd name="connsiteX0" fmla="*/ 103502 w 9111897"/>
                <a:gd name="connsiteY0" fmla="*/ 187405 h 859858"/>
                <a:gd name="connsiteX1" fmla="*/ 444036 w 9111897"/>
                <a:gd name="connsiteY1" fmla="*/ 349888 h 859858"/>
                <a:gd name="connsiteX2" fmla="*/ 1250547 w 9111897"/>
                <a:gd name="connsiteY2" fmla="*/ 655070 h 859858"/>
                <a:gd name="connsiteX3" fmla="*/ 2393547 w 9111897"/>
                <a:gd name="connsiteY3" fmla="*/ 816995 h 859858"/>
                <a:gd name="connsiteX4" fmla="*/ 4088997 w 9111897"/>
                <a:gd name="connsiteY4" fmla="*/ 397895 h 859858"/>
                <a:gd name="connsiteX5" fmla="*/ 5307403 w 9111897"/>
                <a:gd name="connsiteY5" fmla="*/ 146353 h 859858"/>
                <a:gd name="connsiteX6" fmla="*/ 6160425 w 9111897"/>
                <a:gd name="connsiteY6" fmla="*/ 23859 h 859858"/>
                <a:gd name="connsiteX7" fmla="*/ 6683774 w 9111897"/>
                <a:gd name="connsiteY7" fmla="*/ 3200 h 859858"/>
                <a:gd name="connsiteX8" fmla="*/ 7360838 w 9111897"/>
                <a:gd name="connsiteY8" fmla="*/ 13529 h 859858"/>
                <a:gd name="connsiteX9" fmla="*/ 7809953 w 9111897"/>
                <a:gd name="connsiteY9" fmla="*/ 46641 h 859858"/>
                <a:gd name="connsiteX10" fmla="*/ 9111897 w 9111897"/>
                <a:gd name="connsiteY10" fmla="*/ 256879 h 859858"/>
                <a:gd name="connsiteX11" fmla="*/ 9111820 w 9111897"/>
                <a:gd name="connsiteY11" fmla="*/ 601166 h 859858"/>
                <a:gd name="connsiteX12" fmla="*/ 8346672 w 9111897"/>
                <a:gd name="connsiteY12" fmla="*/ 407420 h 859858"/>
                <a:gd name="connsiteX13" fmla="*/ 7394172 w 9111897"/>
                <a:gd name="connsiteY13" fmla="*/ 293120 h 859858"/>
                <a:gd name="connsiteX14" fmla="*/ 6729206 w 9111897"/>
                <a:gd name="connsiteY14" fmla="*/ 239477 h 859858"/>
                <a:gd name="connsiteX15" fmla="*/ 6014194 w 9111897"/>
                <a:gd name="connsiteY15" fmla="*/ 231147 h 859858"/>
                <a:gd name="connsiteX16" fmla="*/ 4997120 w 9111897"/>
                <a:gd name="connsiteY16" fmla="*/ 340605 h 859858"/>
                <a:gd name="connsiteX17" fmla="*/ 4327753 w 9111897"/>
                <a:gd name="connsiteY17" fmla="*/ 462197 h 859858"/>
                <a:gd name="connsiteX18" fmla="*/ 3765147 w 9111897"/>
                <a:gd name="connsiteY18" fmla="*/ 578870 h 859858"/>
                <a:gd name="connsiteX19" fmla="*/ 2812647 w 9111897"/>
                <a:gd name="connsiteY19" fmla="*/ 807470 h 859858"/>
                <a:gd name="connsiteX20" fmla="*/ 2183997 w 9111897"/>
                <a:gd name="connsiteY20" fmla="*/ 845570 h 859858"/>
                <a:gd name="connsiteX21" fmla="*/ 1641072 w 9111897"/>
                <a:gd name="connsiteY21" fmla="*/ 797945 h 859858"/>
                <a:gd name="connsiteX22" fmla="*/ 1126722 w 9111897"/>
                <a:gd name="connsiteY22" fmla="*/ 683645 h 859858"/>
                <a:gd name="connsiteX23" fmla="*/ 383772 w 9111897"/>
                <a:gd name="connsiteY23" fmla="*/ 445520 h 859858"/>
                <a:gd name="connsiteX24" fmla="*/ 105559 w 9111897"/>
                <a:gd name="connsiteY24" fmla="*/ 327506 h 859858"/>
                <a:gd name="connsiteX25" fmla="*/ 104721 w 9111897"/>
                <a:gd name="connsiteY25" fmla="*/ 341332 h 859858"/>
                <a:gd name="connsiteX26" fmla="*/ 103502 w 9111897"/>
                <a:gd name="connsiteY26" fmla="*/ 187405 h 859858"/>
                <a:gd name="connsiteX0" fmla="*/ 103502 w 9111897"/>
                <a:gd name="connsiteY0" fmla="*/ 187405 h 859858"/>
                <a:gd name="connsiteX1" fmla="*/ 444036 w 9111897"/>
                <a:gd name="connsiteY1" fmla="*/ 349888 h 859858"/>
                <a:gd name="connsiteX2" fmla="*/ 1250547 w 9111897"/>
                <a:gd name="connsiteY2" fmla="*/ 655070 h 859858"/>
                <a:gd name="connsiteX3" fmla="*/ 2393547 w 9111897"/>
                <a:gd name="connsiteY3" fmla="*/ 816995 h 859858"/>
                <a:gd name="connsiteX4" fmla="*/ 4088997 w 9111897"/>
                <a:gd name="connsiteY4" fmla="*/ 397895 h 859858"/>
                <a:gd name="connsiteX5" fmla="*/ 5307403 w 9111897"/>
                <a:gd name="connsiteY5" fmla="*/ 146353 h 859858"/>
                <a:gd name="connsiteX6" fmla="*/ 6160425 w 9111897"/>
                <a:gd name="connsiteY6" fmla="*/ 23859 h 859858"/>
                <a:gd name="connsiteX7" fmla="*/ 6683774 w 9111897"/>
                <a:gd name="connsiteY7" fmla="*/ 3200 h 859858"/>
                <a:gd name="connsiteX8" fmla="*/ 7360838 w 9111897"/>
                <a:gd name="connsiteY8" fmla="*/ 13529 h 859858"/>
                <a:gd name="connsiteX9" fmla="*/ 7809953 w 9111897"/>
                <a:gd name="connsiteY9" fmla="*/ 46641 h 859858"/>
                <a:gd name="connsiteX10" fmla="*/ 9111897 w 9111897"/>
                <a:gd name="connsiteY10" fmla="*/ 256879 h 859858"/>
                <a:gd name="connsiteX11" fmla="*/ 9111820 w 9111897"/>
                <a:gd name="connsiteY11" fmla="*/ 601166 h 859858"/>
                <a:gd name="connsiteX12" fmla="*/ 8309150 w 9111897"/>
                <a:gd name="connsiteY12" fmla="*/ 407420 h 859858"/>
                <a:gd name="connsiteX13" fmla="*/ 7394172 w 9111897"/>
                <a:gd name="connsiteY13" fmla="*/ 293120 h 859858"/>
                <a:gd name="connsiteX14" fmla="*/ 6729206 w 9111897"/>
                <a:gd name="connsiteY14" fmla="*/ 239477 h 859858"/>
                <a:gd name="connsiteX15" fmla="*/ 6014194 w 9111897"/>
                <a:gd name="connsiteY15" fmla="*/ 231147 h 859858"/>
                <a:gd name="connsiteX16" fmla="*/ 4997120 w 9111897"/>
                <a:gd name="connsiteY16" fmla="*/ 340605 h 859858"/>
                <a:gd name="connsiteX17" fmla="*/ 4327753 w 9111897"/>
                <a:gd name="connsiteY17" fmla="*/ 462197 h 859858"/>
                <a:gd name="connsiteX18" fmla="*/ 3765147 w 9111897"/>
                <a:gd name="connsiteY18" fmla="*/ 578870 h 859858"/>
                <a:gd name="connsiteX19" fmla="*/ 2812647 w 9111897"/>
                <a:gd name="connsiteY19" fmla="*/ 807470 h 859858"/>
                <a:gd name="connsiteX20" fmla="*/ 2183997 w 9111897"/>
                <a:gd name="connsiteY20" fmla="*/ 845570 h 859858"/>
                <a:gd name="connsiteX21" fmla="*/ 1641072 w 9111897"/>
                <a:gd name="connsiteY21" fmla="*/ 797945 h 859858"/>
                <a:gd name="connsiteX22" fmla="*/ 1126722 w 9111897"/>
                <a:gd name="connsiteY22" fmla="*/ 683645 h 859858"/>
                <a:gd name="connsiteX23" fmla="*/ 383772 w 9111897"/>
                <a:gd name="connsiteY23" fmla="*/ 445520 h 859858"/>
                <a:gd name="connsiteX24" fmla="*/ 105559 w 9111897"/>
                <a:gd name="connsiteY24" fmla="*/ 327506 h 859858"/>
                <a:gd name="connsiteX25" fmla="*/ 104721 w 9111897"/>
                <a:gd name="connsiteY25" fmla="*/ 341332 h 859858"/>
                <a:gd name="connsiteX26" fmla="*/ 103502 w 9111897"/>
                <a:gd name="connsiteY26" fmla="*/ 187405 h 859858"/>
                <a:gd name="connsiteX0" fmla="*/ 103502 w 9111897"/>
                <a:gd name="connsiteY0" fmla="*/ 187405 h 859858"/>
                <a:gd name="connsiteX1" fmla="*/ 444036 w 9111897"/>
                <a:gd name="connsiteY1" fmla="*/ 349888 h 859858"/>
                <a:gd name="connsiteX2" fmla="*/ 1250547 w 9111897"/>
                <a:gd name="connsiteY2" fmla="*/ 655070 h 859858"/>
                <a:gd name="connsiteX3" fmla="*/ 2393547 w 9111897"/>
                <a:gd name="connsiteY3" fmla="*/ 816995 h 859858"/>
                <a:gd name="connsiteX4" fmla="*/ 4088997 w 9111897"/>
                <a:gd name="connsiteY4" fmla="*/ 397895 h 859858"/>
                <a:gd name="connsiteX5" fmla="*/ 5307403 w 9111897"/>
                <a:gd name="connsiteY5" fmla="*/ 146353 h 859858"/>
                <a:gd name="connsiteX6" fmla="*/ 6160425 w 9111897"/>
                <a:gd name="connsiteY6" fmla="*/ 23859 h 859858"/>
                <a:gd name="connsiteX7" fmla="*/ 6683774 w 9111897"/>
                <a:gd name="connsiteY7" fmla="*/ 3200 h 859858"/>
                <a:gd name="connsiteX8" fmla="*/ 7360838 w 9111897"/>
                <a:gd name="connsiteY8" fmla="*/ 13529 h 859858"/>
                <a:gd name="connsiteX9" fmla="*/ 7809953 w 9111897"/>
                <a:gd name="connsiteY9" fmla="*/ 46641 h 859858"/>
                <a:gd name="connsiteX10" fmla="*/ 9111897 w 9111897"/>
                <a:gd name="connsiteY10" fmla="*/ 256879 h 859858"/>
                <a:gd name="connsiteX11" fmla="*/ 9111820 w 9111897"/>
                <a:gd name="connsiteY11" fmla="*/ 601166 h 859858"/>
                <a:gd name="connsiteX12" fmla="*/ 8309150 w 9111897"/>
                <a:gd name="connsiteY12" fmla="*/ 407420 h 859858"/>
                <a:gd name="connsiteX13" fmla="*/ 7394172 w 9111897"/>
                <a:gd name="connsiteY13" fmla="*/ 293120 h 859858"/>
                <a:gd name="connsiteX14" fmla="*/ 6729206 w 9111897"/>
                <a:gd name="connsiteY14" fmla="*/ 239477 h 859858"/>
                <a:gd name="connsiteX15" fmla="*/ 6014194 w 9111897"/>
                <a:gd name="connsiteY15" fmla="*/ 231147 h 859858"/>
                <a:gd name="connsiteX16" fmla="*/ 4997120 w 9111897"/>
                <a:gd name="connsiteY16" fmla="*/ 340605 h 859858"/>
                <a:gd name="connsiteX17" fmla="*/ 4327753 w 9111897"/>
                <a:gd name="connsiteY17" fmla="*/ 462197 h 859858"/>
                <a:gd name="connsiteX18" fmla="*/ 3765147 w 9111897"/>
                <a:gd name="connsiteY18" fmla="*/ 578870 h 859858"/>
                <a:gd name="connsiteX19" fmla="*/ 2812647 w 9111897"/>
                <a:gd name="connsiteY19" fmla="*/ 807470 h 859858"/>
                <a:gd name="connsiteX20" fmla="*/ 2183997 w 9111897"/>
                <a:gd name="connsiteY20" fmla="*/ 845570 h 859858"/>
                <a:gd name="connsiteX21" fmla="*/ 1641072 w 9111897"/>
                <a:gd name="connsiteY21" fmla="*/ 797945 h 859858"/>
                <a:gd name="connsiteX22" fmla="*/ 1126722 w 9111897"/>
                <a:gd name="connsiteY22" fmla="*/ 683645 h 859858"/>
                <a:gd name="connsiteX23" fmla="*/ 383772 w 9111897"/>
                <a:gd name="connsiteY23" fmla="*/ 445520 h 859858"/>
                <a:gd name="connsiteX24" fmla="*/ 105559 w 9111897"/>
                <a:gd name="connsiteY24" fmla="*/ 327506 h 859858"/>
                <a:gd name="connsiteX25" fmla="*/ 104721 w 9111897"/>
                <a:gd name="connsiteY25" fmla="*/ 341332 h 859858"/>
                <a:gd name="connsiteX26" fmla="*/ 103502 w 9111897"/>
                <a:gd name="connsiteY26" fmla="*/ 187405 h 859858"/>
                <a:gd name="connsiteX0" fmla="*/ 103502 w 9111897"/>
                <a:gd name="connsiteY0" fmla="*/ 187405 h 859858"/>
                <a:gd name="connsiteX1" fmla="*/ 444036 w 9111897"/>
                <a:gd name="connsiteY1" fmla="*/ 349888 h 859858"/>
                <a:gd name="connsiteX2" fmla="*/ 1250547 w 9111897"/>
                <a:gd name="connsiteY2" fmla="*/ 655070 h 859858"/>
                <a:gd name="connsiteX3" fmla="*/ 2393547 w 9111897"/>
                <a:gd name="connsiteY3" fmla="*/ 816995 h 859858"/>
                <a:gd name="connsiteX4" fmla="*/ 4088997 w 9111897"/>
                <a:gd name="connsiteY4" fmla="*/ 397895 h 859858"/>
                <a:gd name="connsiteX5" fmla="*/ 5307403 w 9111897"/>
                <a:gd name="connsiteY5" fmla="*/ 146353 h 859858"/>
                <a:gd name="connsiteX6" fmla="*/ 6160425 w 9111897"/>
                <a:gd name="connsiteY6" fmla="*/ 23859 h 859858"/>
                <a:gd name="connsiteX7" fmla="*/ 6683774 w 9111897"/>
                <a:gd name="connsiteY7" fmla="*/ 3200 h 859858"/>
                <a:gd name="connsiteX8" fmla="*/ 7360838 w 9111897"/>
                <a:gd name="connsiteY8" fmla="*/ 13529 h 859858"/>
                <a:gd name="connsiteX9" fmla="*/ 7809953 w 9111897"/>
                <a:gd name="connsiteY9" fmla="*/ 46641 h 859858"/>
                <a:gd name="connsiteX10" fmla="*/ 9111897 w 9111897"/>
                <a:gd name="connsiteY10" fmla="*/ 256879 h 859858"/>
                <a:gd name="connsiteX11" fmla="*/ 9111820 w 9111897"/>
                <a:gd name="connsiteY11" fmla="*/ 601166 h 859858"/>
                <a:gd name="connsiteX12" fmla="*/ 8398240 w 9111897"/>
                <a:gd name="connsiteY12" fmla="*/ 431647 h 859858"/>
                <a:gd name="connsiteX13" fmla="*/ 7394172 w 9111897"/>
                <a:gd name="connsiteY13" fmla="*/ 293120 h 859858"/>
                <a:gd name="connsiteX14" fmla="*/ 6729206 w 9111897"/>
                <a:gd name="connsiteY14" fmla="*/ 239477 h 859858"/>
                <a:gd name="connsiteX15" fmla="*/ 6014194 w 9111897"/>
                <a:gd name="connsiteY15" fmla="*/ 231147 h 859858"/>
                <a:gd name="connsiteX16" fmla="*/ 4997120 w 9111897"/>
                <a:gd name="connsiteY16" fmla="*/ 340605 h 859858"/>
                <a:gd name="connsiteX17" fmla="*/ 4327753 w 9111897"/>
                <a:gd name="connsiteY17" fmla="*/ 462197 h 859858"/>
                <a:gd name="connsiteX18" fmla="*/ 3765147 w 9111897"/>
                <a:gd name="connsiteY18" fmla="*/ 578870 h 859858"/>
                <a:gd name="connsiteX19" fmla="*/ 2812647 w 9111897"/>
                <a:gd name="connsiteY19" fmla="*/ 807470 h 859858"/>
                <a:gd name="connsiteX20" fmla="*/ 2183997 w 9111897"/>
                <a:gd name="connsiteY20" fmla="*/ 845570 h 859858"/>
                <a:gd name="connsiteX21" fmla="*/ 1641072 w 9111897"/>
                <a:gd name="connsiteY21" fmla="*/ 797945 h 859858"/>
                <a:gd name="connsiteX22" fmla="*/ 1126722 w 9111897"/>
                <a:gd name="connsiteY22" fmla="*/ 683645 h 859858"/>
                <a:gd name="connsiteX23" fmla="*/ 383772 w 9111897"/>
                <a:gd name="connsiteY23" fmla="*/ 445520 h 859858"/>
                <a:gd name="connsiteX24" fmla="*/ 105559 w 9111897"/>
                <a:gd name="connsiteY24" fmla="*/ 327506 h 859858"/>
                <a:gd name="connsiteX25" fmla="*/ 104721 w 9111897"/>
                <a:gd name="connsiteY25" fmla="*/ 341332 h 859858"/>
                <a:gd name="connsiteX26" fmla="*/ 103502 w 9111897"/>
                <a:gd name="connsiteY26" fmla="*/ 187405 h 859858"/>
                <a:gd name="connsiteX0" fmla="*/ 103502 w 9111897"/>
                <a:gd name="connsiteY0" fmla="*/ 187405 h 859858"/>
                <a:gd name="connsiteX1" fmla="*/ 444036 w 9111897"/>
                <a:gd name="connsiteY1" fmla="*/ 349888 h 859858"/>
                <a:gd name="connsiteX2" fmla="*/ 1250547 w 9111897"/>
                <a:gd name="connsiteY2" fmla="*/ 655070 h 859858"/>
                <a:gd name="connsiteX3" fmla="*/ 2393547 w 9111897"/>
                <a:gd name="connsiteY3" fmla="*/ 816995 h 859858"/>
                <a:gd name="connsiteX4" fmla="*/ 4088997 w 9111897"/>
                <a:gd name="connsiteY4" fmla="*/ 397895 h 859858"/>
                <a:gd name="connsiteX5" fmla="*/ 5307403 w 9111897"/>
                <a:gd name="connsiteY5" fmla="*/ 146353 h 859858"/>
                <a:gd name="connsiteX6" fmla="*/ 6160425 w 9111897"/>
                <a:gd name="connsiteY6" fmla="*/ 23859 h 859858"/>
                <a:gd name="connsiteX7" fmla="*/ 6683774 w 9111897"/>
                <a:gd name="connsiteY7" fmla="*/ 3200 h 859858"/>
                <a:gd name="connsiteX8" fmla="*/ 7360838 w 9111897"/>
                <a:gd name="connsiteY8" fmla="*/ 13529 h 859858"/>
                <a:gd name="connsiteX9" fmla="*/ 7809953 w 9111897"/>
                <a:gd name="connsiteY9" fmla="*/ 46641 h 859858"/>
                <a:gd name="connsiteX10" fmla="*/ 9111897 w 9111897"/>
                <a:gd name="connsiteY10" fmla="*/ 256879 h 859858"/>
                <a:gd name="connsiteX11" fmla="*/ 9111820 w 9111897"/>
                <a:gd name="connsiteY11" fmla="*/ 601166 h 859858"/>
                <a:gd name="connsiteX12" fmla="*/ 8398240 w 9111897"/>
                <a:gd name="connsiteY12" fmla="*/ 431647 h 859858"/>
                <a:gd name="connsiteX13" fmla="*/ 7394172 w 9111897"/>
                <a:gd name="connsiteY13" fmla="*/ 293120 h 859858"/>
                <a:gd name="connsiteX14" fmla="*/ 6729206 w 9111897"/>
                <a:gd name="connsiteY14" fmla="*/ 239477 h 859858"/>
                <a:gd name="connsiteX15" fmla="*/ 6014194 w 9111897"/>
                <a:gd name="connsiteY15" fmla="*/ 231147 h 859858"/>
                <a:gd name="connsiteX16" fmla="*/ 4997120 w 9111897"/>
                <a:gd name="connsiteY16" fmla="*/ 340605 h 859858"/>
                <a:gd name="connsiteX17" fmla="*/ 4327753 w 9111897"/>
                <a:gd name="connsiteY17" fmla="*/ 462197 h 859858"/>
                <a:gd name="connsiteX18" fmla="*/ 3765147 w 9111897"/>
                <a:gd name="connsiteY18" fmla="*/ 578870 h 859858"/>
                <a:gd name="connsiteX19" fmla="*/ 2812647 w 9111897"/>
                <a:gd name="connsiteY19" fmla="*/ 807470 h 859858"/>
                <a:gd name="connsiteX20" fmla="*/ 2183997 w 9111897"/>
                <a:gd name="connsiteY20" fmla="*/ 845570 h 859858"/>
                <a:gd name="connsiteX21" fmla="*/ 1641072 w 9111897"/>
                <a:gd name="connsiteY21" fmla="*/ 797945 h 859858"/>
                <a:gd name="connsiteX22" fmla="*/ 1126722 w 9111897"/>
                <a:gd name="connsiteY22" fmla="*/ 683645 h 859858"/>
                <a:gd name="connsiteX23" fmla="*/ 383772 w 9111897"/>
                <a:gd name="connsiteY23" fmla="*/ 445520 h 859858"/>
                <a:gd name="connsiteX24" fmla="*/ 105559 w 9111897"/>
                <a:gd name="connsiteY24" fmla="*/ 327506 h 859858"/>
                <a:gd name="connsiteX25" fmla="*/ 104721 w 9111897"/>
                <a:gd name="connsiteY25" fmla="*/ 341332 h 859858"/>
                <a:gd name="connsiteX26" fmla="*/ 103502 w 9111897"/>
                <a:gd name="connsiteY26" fmla="*/ 187405 h 859858"/>
                <a:gd name="connsiteX0" fmla="*/ 103502 w 9111897"/>
                <a:gd name="connsiteY0" fmla="*/ 187405 h 859858"/>
                <a:gd name="connsiteX1" fmla="*/ 444036 w 9111897"/>
                <a:gd name="connsiteY1" fmla="*/ 349888 h 859858"/>
                <a:gd name="connsiteX2" fmla="*/ 1250547 w 9111897"/>
                <a:gd name="connsiteY2" fmla="*/ 655070 h 859858"/>
                <a:gd name="connsiteX3" fmla="*/ 2393547 w 9111897"/>
                <a:gd name="connsiteY3" fmla="*/ 816995 h 859858"/>
                <a:gd name="connsiteX4" fmla="*/ 4088997 w 9111897"/>
                <a:gd name="connsiteY4" fmla="*/ 397895 h 859858"/>
                <a:gd name="connsiteX5" fmla="*/ 5307403 w 9111897"/>
                <a:gd name="connsiteY5" fmla="*/ 146353 h 859858"/>
                <a:gd name="connsiteX6" fmla="*/ 6160425 w 9111897"/>
                <a:gd name="connsiteY6" fmla="*/ 23859 h 859858"/>
                <a:gd name="connsiteX7" fmla="*/ 6683774 w 9111897"/>
                <a:gd name="connsiteY7" fmla="*/ 3200 h 859858"/>
                <a:gd name="connsiteX8" fmla="*/ 7360838 w 9111897"/>
                <a:gd name="connsiteY8" fmla="*/ 13529 h 859858"/>
                <a:gd name="connsiteX9" fmla="*/ 7809953 w 9111897"/>
                <a:gd name="connsiteY9" fmla="*/ 46641 h 859858"/>
                <a:gd name="connsiteX10" fmla="*/ 9111897 w 9111897"/>
                <a:gd name="connsiteY10" fmla="*/ 256879 h 859858"/>
                <a:gd name="connsiteX11" fmla="*/ 9111820 w 9111897"/>
                <a:gd name="connsiteY11" fmla="*/ 601166 h 859858"/>
                <a:gd name="connsiteX12" fmla="*/ 8398240 w 9111897"/>
                <a:gd name="connsiteY12" fmla="*/ 431647 h 859858"/>
                <a:gd name="connsiteX13" fmla="*/ 7394172 w 9111897"/>
                <a:gd name="connsiteY13" fmla="*/ 293120 h 859858"/>
                <a:gd name="connsiteX14" fmla="*/ 6729206 w 9111897"/>
                <a:gd name="connsiteY14" fmla="*/ 239477 h 859858"/>
                <a:gd name="connsiteX15" fmla="*/ 6014194 w 9111897"/>
                <a:gd name="connsiteY15" fmla="*/ 231147 h 859858"/>
                <a:gd name="connsiteX16" fmla="*/ 4997120 w 9111897"/>
                <a:gd name="connsiteY16" fmla="*/ 340605 h 859858"/>
                <a:gd name="connsiteX17" fmla="*/ 4327753 w 9111897"/>
                <a:gd name="connsiteY17" fmla="*/ 462197 h 859858"/>
                <a:gd name="connsiteX18" fmla="*/ 3765147 w 9111897"/>
                <a:gd name="connsiteY18" fmla="*/ 578870 h 859858"/>
                <a:gd name="connsiteX19" fmla="*/ 2812647 w 9111897"/>
                <a:gd name="connsiteY19" fmla="*/ 807470 h 859858"/>
                <a:gd name="connsiteX20" fmla="*/ 2183997 w 9111897"/>
                <a:gd name="connsiteY20" fmla="*/ 845570 h 859858"/>
                <a:gd name="connsiteX21" fmla="*/ 1641072 w 9111897"/>
                <a:gd name="connsiteY21" fmla="*/ 797945 h 859858"/>
                <a:gd name="connsiteX22" fmla="*/ 1126722 w 9111897"/>
                <a:gd name="connsiteY22" fmla="*/ 683645 h 859858"/>
                <a:gd name="connsiteX23" fmla="*/ 383772 w 9111897"/>
                <a:gd name="connsiteY23" fmla="*/ 445520 h 859858"/>
                <a:gd name="connsiteX24" fmla="*/ 105559 w 9111897"/>
                <a:gd name="connsiteY24" fmla="*/ 327506 h 859858"/>
                <a:gd name="connsiteX25" fmla="*/ 104721 w 9111897"/>
                <a:gd name="connsiteY25" fmla="*/ 341332 h 859858"/>
                <a:gd name="connsiteX26" fmla="*/ 103502 w 9111897"/>
                <a:gd name="connsiteY26" fmla="*/ 187405 h 859858"/>
                <a:gd name="connsiteX0" fmla="*/ 103502 w 9111897"/>
                <a:gd name="connsiteY0" fmla="*/ 187405 h 859858"/>
                <a:gd name="connsiteX1" fmla="*/ 444036 w 9111897"/>
                <a:gd name="connsiteY1" fmla="*/ 349888 h 859858"/>
                <a:gd name="connsiteX2" fmla="*/ 1250547 w 9111897"/>
                <a:gd name="connsiteY2" fmla="*/ 655070 h 859858"/>
                <a:gd name="connsiteX3" fmla="*/ 2393547 w 9111897"/>
                <a:gd name="connsiteY3" fmla="*/ 816995 h 859858"/>
                <a:gd name="connsiteX4" fmla="*/ 4088997 w 9111897"/>
                <a:gd name="connsiteY4" fmla="*/ 397895 h 859858"/>
                <a:gd name="connsiteX5" fmla="*/ 5307403 w 9111897"/>
                <a:gd name="connsiteY5" fmla="*/ 146353 h 859858"/>
                <a:gd name="connsiteX6" fmla="*/ 6160425 w 9111897"/>
                <a:gd name="connsiteY6" fmla="*/ 23859 h 859858"/>
                <a:gd name="connsiteX7" fmla="*/ 6683774 w 9111897"/>
                <a:gd name="connsiteY7" fmla="*/ 3200 h 859858"/>
                <a:gd name="connsiteX8" fmla="*/ 7360838 w 9111897"/>
                <a:gd name="connsiteY8" fmla="*/ 13529 h 859858"/>
                <a:gd name="connsiteX9" fmla="*/ 7809953 w 9111897"/>
                <a:gd name="connsiteY9" fmla="*/ 46641 h 859858"/>
                <a:gd name="connsiteX10" fmla="*/ 9111897 w 9111897"/>
                <a:gd name="connsiteY10" fmla="*/ 256879 h 859858"/>
                <a:gd name="connsiteX11" fmla="*/ 9111820 w 9111897"/>
                <a:gd name="connsiteY11" fmla="*/ 601166 h 859858"/>
                <a:gd name="connsiteX12" fmla="*/ 8750016 w 9111897"/>
                <a:gd name="connsiteY12" fmla="*/ 513955 h 859858"/>
                <a:gd name="connsiteX13" fmla="*/ 7394172 w 9111897"/>
                <a:gd name="connsiteY13" fmla="*/ 293120 h 859858"/>
                <a:gd name="connsiteX14" fmla="*/ 6729206 w 9111897"/>
                <a:gd name="connsiteY14" fmla="*/ 239477 h 859858"/>
                <a:gd name="connsiteX15" fmla="*/ 6014194 w 9111897"/>
                <a:gd name="connsiteY15" fmla="*/ 231147 h 859858"/>
                <a:gd name="connsiteX16" fmla="*/ 4997120 w 9111897"/>
                <a:gd name="connsiteY16" fmla="*/ 340605 h 859858"/>
                <a:gd name="connsiteX17" fmla="*/ 4327753 w 9111897"/>
                <a:gd name="connsiteY17" fmla="*/ 462197 h 859858"/>
                <a:gd name="connsiteX18" fmla="*/ 3765147 w 9111897"/>
                <a:gd name="connsiteY18" fmla="*/ 578870 h 859858"/>
                <a:gd name="connsiteX19" fmla="*/ 2812647 w 9111897"/>
                <a:gd name="connsiteY19" fmla="*/ 807470 h 859858"/>
                <a:gd name="connsiteX20" fmla="*/ 2183997 w 9111897"/>
                <a:gd name="connsiteY20" fmla="*/ 845570 h 859858"/>
                <a:gd name="connsiteX21" fmla="*/ 1641072 w 9111897"/>
                <a:gd name="connsiteY21" fmla="*/ 797945 h 859858"/>
                <a:gd name="connsiteX22" fmla="*/ 1126722 w 9111897"/>
                <a:gd name="connsiteY22" fmla="*/ 683645 h 859858"/>
                <a:gd name="connsiteX23" fmla="*/ 383772 w 9111897"/>
                <a:gd name="connsiteY23" fmla="*/ 445520 h 859858"/>
                <a:gd name="connsiteX24" fmla="*/ 105559 w 9111897"/>
                <a:gd name="connsiteY24" fmla="*/ 327506 h 859858"/>
                <a:gd name="connsiteX25" fmla="*/ 104721 w 9111897"/>
                <a:gd name="connsiteY25" fmla="*/ 341332 h 859858"/>
                <a:gd name="connsiteX26" fmla="*/ 103502 w 9111897"/>
                <a:gd name="connsiteY26" fmla="*/ 187405 h 859858"/>
                <a:gd name="connsiteX0" fmla="*/ 103502 w 9111897"/>
                <a:gd name="connsiteY0" fmla="*/ 189046 h 861499"/>
                <a:gd name="connsiteX1" fmla="*/ 444036 w 9111897"/>
                <a:gd name="connsiteY1" fmla="*/ 351529 h 861499"/>
                <a:gd name="connsiteX2" fmla="*/ 1250547 w 9111897"/>
                <a:gd name="connsiteY2" fmla="*/ 656711 h 861499"/>
                <a:gd name="connsiteX3" fmla="*/ 2393547 w 9111897"/>
                <a:gd name="connsiteY3" fmla="*/ 818636 h 861499"/>
                <a:gd name="connsiteX4" fmla="*/ 4088997 w 9111897"/>
                <a:gd name="connsiteY4" fmla="*/ 399536 h 861499"/>
                <a:gd name="connsiteX5" fmla="*/ 5307403 w 9111897"/>
                <a:gd name="connsiteY5" fmla="*/ 147994 h 861499"/>
                <a:gd name="connsiteX6" fmla="*/ 6160425 w 9111897"/>
                <a:gd name="connsiteY6" fmla="*/ 25500 h 861499"/>
                <a:gd name="connsiteX7" fmla="*/ 6777582 w 9111897"/>
                <a:gd name="connsiteY7" fmla="*/ 0 h 861499"/>
                <a:gd name="connsiteX8" fmla="*/ 7360838 w 9111897"/>
                <a:gd name="connsiteY8" fmla="*/ 15170 h 861499"/>
                <a:gd name="connsiteX9" fmla="*/ 7809953 w 9111897"/>
                <a:gd name="connsiteY9" fmla="*/ 48282 h 861499"/>
                <a:gd name="connsiteX10" fmla="*/ 9111897 w 9111897"/>
                <a:gd name="connsiteY10" fmla="*/ 258520 h 861499"/>
                <a:gd name="connsiteX11" fmla="*/ 9111820 w 9111897"/>
                <a:gd name="connsiteY11" fmla="*/ 602807 h 861499"/>
                <a:gd name="connsiteX12" fmla="*/ 8750016 w 9111897"/>
                <a:gd name="connsiteY12" fmla="*/ 515596 h 861499"/>
                <a:gd name="connsiteX13" fmla="*/ 7394172 w 9111897"/>
                <a:gd name="connsiteY13" fmla="*/ 294761 h 861499"/>
                <a:gd name="connsiteX14" fmla="*/ 6729206 w 9111897"/>
                <a:gd name="connsiteY14" fmla="*/ 241118 h 861499"/>
                <a:gd name="connsiteX15" fmla="*/ 6014194 w 9111897"/>
                <a:gd name="connsiteY15" fmla="*/ 232788 h 861499"/>
                <a:gd name="connsiteX16" fmla="*/ 4997120 w 9111897"/>
                <a:gd name="connsiteY16" fmla="*/ 342246 h 861499"/>
                <a:gd name="connsiteX17" fmla="*/ 4327753 w 9111897"/>
                <a:gd name="connsiteY17" fmla="*/ 463838 h 861499"/>
                <a:gd name="connsiteX18" fmla="*/ 3765147 w 9111897"/>
                <a:gd name="connsiteY18" fmla="*/ 580511 h 861499"/>
                <a:gd name="connsiteX19" fmla="*/ 2812647 w 9111897"/>
                <a:gd name="connsiteY19" fmla="*/ 809111 h 861499"/>
                <a:gd name="connsiteX20" fmla="*/ 2183997 w 9111897"/>
                <a:gd name="connsiteY20" fmla="*/ 847211 h 861499"/>
                <a:gd name="connsiteX21" fmla="*/ 1641072 w 9111897"/>
                <a:gd name="connsiteY21" fmla="*/ 799586 h 861499"/>
                <a:gd name="connsiteX22" fmla="*/ 1126722 w 9111897"/>
                <a:gd name="connsiteY22" fmla="*/ 685286 h 861499"/>
                <a:gd name="connsiteX23" fmla="*/ 383772 w 9111897"/>
                <a:gd name="connsiteY23" fmla="*/ 447161 h 861499"/>
                <a:gd name="connsiteX24" fmla="*/ 105559 w 9111897"/>
                <a:gd name="connsiteY24" fmla="*/ 329147 h 861499"/>
                <a:gd name="connsiteX25" fmla="*/ 104721 w 9111897"/>
                <a:gd name="connsiteY25" fmla="*/ 342973 h 861499"/>
                <a:gd name="connsiteX26" fmla="*/ 103502 w 9111897"/>
                <a:gd name="connsiteY26" fmla="*/ 189046 h 861499"/>
                <a:gd name="connsiteX0" fmla="*/ 103502 w 9111897"/>
                <a:gd name="connsiteY0" fmla="*/ 189046 h 861499"/>
                <a:gd name="connsiteX1" fmla="*/ 444036 w 9111897"/>
                <a:gd name="connsiteY1" fmla="*/ 351529 h 861499"/>
                <a:gd name="connsiteX2" fmla="*/ 1250547 w 9111897"/>
                <a:gd name="connsiteY2" fmla="*/ 656711 h 861499"/>
                <a:gd name="connsiteX3" fmla="*/ 2393547 w 9111897"/>
                <a:gd name="connsiteY3" fmla="*/ 818636 h 861499"/>
                <a:gd name="connsiteX4" fmla="*/ 4088997 w 9111897"/>
                <a:gd name="connsiteY4" fmla="*/ 399536 h 861499"/>
                <a:gd name="connsiteX5" fmla="*/ 5307403 w 9111897"/>
                <a:gd name="connsiteY5" fmla="*/ 147994 h 861499"/>
                <a:gd name="connsiteX6" fmla="*/ 6160425 w 9111897"/>
                <a:gd name="connsiteY6" fmla="*/ 25500 h 861499"/>
                <a:gd name="connsiteX7" fmla="*/ 6777582 w 9111897"/>
                <a:gd name="connsiteY7" fmla="*/ 0 h 861499"/>
                <a:gd name="connsiteX8" fmla="*/ 7360838 w 9111897"/>
                <a:gd name="connsiteY8" fmla="*/ 15170 h 861499"/>
                <a:gd name="connsiteX9" fmla="*/ 7809953 w 9111897"/>
                <a:gd name="connsiteY9" fmla="*/ 48282 h 861499"/>
                <a:gd name="connsiteX10" fmla="*/ 9111897 w 9111897"/>
                <a:gd name="connsiteY10" fmla="*/ 258520 h 861499"/>
                <a:gd name="connsiteX11" fmla="*/ 9111820 w 9111897"/>
                <a:gd name="connsiteY11" fmla="*/ 602807 h 861499"/>
                <a:gd name="connsiteX12" fmla="*/ 8750016 w 9111897"/>
                <a:gd name="connsiteY12" fmla="*/ 515596 h 861499"/>
                <a:gd name="connsiteX13" fmla="*/ 7394172 w 9111897"/>
                <a:gd name="connsiteY13" fmla="*/ 294761 h 861499"/>
                <a:gd name="connsiteX14" fmla="*/ 6729206 w 9111897"/>
                <a:gd name="connsiteY14" fmla="*/ 241118 h 861499"/>
                <a:gd name="connsiteX15" fmla="*/ 6014194 w 9111897"/>
                <a:gd name="connsiteY15" fmla="*/ 232788 h 861499"/>
                <a:gd name="connsiteX16" fmla="*/ 4997120 w 9111897"/>
                <a:gd name="connsiteY16" fmla="*/ 342246 h 861499"/>
                <a:gd name="connsiteX17" fmla="*/ 4327753 w 9111897"/>
                <a:gd name="connsiteY17" fmla="*/ 463838 h 861499"/>
                <a:gd name="connsiteX18" fmla="*/ 3765147 w 9111897"/>
                <a:gd name="connsiteY18" fmla="*/ 580511 h 861499"/>
                <a:gd name="connsiteX19" fmla="*/ 2812647 w 9111897"/>
                <a:gd name="connsiteY19" fmla="*/ 809111 h 861499"/>
                <a:gd name="connsiteX20" fmla="*/ 2183997 w 9111897"/>
                <a:gd name="connsiteY20" fmla="*/ 847211 h 861499"/>
                <a:gd name="connsiteX21" fmla="*/ 1641072 w 9111897"/>
                <a:gd name="connsiteY21" fmla="*/ 799586 h 861499"/>
                <a:gd name="connsiteX22" fmla="*/ 1126722 w 9111897"/>
                <a:gd name="connsiteY22" fmla="*/ 685286 h 861499"/>
                <a:gd name="connsiteX23" fmla="*/ 371294 w 9111897"/>
                <a:gd name="connsiteY23" fmla="*/ 527874 h 861499"/>
                <a:gd name="connsiteX24" fmla="*/ 105559 w 9111897"/>
                <a:gd name="connsiteY24" fmla="*/ 329147 h 861499"/>
                <a:gd name="connsiteX25" fmla="*/ 104721 w 9111897"/>
                <a:gd name="connsiteY25" fmla="*/ 342973 h 861499"/>
                <a:gd name="connsiteX26" fmla="*/ 103502 w 9111897"/>
                <a:gd name="connsiteY26" fmla="*/ 189046 h 861499"/>
                <a:gd name="connsiteX0" fmla="*/ 103502 w 9111897"/>
                <a:gd name="connsiteY0" fmla="*/ 189046 h 1064962"/>
                <a:gd name="connsiteX1" fmla="*/ 444036 w 9111897"/>
                <a:gd name="connsiteY1" fmla="*/ 351529 h 1064962"/>
                <a:gd name="connsiteX2" fmla="*/ 1250547 w 9111897"/>
                <a:gd name="connsiteY2" fmla="*/ 656711 h 1064962"/>
                <a:gd name="connsiteX3" fmla="*/ 2393547 w 9111897"/>
                <a:gd name="connsiteY3" fmla="*/ 818636 h 1064962"/>
                <a:gd name="connsiteX4" fmla="*/ 4088997 w 9111897"/>
                <a:gd name="connsiteY4" fmla="*/ 399536 h 1064962"/>
                <a:gd name="connsiteX5" fmla="*/ 5307403 w 9111897"/>
                <a:gd name="connsiteY5" fmla="*/ 147994 h 1064962"/>
                <a:gd name="connsiteX6" fmla="*/ 6160425 w 9111897"/>
                <a:gd name="connsiteY6" fmla="*/ 25500 h 1064962"/>
                <a:gd name="connsiteX7" fmla="*/ 6777582 w 9111897"/>
                <a:gd name="connsiteY7" fmla="*/ 0 h 1064962"/>
                <a:gd name="connsiteX8" fmla="*/ 7360838 w 9111897"/>
                <a:gd name="connsiteY8" fmla="*/ 15170 h 1064962"/>
                <a:gd name="connsiteX9" fmla="*/ 7809953 w 9111897"/>
                <a:gd name="connsiteY9" fmla="*/ 48282 h 1064962"/>
                <a:gd name="connsiteX10" fmla="*/ 9111897 w 9111897"/>
                <a:gd name="connsiteY10" fmla="*/ 258520 h 1064962"/>
                <a:gd name="connsiteX11" fmla="*/ 9111820 w 9111897"/>
                <a:gd name="connsiteY11" fmla="*/ 602807 h 1064962"/>
                <a:gd name="connsiteX12" fmla="*/ 8750016 w 9111897"/>
                <a:gd name="connsiteY12" fmla="*/ 515596 h 1064962"/>
                <a:gd name="connsiteX13" fmla="*/ 7394172 w 9111897"/>
                <a:gd name="connsiteY13" fmla="*/ 294761 h 1064962"/>
                <a:gd name="connsiteX14" fmla="*/ 6729206 w 9111897"/>
                <a:gd name="connsiteY14" fmla="*/ 241118 h 1064962"/>
                <a:gd name="connsiteX15" fmla="*/ 6014194 w 9111897"/>
                <a:gd name="connsiteY15" fmla="*/ 232788 h 1064962"/>
                <a:gd name="connsiteX16" fmla="*/ 4997120 w 9111897"/>
                <a:gd name="connsiteY16" fmla="*/ 342246 h 1064962"/>
                <a:gd name="connsiteX17" fmla="*/ 4327753 w 9111897"/>
                <a:gd name="connsiteY17" fmla="*/ 463838 h 1064962"/>
                <a:gd name="connsiteX18" fmla="*/ 3765147 w 9111897"/>
                <a:gd name="connsiteY18" fmla="*/ 580511 h 1064962"/>
                <a:gd name="connsiteX19" fmla="*/ 2812647 w 9111897"/>
                <a:gd name="connsiteY19" fmla="*/ 809111 h 1064962"/>
                <a:gd name="connsiteX20" fmla="*/ 2183997 w 9111897"/>
                <a:gd name="connsiteY20" fmla="*/ 847211 h 1064962"/>
                <a:gd name="connsiteX21" fmla="*/ 1641072 w 9111897"/>
                <a:gd name="connsiteY21" fmla="*/ 799586 h 1064962"/>
                <a:gd name="connsiteX22" fmla="*/ 1068413 w 9111897"/>
                <a:gd name="connsiteY22" fmla="*/ 1019677 h 1064962"/>
                <a:gd name="connsiteX23" fmla="*/ 371294 w 9111897"/>
                <a:gd name="connsiteY23" fmla="*/ 527874 h 1064962"/>
                <a:gd name="connsiteX24" fmla="*/ 105559 w 9111897"/>
                <a:gd name="connsiteY24" fmla="*/ 329147 h 1064962"/>
                <a:gd name="connsiteX25" fmla="*/ 104721 w 9111897"/>
                <a:gd name="connsiteY25" fmla="*/ 342973 h 1064962"/>
                <a:gd name="connsiteX26" fmla="*/ 103502 w 9111897"/>
                <a:gd name="connsiteY26" fmla="*/ 189046 h 1064962"/>
                <a:gd name="connsiteX0" fmla="*/ 103502 w 9111897"/>
                <a:gd name="connsiteY0" fmla="*/ 189046 h 861499"/>
                <a:gd name="connsiteX1" fmla="*/ 444036 w 9111897"/>
                <a:gd name="connsiteY1" fmla="*/ 351529 h 861499"/>
                <a:gd name="connsiteX2" fmla="*/ 1250547 w 9111897"/>
                <a:gd name="connsiteY2" fmla="*/ 656711 h 861499"/>
                <a:gd name="connsiteX3" fmla="*/ 2393547 w 9111897"/>
                <a:gd name="connsiteY3" fmla="*/ 818636 h 861499"/>
                <a:gd name="connsiteX4" fmla="*/ 4088997 w 9111897"/>
                <a:gd name="connsiteY4" fmla="*/ 399536 h 861499"/>
                <a:gd name="connsiteX5" fmla="*/ 5307403 w 9111897"/>
                <a:gd name="connsiteY5" fmla="*/ 147994 h 861499"/>
                <a:gd name="connsiteX6" fmla="*/ 6160425 w 9111897"/>
                <a:gd name="connsiteY6" fmla="*/ 25500 h 861499"/>
                <a:gd name="connsiteX7" fmla="*/ 6777582 w 9111897"/>
                <a:gd name="connsiteY7" fmla="*/ 0 h 861499"/>
                <a:gd name="connsiteX8" fmla="*/ 7360838 w 9111897"/>
                <a:gd name="connsiteY8" fmla="*/ 15170 h 861499"/>
                <a:gd name="connsiteX9" fmla="*/ 7809953 w 9111897"/>
                <a:gd name="connsiteY9" fmla="*/ 48282 h 861499"/>
                <a:gd name="connsiteX10" fmla="*/ 9111897 w 9111897"/>
                <a:gd name="connsiteY10" fmla="*/ 258520 h 861499"/>
                <a:gd name="connsiteX11" fmla="*/ 9111820 w 9111897"/>
                <a:gd name="connsiteY11" fmla="*/ 602807 h 861499"/>
                <a:gd name="connsiteX12" fmla="*/ 8750016 w 9111897"/>
                <a:gd name="connsiteY12" fmla="*/ 515596 h 861499"/>
                <a:gd name="connsiteX13" fmla="*/ 7394172 w 9111897"/>
                <a:gd name="connsiteY13" fmla="*/ 294761 h 861499"/>
                <a:gd name="connsiteX14" fmla="*/ 6729206 w 9111897"/>
                <a:gd name="connsiteY14" fmla="*/ 241118 h 861499"/>
                <a:gd name="connsiteX15" fmla="*/ 6014194 w 9111897"/>
                <a:gd name="connsiteY15" fmla="*/ 232788 h 861499"/>
                <a:gd name="connsiteX16" fmla="*/ 4997120 w 9111897"/>
                <a:gd name="connsiteY16" fmla="*/ 342246 h 861499"/>
                <a:gd name="connsiteX17" fmla="*/ 4327753 w 9111897"/>
                <a:gd name="connsiteY17" fmla="*/ 463838 h 861499"/>
                <a:gd name="connsiteX18" fmla="*/ 3765147 w 9111897"/>
                <a:gd name="connsiteY18" fmla="*/ 580511 h 861499"/>
                <a:gd name="connsiteX19" fmla="*/ 2812647 w 9111897"/>
                <a:gd name="connsiteY19" fmla="*/ 809111 h 861499"/>
                <a:gd name="connsiteX20" fmla="*/ 2183997 w 9111897"/>
                <a:gd name="connsiteY20" fmla="*/ 847211 h 861499"/>
                <a:gd name="connsiteX21" fmla="*/ 1641072 w 9111897"/>
                <a:gd name="connsiteY21" fmla="*/ 799586 h 861499"/>
                <a:gd name="connsiteX22" fmla="*/ 1087849 w 9111897"/>
                <a:gd name="connsiteY22" fmla="*/ 732100 h 861499"/>
                <a:gd name="connsiteX23" fmla="*/ 371294 w 9111897"/>
                <a:gd name="connsiteY23" fmla="*/ 527874 h 861499"/>
                <a:gd name="connsiteX24" fmla="*/ 105559 w 9111897"/>
                <a:gd name="connsiteY24" fmla="*/ 329147 h 861499"/>
                <a:gd name="connsiteX25" fmla="*/ 104721 w 9111897"/>
                <a:gd name="connsiteY25" fmla="*/ 342973 h 861499"/>
                <a:gd name="connsiteX26" fmla="*/ 103502 w 9111897"/>
                <a:gd name="connsiteY26" fmla="*/ 189046 h 861499"/>
                <a:gd name="connsiteX0" fmla="*/ 1087849 w 9111897"/>
                <a:gd name="connsiteY0" fmla="*/ 732100 h 892547"/>
                <a:gd name="connsiteX1" fmla="*/ 371294 w 9111897"/>
                <a:gd name="connsiteY1" fmla="*/ 527874 h 892547"/>
                <a:gd name="connsiteX2" fmla="*/ 105559 w 9111897"/>
                <a:gd name="connsiteY2" fmla="*/ 329147 h 892547"/>
                <a:gd name="connsiteX3" fmla="*/ 104721 w 9111897"/>
                <a:gd name="connsiteY3" fmla="*/ 342973 h 892547"/>
                <a:gd name="connsiteX4" fmla="*/ 103502 w 9111897"/>
                <a:gd name="connsiteY4" fmla="*/ 189046 h 892547"/>
                <a:gd name="connsiteX5" fmla="*/ 444036 w 9111897"/>
                <a:gd name="connsiteY5" fmla="*/ 351529 h 892547"/>
                <a:gd name="connsiteX6" fmla="*/ 1250547 w 9111897"/>
                <a:gd name="connsiteY6" fmla="*/ 656711 h 892547"/>
                <a:gd name="connsiteX7" fmla="*/ 2393547 w 9111897"/>
                <a:gd name="connsiteY7" fmla="*/ 818636 h 892547"/>
                <a:gd name="connsiteX8" fmla="*/ 4088997 w 9111897"/>
                <a:gd name="connsiteY8" fmla="*/ 399536 h 892547"/>
                <a:gd name="connsiteX9" fmla="*/ 5307403 w 9111897"/>
                <a:gd name="connsiteY9" fmla="*/ 147994 h 892547"/>
                <a:gd name="connsiteX10" fmla="*/ 6160425 w 9111897"/>
                <a:gd name="connsiteY10" fmla="*/ 25500 h 892547"/>
                <a:gd name="connsiteX11" fmla="*/ 6777582 w 9111897"/>
                <a:gd name="connsiteY11" fmla="*/ 0 h 892547"/>
                <a:gd name="connsiteX12" fmla="*/ 7360838 w 9111897"/>
                <a:gd name="connsiteY12" fmla="*/ 15170 h 892547"/>
                <a:gd name="connsiteX13" fmla="*/ 7809953 w 9111897"/>
                <a:gd name="connsiteY13" fmla="*/ 48282 h 892547"/>
                <a:gd name="connsiteX14" fmla="*/ 9111897 w 9111897"/>
                <a:gd name="connsiteY14" fmla="*/ 258520 h 892547"/>
                <a:gd name="connsiteX15" fmla="*/ 9111820 w 9111897"/>
                <a:gd name="connsiteY15" fmla="*/ 602807 h 892547"/>
                <a:gd name="connsiteX16" fmla="*/ 8750016 w 9111897"/>
                <a:gd name="connsiteY16" fmla="*/ 515596 h 892547"/>
                <a:gd name="connsiteX17" fmla="*/ 7394172 w 9111897"/>
                <a:gd name="connsiteY17" fmla="*/ 294761 h 892547"/>
                <a:gd name="connsiteX18" fmla="*/ 6729206 w 9111897"/>
                <a:gd name="connsiteY18" fmla="*/ 241118 h 892547"/>
                <a:gd name="connsiteX19" fmla="*/ 6014194 w 9111897"/>
                <a:gd name="connsiteY19" fmla="*/ 232788 h 892547"/>
                <a:gd name="connsiteX20" fmla="*/ 4997120 w 9111897"/>
                <a:gd name="connsiteY20" fmla="*/ 342246 h 892547"/>
                <a:gd name="connsiteX21" fmla="*/ 4327753 w 9111897"/>
                <a:gd name="connsiteY21" fmla="*/ 463838 h 892547"/>
                <a:gd name="connsiteX22" fmla="*/ 3765147 w 9111897"/>
                <a:gd name="connsiteY22" fmla="*/ 580511 h 892547"/>
                <a:gd name="connsiteX23" fmla="*/ 2812647 w 9111897"/>
                <a:gd name="connsiteY23" fmla="*/ 809111 h 892547"/>
                <a:gd name="connsiteX24" fmla="*/ 2183997 w 9111897"/>
                <a:gd name="connsiteY24" fmla="*/ 847211 h 892547"/>
                <a:gd name="connsiteX25" fmla="*/ 1731126 w 9111897"/>
                <a:gd name="connsiteY25" fmla="*/ 892547 h 892547"/>
                <a:gd name="connsiteX0" fmla="*/ 1087849 w 9111897"/>
                <a:gd name="connsiteY0" fmla="*/ 732100 h 861499"/>
                <a:gd name="connsiteX1" fmla="*/ 371294 w 9111897"/>
                <a:gd name="connsiteY1" fmla="*/ 527874 h 861499"/>
                <a:gd name="connsiteX2" fmla="*/ 105559 w 9111897"/>
                <a:gd name="connsiteY2" fmla="*/ 329147 h 861499"/>
                <a:gd name="connsiteX3" fmla="*/ 104721 w 9111897"/>
                <a:gd name="connsiteY3" fmla="*/ 342973 h 861499"/>
                <a:gd name="connsiteX4" fmla="*/ 103502 w 9111897"/>
                <a:gd name="connsiteY4" fmla="*/ 189046 h 861499"/>
                <a:gd name="connsiteX5" fmla="*/ 444036 w 9111897"/>
                <a:gd name="connsiteY5" fmla="*/ 351529 h 861499"/>
                <a:gd name="connsiteX6" fmla="*/ 1250547 w 9111897"/>
                <a:gd name="connsiteY6" fmla="*/ 656711 h 861499"/>
                <a:gd name="connsiteX7" fmla="*/ 2393547 w 9111897"/>
                <a:gd name="connsiteY7" fmla="*/ 818636 h 861499"/>
                <a:gd name="connsiteX8" fmla="*/ 4088997 w 9111897"/>
                <a:gd name="connsiteY8" fmla="*/ 399536 h 861499"/>
                <a:gd name="connsiteX9" fmla="*/ 5307403 w 9111897"/>
                <a:gd name="connsiteY9" fmla="*/ 147994 h 861499"/>
                <a:gd name="connsiteX10" fmla="*/ 6160425 w 9111897"/>
                <a:gd name="connsiteY10" fmla="*/ 25500 h 861499"/>
                <a:gd name="connsiteX11" fmla="*/ 6777582 w 9111897"/>
                <a:gd name="connsiteY11" fmla="*/ 0 h 861499"/>
                <a:gd name="connsiteX12" fmla="*/ 7360838 w 9111897"/>
                <a:gd name="connsiteY12" fmla="*/ 15170 h 861499"/>
                <a:gd name="connsiteX13" fmla="*/ 7809953 w 9111897"/>
                <a:gd name="connsiteY13" fmla="*/ 48282 h 861499"/>
                <a:gd name="connsiteX14" fmla="*/ 9111897 w 9111897"/>
                <a:gd name="connsiteY14" fmla="*/ 258520 h 861499"/>
                <a:gd name="connsiteX15" fmla="*/ 9111820 w 9111897"/>
                <a:gd name="connsiteY15" fmla="*/ 602807 h 861499"/>
                <a:gd name="connsiteX16" fmla="*/ 8750016 w 9111897"/>
                <a:gd name="connsiteY16" fmla="*/ 515596 h 861499"/>
                <a:gd name="connsiteX17" fmla="*/ 7394172 w 9111897"/>
                <a:gd name="connsiteY17" fmla="*/ 294761 h 861499"/>
                <a:gd name="connsiteX18" fmla="*/ 6729206 w 9111897"/>
                <a:gd name="connsiteY18" fmla="*/ 241118 h 861499"/>
                <a:gd name="connsiteX19" fmla="*/ 6014194 w 9111897"/>
                <a:gd name="connsiteY19" fmla="*/ 232788 h 861499"/>
                <a:gd name="connsiteX20" fmla="*/ 4997120 w 9111897"/>
                <a:gd name="connsiteY20" fmla="*/ 342246 h 861499"/>
                <a:gd name="connsiteX21" fmla="*/ 4327753 w 9111897"/>
                <a:gd name="connsiteY21" fmla="*/ 463838 h 861499"/>
                <a:gd name="connsiteX22" fmla="*/ 3765147 w 9111897"/>
                <a:gd name="connsiteY22" fmla="*/ 580511 h 861499"/>
                <a:gd name="connsiteX23" fmla="*/ 2812647 w 9111897"/>
                <a:gd name="connsiteY23" fmla="*/ 809111 h 861499"/>
                <a:gd name="connsiteX24" fmla="*/ 2183997 w 9111897"/>
                <a:gd name="connsiteY24" fmla="*/ 847211 h 861499"/>
                <a:gd name="connsiteX25" fmla="*/ 1731126 w 9111897"/>
                <a:gd name="connsiteY25" fmla="*/ 852420 h 861499"/>
                <a:gd name="connsiteX0" fmla="*/ 1087849 w 9111897"/>
                <a:gd name="connsiteY0" fmla="*/ 732100 h 1580668"/>
                <a:gd name="connsiteX1" fmla="*/ 371294 w 9111897"/>
                <a:gd name="connsiteY1" fmla="*/ 527874 h 1580668"/>
                <a:gd name="connsiteX2" fmla="*/ 105559 w 9111897"/>
                <a:gd name="connsiteY2" fmla="*/ 329147 h 1580668"/>
                <a:gd name="connsiteX3" fmla="*/ 104721 w 9111897"/>
                <a:gd name="connsiteY3" fmla="*/ 342973 h 1580668"/>
                <a:gd name="connsiteX4" fmla="*/ 103502 w 9111897"/>
                <a:gd name="connsiteY4" fmla="*/ 189046 h 1580668"/>
                <a:gd name="connsiteX5" fmla="*/ 444036 w 9111897"/>
                <a:gd name="connsiteY5" fmla="*/ 351529 h 1580668"/>
                <a:gd name="connsiteX6" fmla="*/ 1250547 w 9111897"/>
                <a:gd name="connsiteY6" fmla="*/ 656711 h 1580668"/>
                <a:gd name="connsiteX7" fmla="*/ 2393547 w 9111897"/>
                <a:gd name="connsiteY7" fmla="*/ 818636 h 1580668"/>
                <a:gd name="connsiteX8" fmla="*/ 4088997 w 9111897"/>
                <a:gd name="connsiteY8" fmla="*/ 399536 h 1580668"/>
                <a:gd name="connsiteX9" fmla="*/ 5307403 w 9111897"/>
                <a:gd name="connsiteY9" fmla="*/ 147994 h 1580668"/>
                <a:gd name="connsiteX10" fmla="*/ 6160425 w 9111897"/>
                <a:gd name="connsiteY10" fmla="*/ 25500 h 1580668"/>
                <a:gd name="connsiteX11" fmla="*/ 6777582 w 9111897"/>
                <a:gd name="connsiteY11" fmla="*/ 0 h 1580668"/>
                <a:gd name="connsiteX12" fmla="*/ 7360838 w 9111897"/>
                <a:gd name="connsiteY12" fmla="*/ 15170 h 1580668"/>
                <a:gd name="connsiteX13" fmla="*/ 7809953 w 9111897"/>
                <a:gd name="connsiteY13" fmla="*/ 48282 h 1580668"/>
                <a:gd name="connsiteX14" fmla="*/ 9111897 w 9111897"/>
                <a:gd name="connsiteY14" fmla="*/ 258520 h 1580668"/>
                <a:gd name="connsiteX15" fmla="*/ 9111820 w 9111897"/>
                <a:gd name="connsiteY15" fmla="*/ 602807 h 1580668"/>
                <a:gd name="connsiteX16" fmla="*/ 8750016 w 9111897"/>
                <a:gd name="connsiteY16" fmla="*/ 515596 h 1580668"/>
                <a:gd name="connsiteX17" fmla="*/ 7394172 w 9111897"/>
                <a:gd name="connsiteY17" fmla="*/ 294761 h 1580668"/>
                <a:gd name="connsiteX18" fmla="*/ 6729206 w 9111897"/>
                <a:gd name="connsiteY18" fmla="*/ 241118 h 1580668"/>
                <a:gd name="connsiteX19" fmla="*/ 6014194 w 9111897"/>
                <a:gd name="connsiteY19" fmla="*/ 232788 h 1580668"/>
                <a:gd name="connsiteX20" fmla="*/ 4997120 w 9111897"/>
                <a:gd name="connsiteY20" fmla="*/ 342246 h 1580668"/>
                <a:gd name="connsiteX21" fmla="*/ 4327753 w 9111897"/>
                <a:gd name="connsiteY21" fmla="*/ 463838 h 1580668"/>
                <a:gd name="connsiteX22" fmla="*/ 3765147 w 9111897"/>
                <a:gd name="connsiteY22" fmla="*/ 580511 h 1580668"/>
                <a:gd name="connsiteX23" fmla="*/ 2812647 w 9111897"/>
                <a:gd name="connsiteY23" fmla="*/ 809111 h 1580668"/>
                <a:gd name="connsiteX24" fmla="*/ 2395032 w 9111897"/>
                <a:gd name="connsiteY24" fmla="*/ 1573450 h 1580668"/>
                <a:gd name="connsiteX25" fmla="*/ 1731126 w 9111897"/>
                <a:gd name="connsiteY25" fmla="*/ 852420 h 1580668"/>
                <a:gd name="connsiteX0" fmla="*/ 1087849 w 9111897"/>
                <a:gd name="connsiteY0" fmla="*/ 732100 h 892352"/>
                <a:gd name="connsiteX1" fmla="*/ 371294 w 9111897"/>
                <a:gd name="connsiteY1" fmla="*/ 527874 h 892352"/>
                <a:gd name="connsiteX2" fmla="*/ 105559 w 9111897"/>
                <a:gd name="connsiteY2" fmla="*/ 329147 h 892352"/>
                <a:gd name="connsiteX3" fmla="*/ 104721 w 9111897"/>
                <a:gd name="connsiteY3" fmla="*/ 342973 h 892352"/>
                <a:gd name="connsiteX4" fmla="*/ 103502 w 9111897"/>
                <a:gd name="connsiteY4" fmla="*/ 189046 h 892352"/>
                <a:gd name="connsiteX5" fmla="*/ 444036 w 9111897"/>
                <a:gd name="connsiteY5" fmla="*/ 351529 h 892352"/>
                <a:gd name="connsiteX6" fmla="*/ 1250547 w 9111897"/>
                <a:gd name="connsiteY6" fmla="*/ 656711 h 892352"/>
                <a:gd name="connsiteX7" fmla="*/ 2393547 w 9111897"/>
                <a:gd name="connsiteY7" fmla="*/ 818636 h 892352"/>
                <a:gd name="connsiteX8" fmla="*/ 4088997 w 9111897"/>
                <a:gd name="connsiteY8" fmla="*/ 399536 h 892352"/>
                <a:gd name="connsiteX9" fmla="*/ 5307403 w 9111897"/>
                <a:gd name="connsiteY9" fmla="*/ 147994 h 892352"/>
                <a:gd name="connsiteX10" fmla="*/ 6160425 w 9111897"/>
                <a:gd name="connsiteY10" fmla="*/ 25500 h 892352"/>
                <a:gd name="connsiteX11" fmla="*/ 6777582 w 9111897"/>
                <a:gd name="connsiteY11" fmla="*/ 0 h 892352"/>
                <a:gd name="connsiteX12" fmla="*/ 7360838 w 9111897"/>
                <a:gd name="connsiteY12" fmla="*/ 15170 h 892352"/>
                <a:gd name="connsiteX13" fmla="*/ 7809953 w 9111897"/>
                <a:gd name="connsiteY13" fmla="*/ 48282 h 892352"/>
                <a:gd name="connsiteX14" fmla="*/ 9111897 w 9111897"/>
                <a:gd name="connsiteY14" fmla="*/ 258520 h 892352"/>
                <a:gd name="connsiteX15" fmla="*/ 9111820 w 9111897"/>
                <a:gd name="connsiteY15" fmla="*/ 602807 h 892352"/>
                <a:gd name="connsiteX16" fmla="*/ 8750016 w 9111897"/>
                <a:gd name="connsiteY16" fmla="*/ 515596 h 892352"/>
                <a:gd name="connsiteX17" fmla="*/ 7394172 w 9111897"/>
                <a:gd name="connsiteY17" fmla="*/ 294761 h 892352"/>
                <a:gd name="connsiteX18" fmla="*/ 6729206 w 9111897"/>
                <a:gd name="connsiteY18" fmla="*/ 241118 h 892352"/>
                <a:gd name="connsiteX19" fmla="*/ 6014194 w 9111897"/>
                <a:gd name="connsiteY19" fmla="*/ 232788 h 892352"/>
                <a:gd name="connsiteX20" fmla="*/ 4997120 w 9111897"/>
                <a:gd name="connsiteY20" fmla="*/ 342246 h 892352"/>
                <a:gd name="connsiteX21" fmla="*/ 4327753 w 9111897"/>
                <a:gd name="connsiteY21" fmla="*/ 463838 h 892352"/>
                <a:gd name="connsiteX22" fmla="*/ 3765147 w 9111897"/>
                <a:gd name="connsiteY22" fmla="*/ 580511 h 892352"/>
                <a:gd name="connsiteX23" fmla="*/ 2812647 w 9111897"/>
                <a:gd name="connsiteY23" fmla="*/ 809111 h 892352"/>
                <a:gd name="connsiteX24" fmla="*/ 2269623 w 9111897"/>
                <a:gd name="connsiteY24" fmla="*/ 885134 h 892352"/>
                <a:gd name="connsiteX25" fmla="*/ 1731126 w 9111897"/>
                <a:gd name="connsiteY25" fmla="*/ 852420 h 892352"/>
                <a:gd name="connsiteX0" fmla="*/ 1087849 w 9111897"/>
                <a:gd name="connsiteY0" fmla="*/ 732100 h 892352"/>
                <a:gd name="connsiteX1" fmla="*/ 371294 w 9111897"/>
                <a:gd name="connsiteY1" fmla="*/ 527874 h 892352"/>
                <a:gd name="connsiteX2" fmla="*/ 105559 w 9111897"/>
                <a:gd name="connsiteY2" fmla="*/ 329147 h 892352"/>
                <a:gd name="connsiteX3" fmla="*/ 104721 w 9111897"/>
                <a:gd name="connsiteY3" fmla="*/ 342973 h 892352"/>
                <a:gd name="connsiteX4" fmla="*/ 103502 w 9111897"/>
                <a:gd name="connsiteY4" fmla="*/ 189046 h 892352"/>
                <a:gd name="connsiteX5" fmla="*/ 444036 w 9111897"/>
                <a:gd name="connsiteY5" fmla="*/ 351529 h 892352"/>
                <a:gd name="connsiteX6" fmla="*/ 1250547 w 9111897"/>
                <a:gd name="connsiteY6" fmla="*/ 656711 h 892352"/>
                <a:gd name="connsiteX7" fmla="*/ 2393547 w 9111897"/>
                <a:gd name="connsiteY7" fmla="*/ 818636 h 892352"/>
                <a:gd name="connsiteX8" fmla="*/ 4088997 w 9111897"/>
                <a:gd name="connsiteY8" fmla="*/ 399536 h 892352"/>
                <a:gd name="connsiteX9" fmla="*/ 5307403 w 9111897"/>
                <a:gd name="connsiteY9" fmla="*/ 147994 h 892352"/>
                <a:gd name="connsiteX10" fmla="*/ 6160425 w 9111897"/>
                <a:gd name="connsiteY10" fmla="*/ 25500 h 892352"/>
                <a:gd name="connsiteX11" fmla="*/ 6777582 w 9111897"/>
                <a:gd name="connsiteY11" fmla="*/ 0 h 892352"/>
                <a:gd name="connsiteX12" fmla="*/ 7360838 w 9111897"/>
                <a:gd name="connsiteY12" fmla="*/ 15170 h 892352"/>
                <a:gd name="connsiteX13" fmla="*/ 7809953 w 9111897"/>
                <a:gd name="connsiteY13" fmla="*/ 48282 h 892352"/>
                <a:gd name="connsiteX14" fmla="*/ 9111897 w 9111897"/>
                <a:gd name="connsiteY14" fmla="*/ 258520 h 892352"/>
                <a:gd name="connsiteX15" fmla="*/ 9111820 w 9111897"/>
                <a:gd name="connsiteY15" fmla="*/ 602807 h 892352"/>
                <a:gd name="connsiteX16" fmla="*/ 8750016 w 9111897"/>
                <a:gd name="connsiteY16" fmla="*/ 515596 h 892352"/>
                <a:gd name="connsiteX17" fmla="*/ 7394172 w 9111897"/>
                <a:gd name="connsiteY17" fmla="*/ 294761 h 892352"/>
                <a:gd name="connsiteX18" fmla="*/ 6729206 w 9111897"/>
                <a:gd name="connsiteY18" fmla="*/ 241118 h 892352"/>
                <a:gd name="connsiteX19" fmla="*/ 6014194 w 9111897"/>
                <a:gd name="connsiteY19" fmla="*/ 232788 h 892352"/>
                <a:gd name="connsiteX20" fmla="*/ 4997120 w 9111897"/>
                <a:gd name="connsiteY20" fmla="*/ 342246 h 892352"/>
                <a:gd name="connsiteX21" fmla="*/ 4327753 w 9111897"/>
                <a:gd name="connsiteY21" fmla="*/ 463838 h 892352"/>
                <a:gd name="connsiteX22" fmla="*/ 3765147 w 9111897"/>
                <a:gd name="connsiteY22" fmla="*/ 580511 h 892352"/>
                <a:gd name="connsiteX23" fmla="*/ 2812647 w 9111897"/>
                <a:gd name="connsiteY23" fmla="*/ 809111 h 892352"/>
                <a:gd name="connsiteX24" fmla="*/ 2269623 w 9111897"/>
                <a:gd name="connsiteY24" fmla="*/ 885134 h 892352"/>
                <a:gd name="connsiteX25" fmla="*/ 1731126 w 9111897"/>
                <a:gd name="connsiteY25" fmla="*/ 852420 h 892352"/>
                <a:gd name="connsiteX26" fmla="*/ 1087849 w 9111897"/>
                <a:gd name="connsiteY26" fmla="*/ 732100 h 892352"/>
                <a:gd name="connsiteX0" fmla="*/ 1087849 w 9111897"/>
                <a:gd name="connsiteY0" fmla="*/ 732100 h 885134"/>
                <a:gd name="connsiteX1" fmla="*/ 371294 w 9111897"/>
                <a:gd name="connsiteY1" fmla="*/ 527874 h 885134"/>
                <a:gd name="connsiteX2" fmla="*/ 105559 w 9111897"/>
                <a:gd name="connsiteY2" fmla="*/ 329147 h 885134"/>
                <a:gd name="connsiteX3" fmla="*/ 104721 w 9111897"/>
                <a:gd name="connsiteY3" fmla="*/ 342973 h 885134"/>
                <a:gd name="connsiteX4" fmla="*/ 103502 w 9111897"/>
                <a:gd name="connsiteY4" fmla="*/ 189046 h 885134"/>
                <a:gd name="connsiteX5" fmla="*/ 444036 w 9111897"/>
                <a:gd name="connsiteY5" fmla="*/ 351529 h 885134"/>
                <a:gd name="connsiteX6" fmla="*/ 1250547 w 9111897"/>
                <a:gd name="connsiteY6" fmla="*/ 656711 h 885134"/>
                <a:gd name="connsiteX7" fmla="*/ 2393547 w 9111897"/>
                <a:gd name="connsiteY7" fmla="*/ 818636 h 885134"/>
                <a:gd name="connsiteX8" fmla="*/ 4088997 w 9111897"/>
                <a:gd name="connsiteY8" fmla="*/ 399536 h 885134"/>
                <a:gd name="connsiteX9" fmla="*/ 5307403 w 9111897"/>
                <a:gd name="connsiteY9" fmla="*/ 147994 h 885134"/>
                <a:gd name="connsiteX10" fmla="*/ 6160425 w 9111897"/>
                <a:gd name="connsiteY10" fmla="*/ 25500 h 885134"/>
                <a:gd name="connsiteX11" fmla="*/ 6777582 w 9111897"/>
                <a:gd name="connsiteY11" fmla="*/ 0 h 885134"/>
                <a:gd name="connsiteX12" fmla="*/ 7360838 w 9111897"/>
                <a:gd name="connsiteY12" fmla="*/ 15170 h 885134"/>
                <a:gd name="connsiteX13" fmla="*/ 7809953 w 9111897"/>
                <a:gd name="connsiteY13" fmla="*/ 48282 h 885134"/>
                <a:gd name="connsiteX14" fmla="*/ 9111897 w 9111897"/>
                <a:gd name="connsiteY14" fmla="*/ 258520 h 885134"/>
                <a:gd name="connsiteX15" fmla="*/ 9111820 w 9111897"/>
                <a:gd name="connsiteY15" fmla="*/ 602807 h 885134"/>
                <a:gd name="connsiteX16" fmla="*/ 8750016 w 9111897"/>
                <a:gd name="connsiteY16" fmla="*/ 515596 h 885134"/>
                <a:gd name="connsiteX17" fmla="*/ 7394172 w 9111897"/>
                <a:gd name="connsiteY17" fmla="*/ 294761 h 885134"/>
                <a:gd name="connsiteX18" fmla="*/ 6729206 w 9111897"/>
                <a:gd name="connsiteY18" fmla="*/ 241118 h 885134"/>
                <a:gd name="connsiteX19" fmla="*/ 6014194 w 9111897"/>
                <a:gd name="connsiteY19" fmla="*/ 232788 h 885134"/>
                <a:gd name="connsiteX20" fmla="*/ 4997120 w 9111897"/>
                <a:gd name="connsiteY20" fmla="*/ 342246 h 885134"/>
                <a:gd name="connsiteX21" fmla="*/ 4327753 w 9111897"/>
                <a:gd name="connsiteY21" fmla="*/ 463838 h 885134"/>
                <a:gd name="connsiteX22" fmla="*/ 3765147 w 9111897"/>
                <a:gd name="connsiteY22" fmla="*/ 580511 h 885134"/>
                <a:gd name="connsiteX23" fmla="*/ 2812647 w 9111897"/>
                <a:gd name="connsiteY23" fmla="*/ 809111 h 885134"/>
                <a:gd name="connsiteX24" fmla="*/ 2269623 w 9111897"/>
                <a:gd name="connsiteY24" fmla="*/ 885134 h 885134"/>
                <a:gd name="connsiteX25" fmla="*/ 1731126 w 9111897"/>
                <a:gd name="connsiteY25" fmla="*/ 852420 h 885134"/>
                <a:gd name="connsiteX26" fmla="*/ 1087849 w 9111897"/>
                <a:gd name="connsiteY26" fmla="*/ 732100 h 885134"/>
                <a:gd name="connsiteX0" fmla="*/ 1087849 w 9111897"/>
                <a:gd name="connsiteY0" fmla="*/ 732100 h 892352"/>
                <a:gd name="connsiteX1" fmla="*/ 371294 w 9111897"/>
                <a:gd name="connsiteY1" fmla="*/ 527874 h 892352"/>
                <a:gd name="connsiteX2" fmla="*/ 105559 w 9111897"/>
                <a:gd name="connsiteY2" fmla="*/ 329147 h 892352"/>
                <a:gd name="connsiteX3" fmla="*/ 104721 w 9111897"/>
                <a:gd name="connsiteY3" fmla="*/ 342973 h 892352"/>
                <a:gd name="connsiteX4" fmla="*/ 103502 w 9111897"/>
                <a:gd name="connsiteY4" fmla="*/ 189046 h 892352"/>
                <a:gd name="connsiteX5" fmla="*/ 444036 w 9111897"/>
                <a:gd name="connsiteY5" fmla="*/ 351529 h 892352"/>
                <a:gd name="connsiteX6" fmla="*/ 1250547 w 9111897"/>
                <a:gd name="connsiteY6" fmla="*/ 656711 h 892352"/>
                <a:gd name="connsiteX7" fmla="*/ 2393547 w 9111897"/>
                <a:gd name="connsiteY7" fmla="*/ 818636 h 892352"/>
                <a:gd name="connsiteX8" fmla="*/ 4088997 w 9111897"/>
                <a:gd name="connsiteY8" fmla="*/ 399536 h 892352"/>
                <a:gd name="connsiteX9" fmla="*/ 5307403 w 9111897"/>
                <a:gd name="connsiteY9" fmla="*/ 147994 h 892352"/>
                <a:gd name="connsiteX10" fmla="*/ 6160425 w 9111897"/>
                <a:gd name="connsiteY10" fmla="*/ 25500 h 892352"/>
                <a:gd name="connsiteX11" fmla="*/ 6777582 w 9111897"/>
                <a:gd name="connsiteY11" fmla="*/ 0 h 892352"/>
                <a:gd name="connsiteX12" fmla="*/ 7360838 w 9111897"/>
                <a:gd name="connsiteY12" fmla="*/ 15170 h 892352"/>
                <a:gd name="connsiteX13" fmla="*/ 7809953 w 9111897"/>
                <a:gd name="connsiteY13" fmla="*/ 48282 h 892352"/>
                <a:gd name="connsiteX14" fmla="*/ 9111897 w 9111897"/>
                <a:gd name="connsiteY14" fmla="*/ 258520 h 892352"/>
                <a:gd name="connsiteX15" fmla="*/ 9111820 w 9111897"/>
                <a:gd name="connsiteY15" fmla="*/ 602807 h 892352"/>
                <a:gd name="connsiteX16" fmla="*/ 8750016 w 9111897"/>
                <a:gd name="connsiteY16" fmla="*/ 515596 h 892352"/>
                <a:gd name="connsiteX17" fmla="*/ 7394172 w 9111897"/>
                <a:gd name="connsiteY17" fmla="*/ 294761 h 892352"/>
                <a:gd name="connsiteX18" fmla="*/ 6729206 w 9111897"/>
                <a:gd name="connsiteY18" fmla="*/ 241118 h 892352"/>
                <a:gd name="connsiteX19" fmla="*/ 6014194 w 9111897"/>
                <a:gd name="connsiteY19" fmla="*/ 232788 h 892352"/>
                <a:gd name="connsiteX20" fmla="*/ 4997120 w 9111897"/>
                <a:gd name="connsiteY20" fmla="*/ 342246 h 892352"/>
                <a:gd name="connsiteX21" fmla="*/ 4327753 w 9111897"/>
                <a:gd name="connsiteY21" fmla="*/ 463838 h 892352"/>
                <a:gd name="connsiteX22" fmla="*/ 3765147 w 9111897"/>
                <a:gd name="connsiteY22" fmla="*/ 580511 h 892352"/>
                <a:gd name="connsiteX23" fmla="*/ 2812647 w 9111897"/>
                <a:gd name="connsiteY23" fmla="*/ 809111 h 892352"/>
                <a:gd name="connsiteX24" fmla="*/ 2269623 w 9111897"/>
                <a:gd name="connsiteY24" fmla="*/ 885134 h 892352"/>
                <a:gd name="connsiteX25" fmla="*/ 1731126 w 9111897"/>
                <a:gd name="connsiteY25" fmla="*/ 852420 h 892352"/>
                <a:gd name="connsiteX26" fmla="*/ 1087849 w 9111897"/>
                <a:gd name="connsiteY26" fmla="*/ 732100 h 892352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14194 w 9111897"/>
                <a:gd name="connsiteY19" fmla="*/ 232788 h 895696"/>
                <a:gd name="connsiteX20" fmla="*/ 4997120 w 9111897"/>
                <a:gd name="connsiteY20" fmla="*/ 342246 h 895696"/>
                <a:gd name="connsiteX21" fmla="*/ 4327753 w 9111897"/>
                <a:gd name="connsiteY21" fmla="*/ 463838 h 895696"/>
                <a:gd name="connsiteX22" fmla="*/ 3765147 w 9111897"/>
                <a:gd name="connsiteY22" fmla="*/ 580511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14194 w 9111897"/>
                <a:gd name="connsiteY19" fmla="*/ 232788 h 895696"/>
                <a:gd name="connsiteX20" fmla="*/ 4997120 w 9111897"/>
                <a:gd name="connsiteY20" fmla="*/ 342246 h 895696"/>
                <a:gd name="connsiteX21" fmla="*/ 4327753 w 9111897"/>
                <a:gd name="connsiteY21" fmla="*/ 463838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14194 w 9111897"/>
                <a:gd name="connsiteY19" fmla="*/ 232788 h 895696"/>
                <a:gd name="connsiteX20" fmla="*/ 4997120 w 9111897"/>
                <a:gd name="connsiteY20" fmla="*/ 342246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14194 w 9111897"/>
                <a:gd name="connsiteY19" fmla="*/ 23278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46588 w 9111897"/>
                <a:gd name="connsiteY19" fmla="*/ 32641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46588 w 9111897"/>
                <a:gd name="connsiteY19" fmla="*/ 32641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46588 w 9111897"/>
                <a:gd name="connsiteY19" fmla="*/ 32641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40110 w 9111897"/>
                <a:gd name="connsiteY19" fmla="*/ 246164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78983 w 9111897"/>
                <a:gd name="connsiteY19" fmla="*/ 32641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78983 w 9111897"/>
                <a:gd name="connsiteY19" fmla="*/ 32641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839345 w 9111897"/>
                <a:gd name="connsiteY18" fmla="*/ 328061 h 895696"/>
                <a:gd name="connsiteX19" fmla="*/ 6078983 w 9111897"/>
                <a:gd name="connsiteY19" fmla="*/ 32641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556140 w 9111897"/>
                <a:gd name="connsiteY17" fmla="*/ 368328 h 895696"/>
                <a:gd name="connsiteX18" fmla="*/ 6839345 w 9111897"/>
                <a:gd name="connsiteY18" fmla="*/ 328061 h 895696"/>
                <a:gd name="connsiteX19" fmla="*/ 6078983 w 9111897"/>
                <a:gd name="connsiteY19" fmla="*/ 32641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1238154"/>
                <a:gd name="connsiteX1" fmla="*/ 371294 w 9111897"/>
                <a:gd name="connsiteY1" fmla="*/ 527874 h 1238154"/>
                <a:gd name="connsiteX2" fmla="*/ 105559 w 9111897"/>
                <a:gd name="connsiteY2" fmla="*/ 329147 h 1238154"/>
                <a:gd name="connsiteX3" fmla="*/ 104721 w 9111897"/>
                <a:gd name="connsiteY3" fmla="*/ 342973 h 1238154"/>
                <a:gd name="connsiteX4" fmla="*/ 103502 w 9111897"/>
                <a:gd name="connsiteY4" fmla="*/ 189046 h 1238154"/>
                <a:gd name="connsiteX5" fmla="*/ 444036 w 9111897"/>
                <a:gd name="connsiteY5" fmla="*/ 351529 h 1238154"/>
                <a:gd name="connsiteX6" fmla="*/ 1250547 w 9111897"/>
                <a:gd name="connsiteY6" fmla="*/ 656711 h 1238154"/>
                <a:gd name="connsiteX7" fmla="*/ 2393547 w 9111897"/>
                <a:gd name="connsiteY7" fmla="*/ 818636 h 1238154"/>
                <a:gd name="connsiteX8" fmla="*/ 4088997 w 9111897"/>
                <a:gd name="connsiteY8" fmla="*/ 399536 h 1238154"/>
                <a:gd name="connsiteX9" fmla="*/ 5307403 w 9111897"/>
                <a:gd name="connsiteY9" fmla="*/ 147994 h 1238154"/>
                <a:gd name="connsiteX10" fmla="*/ 6160425 w 9111897"/>
                <a:gd name="connsiteY10" fmla="*/ 25500 h 1238154"/>
                <a:gd name="connsiteX11" fmla="*/ 6777582 w 9111897"/>
                <a:gd name="connsiteY11" fmla="*/ 0 h 1238154"/>
                <a:gd name="connsiteX12" fmla="*/ 7360838 w 9111897"/>
                <a:gd name="connsiteY12" fmla="*/ 15170 h 1238154"/>
                <a:gd name="connsiteX13" fmla="*/ 7809953 w 9111897"/>
                <a:gd name="connsiteY13" fmla="*/ 48282 h 1238154"/>
                <a:gd name="connsiteX14" fmla="*/ 9111897 w 9111897"/>
                <a:gd name="connsiteY14" fmla="*/ 258520 h 1238154"/>
                <a:gd name="connsiteX15" fmla="*/ 8768447 w 9111897"/>
                <a:gd name="connsiteY15" fmla="*/ 1238154 h 1238154"/>
                <a:gd name="connsiteX16" fmla="*/ 8750016 w 9111897"/>
                <a:gd name="connsiteY16" fmla="*/ 515596 h 1238154"/>
                <a:gd name="connsiteX17" fmla="*/ 7556140 w 9111897"/>
                <a:gd name="connsiteY17" fmla="*/ 368328 h 1238154"/>
                <a:gd name="connsiteX18" fmla="*/ 6839345 w 9111897"/>
                <a:gd name="connsiteY18" fmla="*/ 328061 h 1238154"/>
                <a:gd name="connsiteX19" fmla="*/ 6078983 w 9111897"/>
                <a:gd name="connsiteY19" fmla="*/ 326418 h 1238154"/>
                <a:gd name="connsiteX20" fmla="*/ 5133174 w 9111897"/>
                <a:gd name="connsiteY20" fmla="*/ 382373 h 1238154"/>
                <a:gd name="connsiteX21" fmla="*/ 4489721 w 9111897"/>
                <a:gd name="connsiteY21" fmla="*/ 483901 h 1238154"/>
                <a:gd name="connsiteX22" fmla="*/ 3881765 w 9111897"/>
                <a:gd name="connsiteY22" fmla="*/ 600574 h 1238154"/>
                <a:gd name="connsiteX23" fmla="*/ 3065318 w 9111897"/>
                <a:gd name="connsiteY23" fmla="*/ 789048 h 1238154"/>
                <a:gd name="connsiteX24" fmla="*/ 2269623 w 9111897"/>
                <a:gd name="connsiteY24" fmla="*/ 885134 h 1238154"/>
                <a:gd name="connsiteX25" fmla="*/ 1731126 w 9111897"/>
                <a:gd name="connsiteY25" fmla="*/ 852420 h 1238154"/>
                <a:gd name="connsiteX26" fmla="*/ 1087849 w 9111897"/>
                <a:gd name="connsiteY26" fmla="*/ 732100 h 1238154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7556140 w 9111897"/>
                <a:gd name="connsiteY17" fmla="*/ 368328 h 895696"/>
                <a:gd name="connsiteX18" fmla="*/ 6839345 w 9111897"/>
                <a:gd name="connsiteY18" fmla="*/ 328061 h 895696"/>
                <a:gd name="connsiteX19" fmla="*/ 6078983 w 9111897"/>
                <a:gd name="connsiteY19" fmla="*/ 32641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7556140 w 9111897"/>
                <a:gd name="connsiteY17" fmla="*/ 368328 h 895696"/>
                <a:gd name="connsiteX18" fmla="*/ 7576436 w 9111897"/>
                <a:gd name="connsiteY18" fmla="*/ 376686 h 895696"/>
                <a:gd name="connsiteX19" fmla="*/ 6839345 w 9111897"/>
                <a:gd name="connsiteY19" fmla="*/ 328061 h 895696"/>
                <a:gd name="connsiteX20" fmla="*/ 6078983 w 9111897"/>
                <a:gd name="connsiteY20" fmla="*/ 326418 h 895696"/>
                <a:gd name="connsiteX21" fmla="*/ 5133174 w 9111897"/>
                <a:gd name="connsiteY21" fmla="*/ 382373 h 895696"/>
                <a:gd name="connsiteX22" fmla="*/ 4489721 w 9111897"/>
                <a:gd name="connsiteY22" fmla="*/ 483901 h 895696"/>
                <a:gd name="connsiteX23" fmla="*/ 3881765 w 9111897"/>
                <a:gd name="connsiteY23" fmla="*/ 600574 h 895696"/>
                <a:gd name="connsiteX24" fmla="*/ 3065318 w 9111897"/>
                <a:gd name="connsiteY24" fmla="*/ 789048 h 895696"/>
                <a:gd name="connsiteX25" fmla="*/ 2269623 w 9111897"/>
                <a:gd name="connsiteY25" fmla="*/ 885134 h 895696"/>
                <a:gd name="connsiteX26" fmla="*/ 1731126 w 9111897"/>
                <a:gd name="connsiteY26" fmla="*/ 852420 h 895696"/>
                <a:gd name="connsiteX27" fmla="*/ 1087849 w 9111897"/>
                <a:gd name="connsiteY27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7129 w 9111897"/>
                <a:gd name="connsiteY17" fmla="*/ 416813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78983 w 9111897"/>
                <a:gd name="connsiteY21" fmla="*/ 326418 h 895696"/>
                <a:gd name="connsiteX22" fmla="*/ 5133174 w 9111897"/>
                <a:gd name="connsiteY22" fmla="*/ 382373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78983 w 9111897"/>
                <a:gd name="connsiteY21" fmla="*/ 326418 h 895696"/>
                <a:gd name="connsiteX22" fmla="*/ 5133174 w 9111897"/>
                <a:gd name="connsiteY22" fmla="*/ 382373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78983 w 9111897"/>
                <a:gd name="connsiteY21" fmla="*/ 326418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01238 w 9111897"/>
                <a:gd name="connsiteY21" fmla="*/ 333106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01238 w 9111897"/>
                <a:gd name="connsiteY21" fmla="*/ 333106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01238 w 9111897"/>
                <a:gd name="connsiteY21" fmla="*/ 333106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318711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01238 w 9111897"/>
                <a:gd name="connsiteY21" fmla="*/ 333106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958964 w 9111897"/>
                <a:gd name="connsiteY13" fmla="*/ 195415 h 895696"/>
                <a:gd name="connsiteX14" fmla="*/ 9111897 w 9111897"/>
                <a:gd name="connsiteY14" fmla="*/ 318711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01238 w 9111897"/>
                <a:gd name="connsiteY21" fmla="*/ 333106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958964 w 9111897"/>
                <a:gd name="connsiteY13" fmla="*/ 195415 h 895696"/>
                <a:gd name="connsiteX14" fmla="*/ 9111897 w 9111897"/>
                <a:gd name="connsiteY14" fmla="*/ 318711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01238 w 9111897"/>
                <a:gd name="connsiteY21" fmla="*/ 333106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958964 w 9111897"/>
                <a:gd name="connsiteY13" fmla="*/ 195415 h 895696"/>
                <a:gd name="connsiteX14" fmla="*/ 9111897 w 9111897"/>
                <a:gd name="connsiteY14" fmla="*/ 318711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01238 w 9111897"/>
                <a:gd name="connsiteY21" fmla="*/ 333106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34923 w 9111897"/>
                <a:gd name="connsiteY12" fmla="*/ 168991 h 895696"/>
                <a:gd name="connsiteX13" fmla="*/ 7958964 w 9111897"/>
                <a:gd name="connsiteY13" fmla="*/ 195415 h 895696"/>
                <a:gd name="connsiteX14" fmla="*/ 9111897 w 9111897"/>
                <a:gd name="connsiteY14" fmla="*/ 318711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01238 w 9111897"/>
                <a:gd name="connsiteY21" fmla="*/ 333106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09800 h 873396"/>
                <a:gd name="connsiteX1" fmla="*/ 371294 w 9111897"/>
                <a:gd name="connsiteY1" fmla="*/ 505574 h 873396"/>
                <a:gd name="connsiteX2" fmla="*/ 105559 w 9111897"/>
                <a:gd name="connsiteY2" fmla="*/ 306847 h 873396"/>
                <a:gd name="connsiteX3" fmla="*/ 104721 w 9111897"/>
                <a:gd name="connsiteY3" fmla="*/ 320673 h 873396"/>
                <a:gd name="connsiteX4" fmla="*/ 103502 w 9111897"/>
                <a:gd name="connsiteY4" fmla="*/ 166746 h 873396"/>
                <a:gd name="connsiteX5" fmla="*/ 444036 w 9111897"/>
                <a:gd name="connsiteY5" fmla="*/ 329229 h 873396"/>
                <a:gd name="connsiteX6" fmla="*/ 1250547 w 9111897"/>
                <a:gd name="connsiteY6" fmla="*/ 634411 h 873396"/>
                <a:gd name="connsiteX7" fmla="*/ 2393547 w 9111897"/>
                <a:gd name="connsiteY7" fmla="*/ 796336 h 873396"/>
                <a:gd name="connsiteX8" fmla="*/ 4088997 w 9111897"/>
                <a:gd name="connsiteY8" fmla="*/ 377236 h 873396"/>
                <a:gd name="connsiteX9" fmla="*/ 5307403 w 9111897"/>
                <a:gd name="connsiteY9" fmla="*/ 125694 h 873396"/>
                <a:gd name="connsiteX10" fmla="*/ 6160425 w 9111897"/>
                <a:gd name="connsiteY10" fmla="*/ 3200 h 873396"/>
                <a:gd name="connsiteX11" fmla="*/ 6771104 w 9111897"/>
                <a:gd name="connsiteY11" fmla="*/ 144897 h 873396"/>
                <a:gd name="connsiteX12" fmla="*/ 7334923 w 9111897"/>
                <a:gd name="connsiteY12" fmla="*/ 146691 h 873396"/>
                <a:gd name="connsiteX13" fmla="*/ 7958964 w 9111897"/>
                <a:gd name="connsiteY13" fmla="*/ 173115 h 873396"/>
                <a:gd name="connsiteX14" fmla="*/ 9111897 w 9111897"/>
                <a:gd name="connsiteY14" fmla="*/ 296411 h 873396"/>
                <a:gd name="connsiteX15" fmla="*/ 9111821 w 9111897"/>
                <a:gd name="connsiteY15" fmla="*/ 553757 h 873396"/>
                <a:gd name="connsiteX16" fmla="*/ 8750016 w 9111897"/>
                <a:gd name="connsiteY16" fmla="*/ 493296 h 873396"/>
                <a:gd name="connsiteX17" fmla="*/ 8120651 w 9111897"/>
                <a:gd name="connsiteY17" fmla="*/ 407888 h 873396"/>
                <a:gd name="connsiteX18" fmla="*/ 7556140 w 9111897"/>
                <a:gd name="connsiteY18" fmla="*/ 346028 h 873396"/>
                <a:gd name="connsiteX19" fmla="*/ 7576436 w 9111897"/>
                <a:gd name="connsiteY19" fmla="*/ 354386 h 873396"/>
                <a:gd name="connsiteX20" fmla="*/ 6839345 w 9111897"/>
                <a:gd name="connsiteY20" fmla="*/ 305761 h 873396"/>
                <a:gd name="connsiteX21" fmla="*/ 6001238 w 9111897"/>
                <a:gd name="connsiteY21" fmla="*/ 310806 h 873396"/>
                <a:gd name="connsiteX22" fmla="*/ 5139654 w 9111897"/>
                <a:gd name="connsiteY22" fmla="*/ 366761 h 873396"/>
                <a:gd name="connsiteX23" fmla="*/ 4489721 w 9111897"/>
                <a:gd name="connsiteY23" fmla="*/ 461601 h 873396"/>
                <a:gd name="connsiteX24" fmla="*/ 3881765 w 9111897"/>
                <a:gd name="connsiteY24" fmla="*/ 578274 h 873396"/>
                <a:gd name="connsiteX25" fmla="*/ 3065318 w 9111897"/>
                <a:gd name="connsiteY25" fmla="*/ 766748 h 873396"/>
                <a:gd name="connsiteX26" fmla="*/ 2269623 w 9111897"/>
                <a:gd name="connsiteY26" fmla="*/ 862834 h 873396"/>
                <a:gd name="connsiteX27" fmla="*/ 1731126 w 9111897"/>
                <a:gd name="connsiteY27" fmla="*/ 830120 h 873396"/>
                <a:gd name="connsiteX28" fmla="*/ 1087849 w 9111897"/>
                <a:gd name="connsiteY28" fmla="*/ 709800 h 873396"/>
                <a:gd name="connsiteX0" fmla="*/ 1087849 w 9111897"/>
                <a:gd name="connsiteY0" fmla="*/ 619694 h 783290"/>
                <a:gd name="connsiteX1" fmla="*/ 371294 w 9111897"/>
                <a:gd name="connsiteY1" fmla="*/ 415468 h 783290"/>
                <a:gd name="connsiteX2" fmla="*/ 105559 w 9111897"/>
                <a:gd name="connsiteY2" fmla="*/ 216741 h 783290"/>
                <a:gd name="connsiteX3" fmla="*/ 104721 w 9111897"/>
                <a:gd name="connsiteY3" fmla="*/ 230567 h 783290"/>
                <a:gd name="connsiteX4" fmla="*/ 103502 w 9111897"/>
                <a:gd name="connsiteY4" fmla="*/ 76640 h 783290"/>
                <a:gd name="connsiteX5" fmla="*/ 444036 w 9111897"/>
                <a:gd name="connsiteY5" fmla="*/ 239123 h 783290"/>
                <a:gd name="connsiteX6" fmla="*/ 1250547 w 9111897"/>
                <a:gd name="connsiteY6" fmla="*/ 544305 h 783290"/>
                <a:gd name="connsiteX7" fmla="*/ 2393547 w 9111897"/>
                <a:gd name="connsiteY7" fmla="*/ 706230 h 783290"/>
                <a:gd name="connsiteX8" fmla="*/ 4088997 w 9111897"/>
                <a:gd name="connsiteY8" fmla="*/ 287130 h 783290"/>
                <a:gd name="connsiteX9" fmla="*/ 5307403 w 9111897"/>
                <a:gd name="connsiteY9" fmla="*/ 35588 h 783290"/>
                <a:gd name="connsiteX10" fmla="*/ 6166905 w 9111897"/>
                <a:gd name="connsiteY10" fmla="*/ 73603 h 783290"/>
                <a:gd name="connsiteX11" fmla="*/ 6771104 w 9111897"/>
                <a:gd name="connsiteY11" fmla="*/ 54791 h 783290"/>
                <a:gd name="connsiteX12" fmla="*/ 7334923 w 9111897"/>
                <a:gd name="connsiteY12" fmla="*/ 56585 h 783290"/>
                <a:gd name="connsiteX13" fmla="*/ 7958964 w 9111897"/>
                <a:gd name="connsiteY13" fmla="*/ 83009 h 783290"/>
                <a:gd name="connsiteX14" fmla="*/ 9111897 w 9111897"/>
                <a:gd name="connsiteY14" fmla="*/ 206305 h 783290"/>
                <a:gd name="connsiteX15" fmla="*/ 9111821 w 9111897"/>
                <a:gd name="connsiteY15" fmla="*/ 463651 h 783290"/>
                <a:gd name="connsiteX16" fmla="*/ 8750016 w 9111897"/>
                <a:gd name="connsiteY16" fmla="*/ 403190 h 783290"/>
                <a:gd name="connsiteX17" fmla="*/ 8120651 w 9111897"/>
                <a:gd name="connsiteY17" fmla="*/ 317782 h 783290"/>
                <a:gd name="connsiteX18" fmla="*/ 7556140 w 9111897"/>
                <a:gd name="connsiteY18" fmla="*/ 255922 h 783290"/>
                <a:gd name="connsiteX19" fmla="*/ 7576436 w 9111897"/>
                <a:gd name="connsiteY19" fmla="*/ 264280 h 783290"/>
                <a:gd name="connsiteX20" fmla="*/ 6839345 w 9111897"/>
                <a:gd name="connsiteY20" fmla="*/ 215655 h 783290"/>
                <a:gd name="connsiteX21" fmla="*/ 6001238 w 9111897"/>
                <a:gd name="connsiteY21" fmla="*/ 220700 h 783290"/>
                <a:gd name="connsiteX22" fmla="*/ 5139654 w 9111897"/>
                <a:gd name="connsiteY22" fmla="*/ 276655 h 783290"/>
                <a:gd name="connsiteX23" fmla="*/ 4489721 w 9111897"/>
                <a:gd name="connsiteY23" fmla="*/ 371495 h 783290"/>
                <a:gd name="connsiteX24" fmla="*/ 3881765 w 9111897"/>
                <a:gd name="connsiteY24" fmla="*/ 488168 h 783290"/>
                <a:gd name="connsiteX25" fmla="*/ 3065318 w 9111897"/>
                <a:gd name="connsiteY25" fmla="*/ 676642 h 783290"/>
                <a:gd name="connsiteX26" fmla="*/ 2269623 w 9111897"/>
                <a:gd name="connsiteY26" fmla="*/ 772728 h 783290"/>
                <a:gd name="connsiteX27" fmla="*/ 1731126 w 9111897"/>
                <a:gd name="connsiteY27" fmla="*/ 740014 h 783290"/>
                <a:gd name="connsiteX28" fmla="*/ 1087849 w 9111897"/>
                <a:gd name="connsiteY28" fmla="*/ 619694 h 783290"/>
                <a:gd name="connsiteX0" fmla="*/ 1087849 w 9111897"/>
                <a:gd name="connsiteY0" fmla="*/ 610616 h 774212"/>
                <a:gd name="connsiteX1" fmla="*/ 371294 w 9111897"/>
                <a:gd name="connsiteY1" fmla="*/ 406390 h 774212"/>
                <a:gd name="connsiteX2" fmla="*/ 105559 w 9111897"/>
                <a:gd name="connsiteY2" fmla="*/ 207663 h 774212"/>
                <a:gd name="connsiteX3" fmla="*/ 104721 w 9111897"/>
                <a:gd name="connsiteY3" fmla="*/ 221489 h 774212"/>
                <a:gd name="connsiteX4" fmla="*/ 103502 w 9111897"/>
                <a:gd name="connsiteY4" fmla="*/ 67562 h 774212"/>
                <a:gd name="connsiteX5" fmla="*/ 444036 w 9111897"/>
                <a:gd name="connsiteY5" fmla="*/ 230045 h 774212"/>
                <a:gd name="connsiteX6" fmla="*/ 1250547 w 9111897"/>
                <a:gd name="connsiteY6" fmla="*/ 535227 h 774212"/>
                <a:gd name="connsiteX7" fmla="*/ 2393547 w 9111897"/>
                <a:gd name="connsiteY7" fmla="*/ 697152 h 774212"/>
                <a:gd name="connsiteX8" fmla="*/ 4088997 w 9111897"/>
                <a:gd name="connsiteY8" fmla="*/ 278052 h 774212"/>
                <a:gd name="connsiteX9" fmla="*/ 5307403 w 9111897"/>
                <a:gd name="connsiteY9" fmla="*/ 133516 h 774212"/>
                <a:gd name="connsiteX10" fmla="*/ 6166905 w 9111897"/>
                <a:gd name="connsiteY10" fmla="*/ 64525 h 774212"/>
                <a:gd name="connsiteX11" fmla="*/ 6771104 w 9111897"/>
                <a:gd name="connsiteY11" fmla="*/ 45713 h 774212"/>
                <a:gd name="connsiteX12" fmla="*/ 7334923 w 9111897"/>
                <a:gd name="connsiteY12" fmla="*/ 47507 h 774212"/>
                <a:gd name="connsiteX13" fmla="*/ 7958964 w 9111897"/>
                <a:gd name="connsiteY13" fmla="*/ 73931 h 774212"/>
                <a:gd name="connsiteX14" fmla="*/ 9111897 w 9111897"/>
                <a:gd name="connsiteY14" fmla="*/ 197227 h 774212"/>
                <a:gd name="connsiteX15" fmla="*/ 9111821 w 9111897"/>
                <a:gd name="connsiteY15" fmla="*/ 454573 h 774212"/>
                <a:gd name="connsiteX16" fmla="*/ 8750016 w 9111897"/>
                <a:gd name="connsiteY16" fmla="*/ 394112 h 774212"/>
                <a:gd name="connsiteX17" fmla="*/ 8120651 w 9111897"/>
                <a:gd name="connsiteY17" fmla="*/ 308704 h 774212"/>
                <a:gd name="connsiteX18" fmla="*/ 7556140 w 9111897"/>
                <a:gd name="connsiteY18" fmla="*/ 246844 h 774212"/>
                <a:gd name="connsiteX19" fmla="*/ 7576436 w 9111897"/>
                <a:gd name="connsiteY19" fmla="*/ 255202 h 774212"/>
                <a:gd name="connsiteX20" fmla="*/ 6839345 w 9111897"/>
                <a:gd name="connsiteY20" fmla="*/ 206577 h 774212"/>
                <a:gd name="connsiteX21" fmla="*/ 6001238 w 9111897"/>
                <a:gd name="connsiteY21" fmla="*/ 211622 h 774212"/>
                <a:gd name="connsiteX22" fmla="*/ 5139654 w 9111897"/>
                <a:gd name="connsiteY22" fmla="*/ 267577 h 774212"/>
                <a:gd name="connsiteX23" fmla="*/ 4489721 w 9111897"/>
                <a:gd name="connsiteY23" fmla="*/ 362417 h 774212"/>
                <a:gd name="connsiteX24" fmla="*/ 3881765 w 9111897"/>
                <a:gd name="connsiteY24" fmla="*/ 479090 h 774212"/>
                <a:gd name="connsiteX25" fmla="*/ 3065318 w 9111897"/>
                <a:gd name="connsiteY25" fmla="*/ 667564 h 774212"/>
                <a:gd name="connsiteX26" fmla="*/ 2269623 w 9111897"/>
                <a:gd name="connsiteY26" fmla="*/ 763650 h 774212"/>
                <a:gd name="connsiteX27" fmla="*/ 1731126 w 9111897"/>
                <a:gd name="connsiteY27" fmla="*/ 730936 h 774212"/>
                <a:gd name="connsiteX28" fmla="*/ 1087849 w 9111897"/>
                <a:gd name="connsiteY28" fmla="*/ 610616 h 774212"/>
                <a:gd name="connsiteX0" fmla="*/ 1087849 w 9111897"/>
                <a:gd name="connsiteY0" fmla="*/ 610616 h 774212"/>
                <a:gd name="connsiteX1" fmla="*/ 371294 w 9111897"/>
                <a:gd name="connsiteY1" fmla="*/ 406390 h 774212"/>
                <a:gd name="connsiteX2" fmla="*/ 105559 w 9111897"/>
                <a:gd name="connsiteY2" fmla="*/ 207663 h 774212"/>
                <a:gd name="connsiteX3" fmla="*/ 104721 w 9111897"/>
                <a:gd name="connsiteY3" fmla="*/ 221489 h 774212"/>
                <a:gd name="connsiteX4" fmla="*/ 103502 w 9111897"/>
                <a:gd name="connsiteY4" fmla="*/ 67562 h 774212"/>
                <a:gd name="connsiteX5" fmla="*/ 444036 w 9111897"/>
                <a:gd name="connsiteY5" fmla="*/ 230045 h 774212"/>
                <a:gd name="connsiteX6" fmla="*/ 1250547 w 9111897"/>
                <a:gd name="connsiteY6" fmla="*/ 535227 h 774212"/>
                <a:gd name="connsiteX7" fmla="*/ 2393547 w 9111897"/>
                <a:gd name="connsiteY7" fmla="*/ 697152 h 774212"/>
                <a:gd name="connsiteX8" fmla="*/ 4101954 w 9111897"/>
                <a:gd name="connsiteY8" fmla="*/ 358306 h 774212"/>
                <a:gd name="connsiteX9" fmla="*/ 5307403 w 9111897"/>
                <a:gd name="connsiteY9" fmla="*/ 133516 h 774212"/>
                <a:gd name="connsiteX10" fmla="*/ 6166905 w 9111897"/>
                <a:gd name="connsiteY10" fmla="*/ 64525 h 774212"/>
                <a:gd name="connsiteX11" fmla="*/ 6771104 w 9111897"/>
                <a:gd name="connsiteY11" fmla="*/ 45713 h 774212"/>
                <a:gd name="connsiteX12" fmla="*/ 7334923 w 9111897"/>
                <a:gd name="connsiteY12" fmla="*/ 47507 h 774212"/>
                <a:gd name="connsiteX13" fmla="*/ 7958964 w 9111897"/>
                <a:gd name="connsiteY13" fmla="*/ 73931 h 774212"/>
                <a:gd name="connsiteX14" fmla="*/ 9111897 w 9111897"/>
                <a:gd name="connsiteY14" fmla="*/ 197227 h 774212"/>
                <a:gd name="connsiteX15" fmla="*/ 9111821 w 9111897"/>
                <a:gd name="connsiteY15" fmla="*/ 454573 h 774212"/>
                <a:gd name="connsiteX16" fmla="*/ 8750016 w 9111897"/>
                <a:gd name="connsiteY16" fmla="*/ 394112 h 774212"/>
                <a:gd name="connsiteX17" fmla="*/ 8120651 w 9111897"/>
                <a:gd name="connsiteY17" fmla="*/ 308704 h 774212"/>
                <a:gd name="connsiteX18" fmla="*/ 7556140 w 9111897"/>
                <a:gd name="connsiteY18" fmla="*/ 246844 h 774212"/>
                <a:gd name="connsiteX19" fmla="*/ 7576436 w 9111897"/>
                <a:gd name="connsiteY19" fmla="*/ 255202 h 774212"/>
                <a:gd name="connsiteX20" fmla="*/ 6839345 w 9111897"/>
                <a:gd name="connsiteY20" fmla="*/ 206577 h 774212"/>
                <a:gd name="connsiteX21" fmla="*/ 6001238 w 9111897"/>
                <a:gd name="connsiteY21" fmla="*/ 211622 h 774212"/>
                <a:gd name="connsiteX22" fmla="*/ 5139654 w 9111897"/>
                <a:gd name="connsiteY22" fmla="*/ 267577 h 774212"/>
                <a:gd name="connsiteX23" fmla="*/ 4489721 w 9111897"/>
                <a:gd name="connsiteY23" fmla="*/ 362417 h 774212"/>
                <a:gd name="connsiteX24" fmla="*/ 3881765 w 9111897"/>
                <a:gd name="connsiteY24" fmla="*/ 479090 h 774212"/>
                <a:gd name="connsiteX25" fmla="*/ 3065318 w 9111897"/>
                <a:gd name="connsiteY25" fmla="*/ 667564 h 774212"/>
                <a:gd name="connsiteX26" fmla="*/ 2269623 w 9111897"/>
                <a:gd name="connsiteY26" fmla="*/ 763650 h 774212"/>
                <a:gd name="connsiteX27" fmla="*/ 1731126 w 9111897"/>
                <a:gd name="connsiteY27" fmla="*/ 730936 h 774212"/>
                <a:gd name="connsiteX28" fmla="*/ 1087849 w 9111897"/>
                <a:gd name="connsiteY28" fmla="*/ 610616 h 774212"/>
                <a:gd name="connsiteX0" fmla="*/ 1087849 w 9111897"/>
                <a:gd name="connsiteY0" fmla="*/ 610616 h 774212"/>
                <a:gd name="connsiteX1" fmla="*/ 371294 w 9111897"/>
                <a:gd name="connsiteY1" fmla="*/ 406390 h 774212"/>
                <a:gd name="connsiteX2" fmla="*/ 105559 w 9111897"/>
                <a:gd name="connsiteY2" fmla="*/ 207663 h 774212"/>
                <a:gd name="connsiteX3" fmla="*/ 104721 w 9111897"/>
                <a:gd name="connsiteY3" fmla="*/ 221489 h 774212"/>
                <a:gd name="connsiteX4" fmla="*/ 103502 w 9111897"/>
                <a:gd name="connsiteY4" fmla="*/ 67562 h 774212"/>
                <a:gd name="connsiteX5" fmla="*/ 444036 w 9111897"/>
                <a:gd name="connsiteY5" fmla="*/ 230045 h 774212"/>
                <a:gd name="connsiteX6" fmla="*/ 1250547 w 9111897"/>
                <a:gd name="connsiteY6" fmla="*/ 535227 h 774212"/>
                <a:gd name="connsiteX7" fmla="*/ 2400026 w 9111897"/>
                <a:gd name="connsiteY7" fmla="*/ 503205 h 774212"/>
                <a:gd name="connsiteX8" fmla="*/ 4101954 w 9111897"/>
                <a:gd name="connsiteY8" fmla="*/ 358306 h 774212"/>
                <a:gd name="connsiteX9" fmla="*/ 5307403 w 9111897"/>
                <a:gd name="connsiteY9" fmla="*/ 133516 h 774212"/>
                <a:gd name="connsiteX10" fmla="*/ 6166905 w 9111897"/>
                <a:gd name="connsiteY10" fmla="*/ 64525 h 774212"/>
                <a:gd name="connsiteX11" fmla="*/ 6771104 w 9111897"/>
                <a:gd name="connsiteY11" fmla="*/ 45713 h 774212"/>
                <a:gd name="connsiteX12" fmla="*/ 7334923 w 9111897"/>
                <a:gd name="connsiteY12" fmla="*/ 47507 h 774212"/>
                <a:gd name="connsiteX13" fmla="*/ 7958964 w 9111897"/>
                <a:gd name="connsiteY13" fmla="*/ 73931 h 774212"/>
                <a:gd name="connsiteX14" fmla="*/ 9111897 w 9111897"/>
                <a:gd name="connsiteY14" fmla="*/ 197227 h 774212"/>
                <a:gd name="connsiteX15" fmla="*/ 9111821 w 9111897"/>
                <a:gd name="connsiteY15" fmla="*/ 454573 h 774212"/>
                <a:gd name="connsiteX16" fmla="*/ 8750016 w 9111897"/>
                <a:gd name="connsiteY16" fmla="*/ 394112 h 774212"/>
                <a:gd name="connsiteX17" fmla="*/ 8120651 w 9111897"/>
                <a:gd name="connsiteY17" fmla="*/ 308704 h 774212"/>
                <a:gd name="connsiteX18" fmla="*/ 7556140 w 9111897"/>
                <a:gd name="connsiteY18" fmla="*/ 246844 h 774212"/>
                <a:gd name="connsiteX19" fmla="*/ 7576436 w 9111897"/>
                <a:gd name="connsiteY19" fmla="*/ 255202 h 774212"/>
                <a:gd name="connsiteX20" fmla="*/ 6839345 w 9111897"/>
                <a:gd name="connsiteY20" fmla="*/ 206577 h 774212"/>
                <a:gd name="connsiteX21" fmla="*/ 6001238 w 9111897"/>
                <a:gd name="connsiteY21" fmla="*/ 211622 h 774212"/>
                <a:gd name="connsiteX22" fmla="*/ 5139654 w 9111897"/>
                <a:gd name="connsiteY22" fmla="*/ 267577 h 774212"/>
                <a:gd name="connsiteX23" fmla="*/ 4489721 w 9111897"/>
                <a:gd name="connsiteY23" fmla="*/ 362417 h 774212"/>
                <a:gd name="connsiteX24" fmla="*/ 3881765 w 9111897"/>
                <a:gd name="connsiteY24" fmla="*/ 479090 h 774212"/>
                <a:gd name="connsiteX25" fmla="*/ 3065318 w 9111897"/>
                <a:gd name="connsiteY25" fmla="*/ 667564 h 774212"/>
                <a:gd name="connsiteX26" fmla="*/ 2269623 w 9111897"/>
                <a:gd name="connsiteY26" fmla="*/ 763650 h 774212"/>
                <a:gd name="connsiteX27" fmla="*/ 1731126 w 9111897"/>
                <a:gd name="connsiteY27" fmla="*/ 730936 h 774212"/>
                <a:gd name="connsiteX28" fmla="*/ 1087849 w 9111897"/>
                <a:gd name="connsiteY28" fmla="*/ 610616 h 774212"/>
                <a:gd name="connsiteX0" fmla="*/ 1087849 w 9111897"/>
                <a:gd name="connsiteY0" fmla="*/ 610616 h 774212"/>
                <a:gd name="connsiteX1" fmla="*/ 371294 w 9111897"/>
                <a:gd name="connsiteY1" fmla="*/ 406390 h 774212"/>
                <a:gd name="connsiteX2" fmla="*/ 105559 w 9111897"/>
                <a:gd name="connsiteY2" fmla="*/ 207663 h 774212"/>
                <a:gd name="connsiteX3" fmla="*/ 104721 w 9111897"/>
                <a:gd name="connsiteY3" fmla="*/ 221489 h 774212"/>
                <a:gd name="connsiteX4" fmla="*/ 103502 w 9111897"/>
                <a:gd name="connsiteY4" fmla="*/ 67562 h 774212"/>
                <a:gd name="connsiteX5" fmla="*/ 444036 w 9111897"/>
                <a:gd name="connsiteY5" fmla="*/ 230045 h 774212"/>
                <a:gd name="connsiteX6" fmla="*/ 1250547 w 9111897"/>
                <a:gd name="connsiteY6" fmla="*/ 535227 h 774212"/>
                <a:gd name="connsiteX7" fmla="*/ 2412984 w 9111897"/>
                <a:gd name="connsiteY7" fmla="*/ 683776 h 774212"/>
                <a:gd name="connsiteX8" fmla="*/ 4101954 w 9111897"/>
                <a:gd name="connsiteY8" fmla="*/ 358306 h 774212"/>
                <a:gd name="connsiteX9" fmla="*/ 5307403 w 9111897"/>
                <a:gd name="connsiteY9" fmla="*/ 133516 h 774212"/>
                <a:gd name="connsiteX10" fmla="*/ 6166905 w 9111897"/>
                <a:gd name="connsiteY10" fmla="*/ 64525 h 774212"/>
                <a:gd name="connsiteX11" fmla="*/ 6771104 w 9111897"/>
                <a:gd name="connsiteY11" fmla="*/ 45713 h 774212"/>
                <a:gd name="connsiteX12" fmla="*/ 7334923 w 9111897"/>
                <a:gd name="connsiteY12" fmla="*/ 47507 h 774212"/>
                <a:gd name="connsiteX13" fmla="*/ 7958964 w 9111897"/>
                <a:gd name="connsiteY13" fmla="*/ 73931 h 774212"/>
                <a:gd name="connsiteX14" fmla="*/ 9111897 w 9111897"/>
                <a:gd name="connsiteY14" fmla="*/ 197227 h 774212"/>
                <a:gd name="connsiteX15" fmla="*/ 9111821 w 9111897"/>
                <a:gd name="connsiteY15" fmla="*/ 454573 h 774212"/>
                <a:gd name="connsiteX16" fmla="*/ 8750016 w 9111897"/>
                <a:gd name="connsiteY16" fmla="*/ 394112 h 774212"/>
                <a:gd name="connsiteX17" fmla="*/ 8120651 w 9111897"/>
                <a:gd name="connsiteY17" fmla="*/ 308704 h 774212"/>
                <a:gd name="connsiteX18" fmla="*/ 7556140 w 9111897"/>
                <a:gd name="connsiteY18" fmla="*/ 246844 h 774212"/>
                <a:gd name="connsiteX19" fmla="*/ 7576436 w 9111897"/>
                <a:gd name="connsiteY19" fmla="*/ 255202 h 774212"/>
                <a:gd name="connsiteX20" fmla="*/ 6839345 w 9111897"/>
                <a:gd name="connsiteY20" fmla="*/ 206577 h 774212"/>
                <a:gd name="connsiteX21" fmla="*/ 6001238 w 9111897"/>
                <a:gd name="connsiteY21" fmla="*/ 211622 h 774212"/>
                <a:gd name="connsiteX22" fmla="*/ 5139654 w 9111897"/>
                <a:gd name="connsiteY22" fmla="*/ 267577 h 774212"/>
                <a:gd name="connsiteX23" fmla="*/ 4489721 w 9111897"/>
                <a:gd name="connsiteY23" fmla="*/ 362417 h 774212"/>
                <a:gd name="connsiteX24" fmla="*/ 3881765 w 9111897"/>
                <a:gd name="connsiteY24" fmla="*/ 479090 h 774212"/>
                <a:gd name="connsiteX25" fmla="*/ 3065318 w 9111897"/>
                <a:gd name="connsiteY25" fmla="*/ 667564 h 774212"/>
                <a:gd name="connsiteX26" fmla="*/ 2269623 w 9111897"/>
                <a:gd name="connsiteY26" fmla="*/ 763650 h 774212"/>
                <a:gd name="connsiteX27" fmla="*/ 1731126 w 9111897"/>
                <a:gd name="connsiteY27" fmla="*/ 730936 h 774212"/>
                <a:gd name="connsiteX28" fmla="*/ 1087849 w 9111897"/>
                <a:gd name="connsiteY28" fmla="*/ 610616 h 774212"/>
                <a:gd name="connsiteX0" fmla="*/ 1087849 w 9111897"/>
                <a:gd name="connsiteY0" fmla="*/ 610616 h 774212"/>
                <a:gd name="connsiteX1" fmla="*/ 371294 w 9111897"/>
                <a:gd name="connsiteY1" fmla="*/ 406390 h 774212"/>
                <a:gd name="connsiteX2" fmla="*/ 105559 w 9111897"/>
                <a:gd name="connsiteY2" fmla="*/ 207663 h 774212"/>
                <a:gd name="connsiteX3" fmla="*/ 104721 w 9111897"/>
                <a:gd name="connsiteY3" fmla="*/ 221489 h 774212"/>
                <a:gd name="connsiteX4" fmla="*/ 103502 w 9111897"/>
                <a:gd name="connsiteY4" fmla="*/ 67562 h 774212"/>
                <a:gd name="connsiteX5" fmla="*/ 444036 w 9111897"/>
                <a:gd name="connsiteY5" fmla="*/ 230045 h 774212"/>
                <a:gd name="connsiteX6" fmla="*/ 1250547 w 9111897"/>
                <a:gd name="connsiteY6" fmla="*/ 535227 h 774212"/>
                <a:gd name="connsiteX7" fmla="*/ 2419462 w 9111897"/>
                <a:gd name="connsiteY7" fmla="*/ 730591 h 774212"/>
                <a:gd name="connsiteX8" fmla="*/ 4101954 w 9111897"/>
                <a:gd name="connsiteY8" fmla="*/ 358306 h 774212"/>
                <a:gd name="connsiteX9" fmla="*/ 5307403 w 9111897"/>
                <a:gd name="connsiteY9" fmla="*/ 133516 h 774212"/>
                <a:gd name="connsiteX10" fmla="*/ 6166905 w 9111897"/>
                <a:gd name="connsiteY10" fmla="*/ 64525 h 774212"/>
                <a:gd name="connsiteX11" fmla="*/ 6771104 w 9111897"/>
                <a:gd name="connsiteY11" fmla="*/ 45713 h 774212"/>
                <a:gd name="connsiteX12" fmla="*/ 7334923 w 9111897"/>
                <a:gd name="connsiteY12" fmla="*/ 47507 h 774212"/>
                <a:gd name="connsiteX13" fmla="*/ 7958964 w 9111897"/>
                <a:gd name="connsiteY13" fmla="*/ 73931 h 774212"/>
                <a:gd name="connsiteX14" fmla="*/ 9111897 w 9111897"/>
                <a:gd name="connsiteY14" fmla="*/ 197227 h 774212"/>
                <a:gd name="connsiteX15" fmla="*/ 9111821 w 9111897"/>
                <a:gd name="connsiteY15" fmla="*/ 454573 h 774212"/>
                <a:gd name="connsiteX16" fmla="*/ 8750016 w 9111897"/>
                <a:gd name="connsiteY16" fmla="*/ 394112 h 774212"/>
                <a:gd name="connsiteX17" fmla="*/ 8120651 w 9111897"/>
                <a:gd name="connsiteY17" fmla="*/ 308704 h 774212"/>
                <a:gd name="connsiteX18" fmla="*/ 7556140 w 9111897"/>
                <a:gd name="connsiteY18" fmla="*/ 246844 h 774212"/>
                <a:gd name="connsiteX19" fmla="*/ 7576436 w 9111897"/>
                <a:gd name="connsiteY19" fmla="*/ 255202 h 774212"/>
                <a:gd name="connsiteX20" fmla="*/ 6839345 w 9111897"/>
                <a:gd name="connsiteY20" fmla="*/ 206577 h 774212"/>
                <a:gd name="connsiteX21" fmla="*/ 6001238 w 9111897"/>
                <a:gd name="connsiteY21" fmla="*/ 211622 h 774212"/>
                <a:gd name="connsiteX22" fmla="*/ 5139654 w 9111897"/>
                <a:gd name="connsiteY22" fmla="*/ 267577 h 774212"/>
                <a:gd name="connsiteX23" fmla="*/ 4489721 w 9111897"/>
                <a:gd name="connsiteY23" fmla="*/ 362417 h 774212"/>
                <a:gd name="connsiteX24" fmla="*/ 3881765 w 9111897"/>
                <a:gd name="connsiteY24" fmla="*/ 479090 h 774212"/>
                <a:gd name="connsiteX25" fmla="*/ 3065318 w 9111897"/>
                <a:gd name="connsiteY25" fmla="*/ 667564 h 774212"/>
                <a:gd name="connsiteX26" fmla="*/ 2269623 w 9111897"/>
                <a:gd name="connsiteY26" fmla="*/ 763650 h 774212"/>
                <a:gd name="connsiteX27" fmla="*/ 1731126 w 9111897"/>
                <a:gd name="connsiteY27" fmla="*/ 730936 h 774212"/>
                <a:gd name="connsiteX28" fmla="*/ 1087849 w 9111897"/>
                <a:gd name="connsiteY28" fmla="*/ 610616 h 774212"/>
                <a:gd name="connsiteX0" fmla="*/ 1087849 w 9111897"/>
                <a:gd name="connsiteY0" fmla="*/ 610616 h 774212"/>
                <a:gd name="connsiteX1" fmla="*/ 371294 w 9111897"/>
                <a:gd name="connsiteY1" fmla="*/ 406390 h 774212"/>
                <a:gd name="connsiteX2" fmla="*/ 105559 w 9111897"/>
                <a:gd name="connsiteY2" fmla="*/ 207663 h 774212"/>
                <a:gd name="connsiteX3" fmla="*/ 104721 w 9111897"/>
                <a:gd name="connsiteY3" fmla="*/ 221489 h 774212"/>
                <a:gd name="connsiteX4" fmla="*/ 103502 w 9111897"/>
                <a:gd name="connsiteY4" fmla="*/ 67562 h 774212"/>
                <a:gd name="connsiteX5" fmla="*/ 444036 w 9111897"/>
                <a:gd name="connsiteY5" fmla="*/ 230045 h 774212"/>
                <a:gd name="connsiteX6" fmla="*/ 1250547 w 9111897"/>
                <a:gd name="connsiteY6" fmla="*/ 535227 h 774212"/>
                <a:gd name="connsiteX7" fmla="*/ 2419462 w 9111897"/>
                <a:gd name="connsiteY7" fmla="*/ 402886 h 774212"/>
                <a:gd name="connsiteX8" fmla="*/ 4101954 w 9111897"/>
                <a:gd name="connsiteY8" fmla="*/ 358306 h 774212"/>
                <a:gd name="connsiteX9" fmla="*/ 5307403 w 9111897"/>
                <a:gd name="connsiteY9" fmla="*/ 133516 h 774212"/>
                <a:gd name="connsiteX10" fmla="*/ 6166905 w 9111897"/>
                <a:gd name="connsiteY10" fmla="*/ 64525 h 774212"/>
                <a:gd name="connsiteX11" fmla="*/ 6771104 w 9111897"/>
                <a:gd name="connsiteY11" fmla="*/ 45713 h 774212"/>
                <a:gd name="connsiteX12" fmla="*/ 7334923 w 9111897"/>
                <a:gd name="connsiteY12" fmla="*/ 47507 h 774212"/>
                <a:gd name="connsiteX13" fmla="*/ 7958964 w 9111897"/>
                <a:gd name="connsiteY13" fmla="*/ 73931 h 774212"/>
                <a:gd name="connsiteX14" fmla="*/ 9111897 w 9111897"/>
                <a:gd name="connsiteY14" fmla="*/ 197227 h 774212"/>
                <a:gd name="connsiteX15" fmla="*/ 9111821 w 9111897"/>
                <a:gd name="connsiteY15" fmla="*/ 454573 h 774212"/>
                <a:gd name="connsiteX16" fmla="*/ 8750016 w 9111897"/>
                <a:gd name="connsiteY16" fmla="*/ 394112 h 774212"/>
                <a:gd name="connsiteX17" fmla="*/ 8120651 w 9111897"/>
                <a:gd name="connsiteY17" fmla="*/ 308704 h 774212"/>
                <a:gd name="connsiteX18" fmla="*/ 7556140 w 9111897"/>
                <a:gd name="connsiteY18" fmla="*/ 246844 h 774212"/>
                <a:gd name="connsiteX19" fmla="*/ 7576436 w 9111897"/>
                <a:gd name="connsiteY19" fmla="*/ 255202 h 774212"/>
                <a:gd name="connsiteX20" fmla="*/ 6839345 w 9111897"/>
                <a:gd name="connsiteY20" fmla="*/ 206577 h 774212"/>
                <a:gd name="connsiteX21" fmla="*/ 6001238 w 9111897"/>
                <a:gd name="connsiteY21" fmla="*/ 211622 h 774212"/>
                <a:gd name="connsiteX22" fmla="*/ 5139654 w 9111897"/>
                <a:gd name="connsiteY22" fmla="*/ 267577 h 774212"/>
                <a:gd name="connsiteX23" fmla="*/ 4489721 w 9111897"/>
                <a:gd name="connsiteY23" fmla="*/ 362417 h 774212"/>
                <a:gd name="connsiteX24" fmla="*/ 3881765 w 9111897"/>
                <a:gd name="connsiteY24" fmla="*/ 479090 h 774212"/>
                <a:gd name="connsiteX25" fmla="*/ 3065318 w 9111897"/>
                <a:gd name="connsiteY25" fmla="*/ 667564 h 774212"/>
                <a:gd name="connsiteX26" fmla="*/ 2269623 w 9111897"/>
                <a:gd name="connsiteY26" fmla="*/ 763650 h 774212"/>
                <a:gd name="connsiteX27" fmla="*/ 1731126 w 9111897"/>
                <a:gd name="connsiteY27" fmla="*/ 730936 h 774212"/>
                <a:gd name="connsiteX28" fmla="*/ 1087849 w 9111897"/>
                <a:gd name="connsiteY28" fmla="*/ 610616 h 774212"/>
                <a:gd name="connsiteX0" fmla="*/ 1087849 w 9111897"/>
                <a:gd name="connsiteY0" fmla="*/ 610616 h 774212"/>
                <a:gd name="connsiteX1" fmla="*/ 371294 w 9111897"/>
                <a:gd name="connsiteY1" fmla="*/ 406390 h 774212"/>
                <a:gd name="connsiteX2" fmla="*/ 105559 w 9111897"/>
                <a:gd name="connsiteY2" fmla="*/ 207663 h 774212"/>
                <a:gd name="connsiteX3" fmla="*/ 104721 w 9111897"/>
                <a:gd name="connsiteY3" fmla="*/ 221489 h 774212"/>
                <a:gd name="connsiteX4" fmla="*/ 103502 w 9111897"/>
                <a:gd name="connsiteY4" fmla="*/ 67562 h 774212"/>
                <a:gd name="connsiteX5" fmla="*/ 444036 w 9111897"/>
                <a:gd name="connsiteY5" fmla="*/ 230045 h 774212"/>
                <a:gd name="connsiteX6" fmla="*/ 1250547 w 9111897"/>
                <a:gd name="connsiteY6" fmla="*/ 535227 h 774212"/>
                <a:gd name="connsiteX7" fmla="*/ 2419462 w 9111897"/>
                <a:gd name="connsiteY7" fmla="*/ 723903 h 774212"/>
                <a:gd name="connsiteX8" fmla="*/ 4101954 w 9111897"/>
                <a:gd name="connsiteY8" fmla="*/ 358306 h 774212"/>
                <a:gd name="connsiteX9" fmla="*/ 5307403 w 9111897"/>
                <a:gd name="connsiteY9" fmla="*/ 133516 h 774212"/>
                <a:gd name="connsiteX10" fmla="*/ 6166905 w 9111897"/>
                <a:gd name="connsiteY10" fmla="*/ 64525 h 774212"/>
                <a:gd name="connsiteX11" fmla="*/ 6771104 w 9111897"/>
                <a:gd name="connsiteY11" fmla="*/ 45713 h 774212"/>
                <a:gd name="connsiteX12" fmla="*/ 7334923 w 9111897"/>
                <a:gd name="connsiteY12" fmla="*/ 47507 h 774212"/>
                <a:gd name="connsiteX13" fmla="*/ 7958964 w 9111897"/>
                <a:gd name="connsiteY13" fmla="*/ 73931 h 774212"/>
                <a:gd name="connsiteX14" fmla="*/ 9111897 w 9111897"/>
                <a:gd name="connsiteY14" fmla="*/ 197227 h 774212"/>
                <a:gd name="connsiteX15" fmla="*/ 9111821 w 9111897"/>
                <a:gd name="connsiteY15" fmla="*/ 454573 h 774212"/>
                <a:gd name="connsiteX16" fmla="*/ 8750016 w 9111897"/>
                <a:gd name="connsiteY16" fmla="*/ 394112 h 774212"/>
                <a:gd name="connsiteX17" fmla="*/ 8120651 w 9111897"/>
                <a:gd name="connsiteY17" fmla="*/ 308704 h 774212"/>
                <a:gd name="connsiteX18" fmla="*/ 7556140 w 9111897"/>
                <a:gd name="connsiteY18" fmla="*/ 246844 h 774212"/>
                <a:gd name="connsiteX19" fmla="*/ 7576436 w 9111897"/>
                <a:gd name="connsiteY19" fmla="*/ 255202 h 774212"/>
                <a:gd name="connsiteX20" fmla="*/ 6839345 w 9111897"/>
                <a:gd name="connsiteY20" fmla="*/ 206577 h 774212"/>
                <a:gd name="connsiteX21" fmla="*/ 6001238 w 9111897"/>
                <a:gd name="connsiteY21" fmla="*/ 211622 h 774212"/>
                <a:gd name="connsiteX22" fmla="*/ 5139654 w 9111897"/>
                <a:gd name="connsiteY22" fmla="*/ 267577 h 774212"/>
                <a:gd name="connsiteX23" fmla="*/ 4489721 w 9111897"/>
                <a:gd name="connsiteY23" fmla="*/ 362417 h 774212"/>
                <a:gd name="connsiteX24" fmla="*/ 3881765 w 9111897"/>
                <a:gd name="connsiteY24" fmla="*/ 479090 h 774212"/>
                <a:gd name="connsiteX25" fmla="*/ 3065318 w 9111897"/>
                <a:gd name="connsiteY25" fmla="*/ 667564 h 774212"/>
                <a:gd name="connsiteX26" fmla="*/ 2269623 w 9111897"/>
                <a:gd name="connsiteY26" fmla="*/ 763650 h 774212"/>
                <a:gd name="connsiteX27" fmla="*/ 1731126 w 9111897"/>
                <a:gd name="connsiteY27" fmla="*/ 730936 h 774212"/>
                <a:gd name="connsiteX28" fmla="*/ 1087849 w 9111897"/>
                <a:gd name="connsiteY28" fmla="*/ 610616 h 774212"/>
                <a:gd name="connsiteX0" fmla="*/ 1087849 w 9111897"/>
                <a:gd name="connsiteY0" fmla="*/ 610616 h 774212"/>
                <a:gd name="connsiteX1" fmla="*/ 371294 w 9111897"/>
                <a:gd name="connsiteY1" fmla="*/ 406390 h 774212"/>
                <a:gd name="connsiteX2" fmla="*/ 105559 w 9111897"/>
                <a:gd name="connsiteY2" fmla="*/ 207663 h 774212"/>
                <a:gd name="connsiteX3" fmla="*/ 104721 w 9111897"/>
                <a:gd name="connsiteY3" fmla="*/ 221489 h 774212"/>
                <a:gd name="connsiteX4" fmla="*/ 103502 w 9111897"/>
                <a:gd name="connsiteY4" fmla="*/ 67562 h 774212"/>
                <a:gd name="connsiteX5" fmla="*/ 444036 w 9111897"/>
                <a:gd name="connsiteY5" fmla="*/ 230045 h 774212"/>
                <a:gd name="connsiteX6" fmla="*/ 1231111 w 9111897"/>
                <a:gd name="connsiteY6" fmla="*/ 588729 h 774212"/>
                <a:gd name="connsiteX7" fmla="*/ 2419462 w 9111897"/>
                <a:gd name="connsiteY7" fmla="*/ 723903 h 774212"/>
                <a:gd name="connsiteX8" fmla="*/ 4101954 w 9111897"/>
                <a:gd name="connsiteY8" fmla="*/ 358306 h 774212"/>
                <a:gd name="connsiteX9" fmla="*/ 5307403 w 9111897"/>
                <a:gd name="connsiteY9" fmla="*/ 133516 h 774212"/>
                <a:gd name="connsiteX10" fmla="*/ 6166905 w 9111897"/>
                <a:gd name="connsiteY10" fmla="*/ 64525 h 774212"/>
                <a:gd name="connsiteX11" fmla="*/ 6771104 w 9111897"/>
                <a:gd name="connsiteY11" fmla="*/ 45713 h 774212"/>
                <a:gd name="connsiteX12" fmla="*/ 7334923 w 9111897"/>
                <a:gd name="connsiteY12" fmla="*/ 47507 h 774212"/>
                <a:gd name="connsiteX13" fmla="*/ 7958964 w 9111897"/>
                <a:gd name="connsiteY13" fmla="*/ 73931 h 774212"/>
                <a:gd name="connsiteX14" fmla="*/ 9111897 w 9111897"/>
                <a:gd name="connsiteY14" fmla="*/ 197227 h 774212"/>
                <a:gd name="connsiteX15" fmla="*/ 9111821 w 9111897"/>
                <a:gd name="connsiteY15" fmla="*/ 454573 h 774212"/>
                <a:gd name="connsiteX16" fmla="*/ 8750016 w 9111897"/>
                <a:gd name="connsiteY16" fmla="*/ 394112 h 774212"/>
                <a:gd name="connsiteX17" fmla="*/ 8120651 w 9111897"/>
                <a:gd name="connsiteY17" fmla="*/ 308704 h 774212"/>
                <a:gd name="connsiteX18" fmla="*/ 7556140 w 9111897"/>
                <a:gd name="connsiteY18" fmla="*/ 246844 h 774212"/>
                <a:gd name="connsiteX19" fmla="*/ 7576436 w 9111897"/>
                <a:gd name="connsiteY19" fmla="*/ 255202 h 774212"/>
                <a:gd name="connsiteX20" fmla="*/ 6839345 w 9111897"/>
                <a:gd name="connsiteY20" fmla="*/ 206577 h 774212"/>
                <a:gd name="connsiteX21" fmla="*/ 6001238 w 9111897"/>
                <a:gd name="connsiteY21" fmla="*/ 211622 h 774212"/>
                <a:gd name="connsiteX22" fmla="*/ 5139654 w 9111897"/>
                <a:gd name="connsiteY22" fmla="*/ 267577 h 774212"/>
                <a:gd name="connsiteX23" fmla="*/ 4489721 w 9111897"/>
                <a:gd name="connsiteY23" fmla="*/ 362417 h 774212"/>
                <a:gd name="connsiteX24" fmla="*/ 3881765 w 9111897"/>
                <a:gd name="connsiteY24" fmla="*/ 479090 h 774212"/>
                <a:gd name="connsiteX25" fmla="*/ 3065318 w 9111897"/>
                <a:gd name="connsiteY25" fmla="*/ 667564 h 774212"/>
                <a:gd name="connsiteX26" fmla="*/ 2269623 w 9111897"/>
                <a:gd name="connsiteY26" fmla="*/ 763650 h 774212"/>
                <a:gd name="connsiteX27" fmla="*/ 1731126 w 9111897"/>
                <a:gd name="connsiteY27" fmla="*/ 730936 h 774212"/>
                <a:gd name="connsiteX28" fmla="*/ 1087849 w 9111897"/>
                <a:gd name="connsiteY28" fmla="*/ 610616 h 774212"/>
                <a:gd name="connsiteX0" fmla="*/ 1107286 w 9131334"/>
                <a:gd name="connsiteY0" fmla="*/ 564903 h 728499"/>
                <a:gd name="connsiteX1" fmla="*/ 390731 w 9131334"/>
                <a:gd name="connsiteY1" fmla="*/ 360677 h 728499"/>
                <a:gd name="connsiteX2" fmla="*/ 124996 w 9131334"/>
                <a:gd name="connsiteY2" fmla="*/ 161950 h 728499"/>
                <a:gd name="connsiteX3" fmla="*/ 124158 w 9131334"/>
                <a:gd name="connsiteY3" fmla="*/ 175776 h 728499"/>
                <a:gd name="connsiteX4" fmla="*/ 122939 w 9131334"/>
                <a:gd name="connsiteY4" fmla="*/ 21849 h 728499"/>
                <a:gd name="connsiteX5" fmla="*/ 444036 w 9131334"/>
                <a:gd name="connsiteY5" fmla="*/ 284650 h 728499"/>
                <a:gd name="connsiteX6" fmla="*/ 1250548 w 9131334"/>
                <a:gd name="connsiteY6" fmla="*/ 543016 h 728499"/>
                <a:gd name="connsiteX7" fmla="*/ 2438899 w 9131334"/>
                <a:gd name="connsiteY7" fmla="*/ 678190 h 728499"/>
                <a:gd name="connsiteX8" fmla="*/ 4121391 w 9131334"/>
                <a:gd name="connsiteY8" fmla="*/ 312593 h 728499"/>
                <a:gd name="connsiteX9" fmla="*/ 5326840 w 9131334"/>
                <a:gd name="connsiteY9" fmla="*/ 87803 h 728499"/>
                <a:gd name="connsiteX10" fmla="*/ 6186342 w 9131334"/>
                <a:gd name="connsiteY10" fmla="*/ 18812 h 728499"/>
                <a:gd name="connsiteX11" fmla="*/ 6790541 w 9131334"/>
                <a:gd name="connsiteY11" fmla="*/ 0 h 728499"/>
                <a:gd name="connsiteX12" fmla="*/ 7354360 w 9131334"/>
                <a:gd name="connsiteY12" fmla="*/ 1794 h 728499"/>
                <a:gd name="connsiteX13" fmla="*/ 7978401 w 9131334"/>
                <a:gd name="connsiteY13" fmla="*/ 28218 h 728499"/>
                <a:gd name="connsiteX14" fmla="*/ 9131334 w 9131334"/>
                <a:gd name="connsiteY14" fmla="*/ 151514 h 728499"/>
                <a:gd name="connsiteX15" fmla="*/ 9131258 w 9131334"/>
                <a:gd name="connsiteY15" fmla="*/ 408860 h 728499"/>
                <a:gd name="connsiteX16" fmla="*/ 8769453 w 9131334"/>
                <a:gd name="connsiteY16" fmla="*/ 348399 h 728499"/>
                <a:gd name="connsiteX17" fmla="*/ 8140088 w 9131334"/>
                <a:gd name="connsiteY17" fmla="*/ 262991 h 728499"/>
                <a:gd name="connsiteX18" fmla="*/ 7575577 w 9131334"/>
                <a:gd name="connsiteY18" fmla="*/ 201131 h 728499"/>
                <a:gd name="connsiteX19" fmla="*/ 7595873 w 9131334"/>
                <a:gd name="connsiteY19" fmla="*/ 209489 h 728499"/>
                <a:gd name="connsiteX20" fmla="*/ 6858782 w 9131334"/>
                <a:gd name="connsiteY20" fmla="*/ 160864 h 728499"/>
                <a:gd name="connsiteX21" fmla="*/ 6020675 w 9131334"/>
                <a:gd name="connsiteY21" fmla="*/ 165909 h 728499"/>
                <a:gd name="connsiteX22" fmla="*/ 5159091 w 9131334"/>
                <a:gd name="connsiteY22" fmla="*/ 221864 h 728499"/>
                <a:gd name="connsiteX23" fmla="*/ 4509158 w 9131334"/>
                <a:gd name="connsiteY23" fmla="*/ 316704 h 728499"/>
                <a:gd name="connsiteX24" fmla="*/ 3901202 w 9131334"/>
                <a:gd name="connsiteY24" fmla="*/ 433377 h 728499"/>
                <a:gd name="connsiteX25" fmla="*/ 3084755 w 9131334"/>
                <a:gd name="connsiteY25" fmla="*/ 621851 h 728499"/>
                <a:gd name="connsiteX26" fmla="*/ 2289060 w 9131334"/>
                <a:gd name="connsiteY26" fmla="*/ 717937 h 728499"/>
                <a:gd name="connsiteX27" fmla="*/ 1750563 w 9131334"/>
                <a:gd name="connsiteY27" fmla="*/ 685223 h 728499"/>
                <a:gd name="connsiteX28" fmla="*/ 1107286 w 9131334"/>
                <a:gd name="connsiteY28" fmla="*/ 564903 h 728499"/>
                <a:gd name="connsiteX0" fmla="*/ 1081370 w 9105418"/>
                <a:gd name="connsiteY0" fmla="*/ 590553 h 754149"/>
                <a:gd name="connsiteX1" fmla="*/ 364815 w 9105418"/>
                <a:gd name="connsiteY1" fmla="*/ 386327 h 754149"/>
                <a:gd name="connsiteX2" fmla="*/ 99080 w 9105418"/>
                <a:gd name="connsiteY2" fmla="*/ 187600 h 754149"/>
                <a:gd name="connsiteX3" fmla="*/ 98242 w 9105418"/>
                <a:gd name="connsiteY3" fmla="*/ 201426 h 754149"/>
                <a:gd name="connsiteX4" fmla="*/ 97023 w 9105418"/>
                <a:gd name="connsiteY4" fmla="*/ 47499 h 754149"/>
                <a:gd name="connsiteX5" fmla="*/ 444036 w 9105418"/>
                <a:gd name="connsiteY5" fmla="*/ 230045 h 754149"/>
                <a:gd name="connsiteX6" fmla="*/ 1224632 w 9105418"/>
                <a:gd name="connsiteY6" fmla="*/ 568666 h 754149"/>
                <a:gd name="connsiteX7" fmla="*/ 2412983 w 9105418"/>
                <a:gd name="connsiteY7" fmla="*/ 703840 h 754149"/>
                <a:gd name="connsiteX8" fmla="*/ 4095475 w 9105418"/>
                <a:gd name="connsiteY8" fmla="*/ 338243 h 754149"/>
                <a:gd name="connsiteX9" fmla="*/ 5300924 w 9105418"/>
                <a:gd name="connsiteY9" fmla="*/ 113453 h 754149"/>
                <a:gd name="connsiteX10" fmla="*/ 6160426 w 9105418"/>
                <a:gd name="connsiteY10" fmla="*/ 44462 h 754149"/>
                <a:gd name="connsiteX11" fmla="*/ 6764625 w 9105418"/>
                <a:gd name="connsiteY11" fmla="*/ 25650 h 754149"/>
                <a:gd name="connsiteX12" fmla="*/ 7328444 w 9105418"/>
                <a:gd name="connsiteY12" fmla="*/ 27444 h 754149"/>
                <a:gd name="connsiteX13" fmla="*/ 7952485 w 9105418"/>
                <a:gd name="connsiteY13" fmla="*/ 53868 h 754149"/>
                <a:gd name="connsiteX14" fmla="*/ 9105418 w 9105418"/>
                <a:gd name="connsiteY14" fmla="*/ 177164 h 754149"/>
                <a:gd name="connsiteX15" fmla="*/ 9105342 w 9105418"/>
                <a:gd name="connsiteY15" fmla="*/ 434510 h 754149"/>
                <a:gd name="connsiteX16" fmla="*/ 8743537 w 9105418"/>
                <a:gd name="connsiteY16" fmla="*/ 374049 h 754149"/>
                <a:gd name="connsiteX17" fmla="*/ 8114172 w 9105418"/>
                <a:gd name="connsiteY17" fmla="*/ 288641 h 754149"/>
                <a:gd name="connsiteX18" fmla="*/ 7549661 w 9105418"/>
                <a:gd name="connsiteY18" fmla="*/ 226781 h 754149"/>
                <a:gd name="connsiteX19" fmla="*/ 7569957 w 9105418"/>
                <a:gd name="connsiteY19" fmla="*/ 235139 h 754149"/>
                <a:gd name="connsiteX20" fmla="*/ 6832866 w 9105418"/>
                <a:gd name="connsiteY20" fmla="*/ 186514 h 754149"/>
                <a:gd name="connsiteX21" fmla="*/ 5994759 w 9105418"/>
                <a:gd name="connsiteY21" fmla="*/ 191559 h 754149"/>
                <a:gd name="connsiteX22" fmla="*/ 5133175 w 9105418"/>
                <a:gd name="connsiteY22" fmla="*/ 247514 h 754149"/>
                <a:gd name="connsiteX23" fmla="*/ 4483242 w 9105418"/>
                <a:gd name="connsiteY23" fmla="*/ 342354 h 754149"/>
                <a:gd name="connsiteX24" fmla="*/ 3875286 w 9105418"/>
                <a:gd name="connsiteY24" fmla="*/ 459027 h 754149"/>
                <a:gd name="connsiteX25" fmla="*/ 3058839 w 9105418"/>
                <a:gd name="connsiteY25" fmla="*/ 647501 h 754149"/>
                <a:gd name="connsiteX26" fmla="*/ 2263144 w 9105418"/>
                <a:gd name="connsiteY26" fmla="*/ 743587 h 754149"/>
                <a:gd name="connsiteX27" fmla="*/ 1724647 w 9105418"/>
                <a:gd name="connsiteY27" fmla="*/ 710873 h 754149"/>
                <a:gd name="connsiteX28" fmla="*/ 1081370 w 9105418"/>
                <a:gd name="connsiteY28" fmla="*/ 590553 h 754149"/>
                <a:gd name="connsiteX0" fmla="*/ 1100806 w 9124854"/>
                <a:gd name="connsiteY0" fmla="*/ 564903 h 728499"/>
                <a:gd name="connsiteX1" fmla="*/ 384251 w 9124854"/>
                <a:gd name="connsiteY1" fmla="*/ 360677 h 728499"/>
                <a:gd name="connsiteX2" fmla="*/ 118516 w 9124854"/>
                <a:gd name="connsiteY2" fmla="*/ 161950 h 728499"/>
                <a:gd name="connsiteX3" fmla="*/ 117678 w 9124854"/>
                <a:gd name="connsiteY3" fmla="*/ 175776 h 728499"/>
                <a:gd name="connsiteX4" fmla="*/ 116459 w 9124854"/>
                <a:gd name="connsiteY4" fmla="*/ 21849 h 728499"/>
                <a:gd name="connsiteX5" fmla="*/ 444036 w 9124854"/>
                <a:gd name="connsiteY5" fmla="*/ 304714 h 728499"/>
                <a:gd name="connsiteX6" fmla="*/ 1244068 w 9124854"/>
                <a:gd name="connsiteY6" fmla="*/ 543016 h 728499"/>
                <a:gd name="connsiteX7" fmla="*/ 2432419 w 9124854"/>
                <a:gd name="connsiteY7" fmla="*/ 678190 h 728499"/>
                <a:gd name="connsiteX8" fmla="*/ 4114911 w 9124854"/>
                <a:gd name="connsiteY8" fmla="*/ 312593 h 728499"/>
                <a:gd name="connsiteX9" fmla="*/ 5320360 w 9124854"/>
                <a:gd name="connsiteY9" fmla="*/ 87803 h 728499"/>
                <a:gd name="connsiteX10" fmla="*/ 6179862 w 9124854"/>
                <a:gd name="connsiteY10" fmla="*/ 18812 h 728499"/>
                <a:gd name="connsiteX11" fmla="*/ 6784061 w 9124854"/>
                <a:gd name="connsiteY11" fmla="*/ 0 h 728499"/>
                <a:gd name="connsiteX12" fmla="*/ 7347880 w 9124854"/>
                <a:gd name="connsiteY12" fmla="*/ 1794 h 728499"/>
                <a:gd name="connsiteX13" fmla="*/ 7971921 w 9124854"/>
                <a:gd name="connsiteY13" fmla="*/ 28218 h 728499"/>
                <a:gd name="connsiteX14" fmla="*/ 9124854 w 9124854"/>
                <a:gd name="connsiteY14" fmla="*/ 151514 h 728499"/>
                <a:gd name="connsiteX15" fmla="*/ 9124778 w 9124854"/>
                <a:gd name="connsiteY15" fmla="*/ 408860 h 728499"/>
                <a:gd name="connsiteX16" fmla="*/ 8762973 w 9124854"/>
                <a:gd name="connsiteY16" fmla="*/ 348399 h 728499"/>
                <a:gd name="connsiteX17" fmla="*/ 8133608 w 9124854"/>
                <a:gd name="connsiteY17" fmla="*/ 262991 h 728499"/>
                <a:gd name="connsiteX18" fmla="*/ 7569097 w 9124854"/>
                <a:gd name="connsiteY18" fmla="*/ 201131 h 728499"/>
                <a:gd name="connsiteX19" fmla="*/ 7589393 w 9124854"/>
                <a:gd name="connsiteY19" fmla="*/ 209489 h 728499"/>
                <a:gd name="connsiteX20" fmla="*/ 6852302 w 9124854"/>
                <a:gd name="connsiteY20" fmla="*/ 160864 h 728499"/>
                <a:gd name="connsiteX21" fmla="*/ 6014195 w 9124854"/>
                <a:gd name="connsiteY21" fmla="*/ 165909 h 728499"/>
                <a:gd name="connsiteX22" fmla="*/ 5152611 w 9124854"/>
                <a:gd name="connsiteY22" fmla="*/ 221864 h 728499"/>
                <a:gd name="connsiteX23" fmla="*/ 4502678 w 9124854"/>
                <a:gd name="connsiteY23" fmla="*/ 316704 h 728499"/>
                <a:gd name="connsiteX24" fmla="*/ 3894722 w 9124854"/>
                <a:gd name="connsiteY24" fmla="*/ 433377 h 728499"/>
                <a:gd name="connsiteX25" fmla="*/ 3078275 w 9124854"/>
                <a:gd name="connsiteY25" fmla="*/ 621851 h 728499"/>
                <a:gd name="connsiteX26" fmla="*/ 2282580 w 9124854"/>
                <a:gd name="connsiteY26" fmla="*/ 717937 h 728499"/>
                <a:gd name="connsiteX27" fmla="*/ 1744083 w 9124854"/>
                <a:gd name="connsiteY27" fmla="*/ 685223 h 728499"/>
                <a:gd name="connsiteX28" fmla="*/ 1100806 w 9124854"/>
                <a:gd name="connsiteY28" fmla="*/ 564903 h 728499"/>
                <a:gd name="connsiteX0" fmla="*/ 1100806 w 9124854"/>
                <a:gd name="connsiteY0" fmla="*/ 564903 h 728499"/>
                <a:gd name="connsiteX1" fmla="*/ 384251 w 9124854"/>
                <a:gd name="connsiteY1" fmla="*/ 360677 h 728499"/>
                <a:gd name="connsiteX2" fmla="*/ 118516 w 9124854"/>
                <a:gd name="connsiteY2" fmla="*/ 161950 h 728499"/>
                <a:gd name="connsiteX3" fmla="*/ 117678 w 9124854"/>
                <a:gd name="connsiteY3" fmla="*/ 175776 h 728499"/>
                <a:gd name="connsiteX4" fmla="*/ 116459 w 9124854"/>
                <a:gd name="connsiteY4" fmla="*/ 21849 h 728499"/>
                <a:gd name="connsiteX5" fmla="*/ 444036 w 9124854"/>
                <a:gd name="connsiteY5" fmla="*/ 304714 h 728499"/>
                <a:gd name="connsiteX6" fmla="*/ 1244068 w 9124854"/>
                <a:gd name="connsiteY6" fmla="*/ 543016 h 728499"/>
                <a:gd name="connsiteX7" fmla="*/ 2432419 w 9124854"/>
                <a:gd name="connsiteY7" fmla="*/ 678190 h 728499"/>
                <a:gd name="connsiteX8" fmla="*/ 4114911 w 9124854"/>
                <a:gd name="connsiteY8" fmla="*/ 312593 h 728499"/>
                <a:gd name="connsiteX9" fmla="*/ 5320360 w 9124854"/>
                <a:gd name="connsiteY9" fmla="*/ 87803 h 728499"/>
                <a:gd name="connsiteX10" fmla="*/ 6179862 w 9124854"/>
                <a:gd name="connsiteY10" fmla="*/ 18812 h 728499"/>
                <a:gd name="connsiteX11" fmla="*/ 6784061 w 9124854"/>
                <a:gd name="connsiteY11" fmla="*/ 0 h 728499"/>
                <a:gd name="connsiteX12" fmla="*/ 7347880 w 9124854"/>
                <a:gd name="connsiteY12" fmla="*/ 1794 h 728499"/>
                <a:gd name="connsiteX13" fmla="*/ 7971921 w 9124854"/>
                <a:gd name="connsiteY13" fmla="*/ 28218 h 728499"/>
                <a:gd name="connsiteX14" fmla="*/ 9124854 w 9124854"/>
                <a:gd name="connsiteY14" fmla="*/ 151514 h 728499"/>
                <a:gd name="connsiteX15" fmla="*/ 9124778 w 9124854"/>
                <a:gd name="connsiteY15" fmla="*/ 408860 h 728499"/>
                <a:gd name="connsiteX16" fmla="*/ 8762973 w 9124854"/>
                <a:gd name="connsiteY16" fmla="*/ 348399 h 728499"/>
                <a:gd name="connsiteX17" fmla="*/ 8133608 w 9124854"/>
                <a:gd name="connsiteY17" fmla="*/ 262991 h 728499"/>
                <a:gd name="connsiteX18" fmla="*/ 7569097 w 9124854"/>
                <a:gd name="connsiteY18" fmla="*/ 201131 h 728499"/>
                <a:gd name="connsiteX19" fmla="*/ 7589393 w 9124854"/>
                <a:gd name="connsiteY19" fmla="*/ 209489 h 728499"/>
                <a:gd name="connsiteX20" fmla="*/ 6852302 w 9124854"/>
                <a:gd name="connsiteY20" fmla="*/ 160864 h 728499"/>
                <a:gd name="connsiteX21" fmla="*/ 6014195 w 9124854"/>
                <a:gd name="connsiteY21" fmla="*/ 165909 h 728499"/>
                <a:gd name="connsiteX22" fmla="*/ 5152611 w 9124854"/>
                <a:gd name="connsiteY22" fmla="*/ 221864 h 728499"/>
                <a:gd name="connsiteX23" fmla="*/ 4502678 w 9124854"/>
                <a:gd name="connsiteY23" fmla="*/ 316704 h 728499"/>
                <a:gd name="connsiteX24" fmla="*/ 3894722 w 9124854"/>
                <a:gd name="connsiteY24" fmla="*/ 433377 h 728499"/>
                <a:gd name="connsiteX25" fmla="*/ 3078275 w 9124854"/>
                <a:gd name="connsiteY25" fmla="*/ 621851 h 728499"/>
                <a:gd name="connsiteX26" fmla="*/ 2282580 w 9124854"/>
                <a:gd name="connsiteY26" fmla="*/ 717937 h 728499"/>
                <a:gd name="connsiteX27" fmla="*/ 1744083 w 9124854"/>
                <a:gd name="connsiteY27" fmla="*/ 685223 h 728499"/>
                <a:gd name="connsiteX28" fmla="*/ 1100806 w 9124854"/>
                <a:gd name="connsiteY28" fmla="*/ 564903 h 728499"/>
                <a:gd name="connsiteX0" fmla="*/ 990667 w 9014715"/>
                <a:gd name="connsiteY0" fmla="*/ 650742 h 814338"/>
                <a:gd name="connsiteX1" fmla="*/ 274112 w 9014715"/>
                <a:gd name="connsiteY1" fmla="*/ 446516 h 814338"/>
                <a:gd name="connsiteX2" fmla="*/ 8377 w 9014715"/>
                <a:gd name="connsiteY2" fmla="*/ 247789 h 814338"/>
                <a:gd name="connsiteX3" fmla="*/ 7539 w 9014715"/>
                <a:gd name="connsiteY3" fmla="*/ 261615 h 814338"/>
                <a:gd name="connsiteX4" fmla="*/ 6320 w 9014715"/>
                <a:gd name="connsiteY4" fmla="*/ 107688 h 814338"/>
                <a:gd name="connsiteX5" fmla="*/ 444036 w 9014715"/>
                <a:gd name="connsiteY5" fmla="*/ 230045 h 814338"/>
                <a:gd name="connsiteX6" fmla="*/ 1133929 w 9014715"/>
                <a:gd name="connsiteY6" fmla="*/ 628855 h 814338"/>
                <a:gd name="connsiteX7" fmla="*/ 2322280 w 9014715"/>
                <a:gd name="connsiteY7" fmla="*/ 764029 h 814338"/>
                <a:gd name="connsiteX8" fmla="*/ 4004772 w 9014715"/>
                <a:gd name="connsiteY8" fmla="*/ 398432 h 814338"/>
                <a:gd name="connsiteX9" fmla="*/ 5210221 w 9014715"/>
                <a:gd name="connsiteY9" fmla="*/ 173642 h 814338"/>
                <a:gd name="connsiteX10" fmla="*/ 6069723 w 9014715"/>
                <a:gd name="connsiteY10" fmla="*/ 104651 h 814338"/>
                <a:gd name="connsiteX11" fmla="*/ 6673922 w 9014715"/>
                <a:gd name="connsiteY11" fmla="*/ 85839 h 814338"/>
                <a:gd name="connsiteX12" fmla="*/ 7237741 w 9014715"/>
                <a:gd name="connsiteY12" fmla="*/ 87633 h 814338"/>
                <a:gd name="connsiteX13" fmla="*/ 7861782 w 9014715"/>
                <a:gd name="connsiteY13" fmla="*/ 114057 h 814338"/>
                <a:gd name="connsiteX14" fmla="*/ 9014715 w 9014715"/>
                <a:gd name="connsiteY14" fmla="*/ 237353 h 814338"/>
                <a:gd name="connsiteX15" fmla="*/ 9014639 w 9014715"/>
                <a:gd name="connsiteY15" fmla="*/ 494699 h 814338"/>
                <a:gd name="connsiteX16" fmla="*/ 8652834 w 9014715"/>
                <a:gd name="connsiteY16" fmla="*/ 434238 h 814338"/>
                <a:gd name="connsiteX17" fmla="*/ 8023469 w 9014715"/>
                <a:gd name="connsiteY17" fmla="*/ 348830 h 814338"/>
                <a:gd name="connsiteX18" fmla="*/ 7458958 w 9014715"/>
                <a:gd name="connsiteY18" fmla="*/ 286970 h 814338"/>
                <a:gd name="connsiteX19" fmla="*/ 7479254 w 9014715"/>
                <a:gd name="connsiteY19" fmla="*/ 295328 h 814338"/>
                <a:gd name="connsiteX20" fmla="*/ 6742163 w 9014715"/>
                <a:gd name="connsiteY20" fmla="*/ 246703 h 814338"/>
                <a:gd name="connsiteX21" fmla="*/ 5904056 w 9014715"/>
                <a:gd name="connsiteY21" fmla="*/ 251748 h 814338"/>
                <a:gd name="connsiteX22" fmla="*/ 5042472 w 9014715"/>
                <a:gd name="connsiteY22" fmla="*/ 307703 h 814338"/>
                <a:gd name="connsiteX23" fmla="*/ 4392539 w 9014715"/>
                <a:gd name="connsiteY23" fmla="*/ 402543 h 814338"/>
                <a:gd name="connsiteX24" fmla="*/ 3784583 w 9014715"/>
                <a:gd name="connsiteY24" fmla="*/ 519216 h 814338"/>
                <a:gd name="connsiteX25" fmla="*/ 2968136 w 9014715"/>
                <a:gd name="connsiteY25" fmla="*/ 707690 h 814338"/>
                <a:gd name="connsiteX26" fmla="*/ 2172441 w 9014715"/>
                <a:gd name="connsiteY26" fmla="*/ 803776 h 814338"/>
                <a:gd name="connsiteX27" fmla="*/ 1633944 w 9014715"/>
                <a:gd name="connsiteY27" fmla="*/ 771062 h 814338"/>
                <a:gd name="connsiteX28" fmla="*/ 990667 w 9014715"/>
                <a:gd name="connsiteY28" fmla="*/ 650742 h 814338"/>
                <a:gd name="connsiteX0" fmla="*/ 990667 w 9014715"/>
                <a:gd name="connsiteY0" fmla="*/ 650742 h 814338"/>
                <a:gd name="connsiteX1" fmla="*/ 274112 w 9014715"/>
                <a:gd name="connsiteY1" fmla="*/ 446516 h 814338"/>
                <a:gd name="connsiteX2" fmla="*/ 8377 w 9014715"/>
                <a:gd name="connsiteY2" fmla="*/ 247789 h 814338"/>
                <a:gd name="connsiteX3" fmla="*/ 7539 w 9014715"/>
                <a:gd name="connsiteY3" fmla="*/ 261615 h 814338"/>
                <a:gd name="connsiteX4" fmla="*/ 6320 w 9014715"/>
                <a:gd name="connsiteY4" fmla="*/ 107688 h 814338"/>
                <a:gd name="connsiteX5" fmla="*/ 444036 w 9014715"/>
                <a:gd name="connsiteY5" fmla="*/ 230045 h 814338"/>
                <a:gd name="connsiteX6" fmla="*/ 1133929 w 9014715"/>
                <a:gd name="connsiteY6" fmla="*/ 628855 h 814338"/>
                <a:gd name="connsiteX7" fmla="*/ 2322280 w 9014715"/>
                <a:gd name="connsiteY7" fmla="*/ 764029 h 814338"/>
                <a:gd name="connsiteX8" fmla="*/ 4004772 w 9014715"/>
                <a:gd name="connsiteY8" fmla="*/ 398432 h 814338"/>
                <a:gd name="connsiteX9" fmla="*/ 5210221 w 9014715"/>
                <a:gd name="connsiteY9" fmla="*/ 173642 h 814338"/>
                <a:gd name="connsiteX10" fmla="*/ 6069723 w 9014715"/>
                <a:gd name="connsiteY10" fmla="*/ 104651 h 814338"/>
                <a:gd name="connsiteX11" fmla="*/ 6673922 w 9014715"/>
                <a:gd name="connsiteY11" fmla="*/ 85839 h 814338"/>
                <a:gd name="connsiteX12" fmla="*/ 7237741 w 9014715"/>
                <a:gd name="connsiteY12" fmla="*/ 87633 h 814338"/>
                <a:gd name="connsiteX13" fmla="*/ 7861782 w 9014715"/>
                <a:gd name="connsiteY13" fmla="*/ 114057 h 814338"/>
                <a:gd name="connsiteX14" fmla="*/ 9014715 w 9014715"/>
                <a:gd name="connsiteY14" fmla="*/ 237353 h 814338"/>
                <a:gd name="connsiteX15" fmla="*/ 9014639 w 9014715"/>
                <a:gd name="connsiteY15" fmla="*/ 494699 h 814338"/>
                <a:gd name="connsiteX16" fmla="*/ 8652834 w 9014715"/>
                <a:gd name="connsiteY16" fmla="*/ 434238 h 814338"/>
                <a:gd name="connsiteX17" fmla="*/ 8023469 w 9014715"/>
                <a:gd name="connsiteY17" fmla="*/ 348830 h 814338"/>
                <a:gd name="connsiteX18" fmla="*/ 7458958 w 9014715"/>
                <a:gd name="connsiteY18" fmla="*/ 286970 h 814338"/>
                <a:gd name="connsiteX19" fmla="*/ 7479254 w 9014715"/>
                <a:gd name="connsiteY19" fmla="*/ 295328 h 814338"/>
                <a:gd name="connsiteX20" fmla="*/ 6742163 w 9014715"/>
                <a:gd name="connsiteY20" fmla="*/ 246703 h 814338"/>
                <a:gd name="connsiteX21" fmla="*/ 5904056 w 9014715"/>
                <a:gd name="connsiteY21" fmla="*/ 251748 h 814338"/>
                <a:gd name="connsiteX22" fmla="*/ 5042472 w 9014715"/>
                <a:gd name="connsiteY22" fmla="*/ 307703 h 814338"/>
                <a:gd name="connsiteX23" fmla="*/ 4392539 w 9014715"/>
                <a:gd name="connsiteY23" fmla="*/ 402543 h 814338"/>
                <a:gd name="connsiteX24" fmla="*/ 3784583 w 9014715"/>
                <a:gd name="connsiteY24" fmla="*/ 519216 h 814338"/>
                <a:gd name="connsiteX25" fmla="*/ 2968136 w 9014715"/>
                <a:gd name="connsiteY25" fmla="*/ 707690 h 814338"/>
                <a:gd name="connsiteX26" fmla="*/ 2172441 w 9014715"/>
                <a:gd name="connsiteY26" fmla="*/ 803776 h 814338"/>
                <a:gd name="connsiteX27" fmla="*/ 1633944 w 9014715"/>
                <a:gd name="connsiteY27" fmla="*/ 771062 h 814338"/>
                <a:gd name="connsiteX28" fmla="*/ 990667 w 9014715"/>
                <a:gd name="connsiteY28" fmla="*/ 650742 h 814338"/>
                <a:gd name="connsiteX0" fmla="*/ 990667 w 9014715"/>
                <a:gd name="connsiteY0" fmla="*/ 650742 h 814338"/>
                <a:gd name="connsiteX1" fmla="*/ 274112 w 9014715"/>
                <a:gd name="connsiteY1" fmla="*/ 446516 h 814338"/>
                <a:gd name="connsiteX2" fmla="*/ 8377 w 9014715"/>
                <a:gd name="connsiteY2" fmla="*/ 247789 h 814338"/>
                <a:gd name="connsiteX3" fmla="*/ 7539 w 9014715"/>
                <a:gd name="connsiteY3" fmla="*/ 261615 h 814338"/>
                <a:gd name="connsiteX4" fmla="*/ 6320 w 9014715"/>
                <a:gd name="connsiteY4" fmla="*/ 107688 h 814338"/>
                <a:gd name="connsiteX5" fmla="*/ 444036 w 9014715"/>
                <a:gd name="connsiteY5" fmla="*/ 230045 h 814338"/>
                <a:gd name="connsiteX6" fmla="*/ 1133929 w 9014715"/>
                <a:gd name="connsiteY6" fmla="*/ 628855 h 814338"/>
                <a:gd name="connsiteX7" fmla="*/ 2322280 w 9014715"/>
                <a:gd name="connsiteY7" fmla="*/ 764029 h 814338"/>
                <a:gd name="connsiteX8" fmla="*/ 4004772 w 9014715"/>
                <a:gd name="connsiteY8" fmla="*/ 398432 h 814338"/>
                <a:gd name="connsiteX9" fmla="*/ 5210221 w 9014715"/>
                <a:gd name="connsiteY9" fmla="*/ 173642 h 814338"/>
                <a:gd name="connsiteX10" fmla="*/ 6069723 w 9014715"/>
                <a:gd name="connsiteY10" fmla="*/ 104651 h 814338"/>
                <a:gd name="connsiteX11" fmla="*/ 6673922 w 9014715"/>
                <a:gd name="connsiteY11" fmla="*/ 85839 h 814338"/>
                <a:gd name="connsiteX12" fmla="*/ 7237741 w 9014715"/>
                <a:gd name="connsiteY12" fmla="*/ 87633 h 814338"/>
                <a:gd name="connsiteX13" fmla="*/ 7861782 w 9014715"/>
                <a:gd name="connsiteY13" fmla="*/ 114057 h 814338"/>
                <a:gd name="connsiteX14" fmla="*/ 9014715 w 9014715"/>
                <a:gd name="connsiteY14" fmla="*/ 237353 h 814338"/>
                <a:gd name="connsiteX15" fmla="*/ 9014639 w 9014715"/>
                <a:gd name="connsiteY15" fmla="*/ 494699 h 814338"/>
                <a:gd name="connsiteX16" fmla="*/ 8652834 w 9014715"/>
                <a:gd name="connsiteY16" fmla="*/ 434238 h 814338"/>
                <a:gd name="connsiteX17" fmla="*/ 8023469 w 9014715"/>
                <a:gd name="connsiteY17" fmla="*/ 348830 h 814338"/>
                <a:gd name="connsiteX18" fmla="*/ 7458958 w 9014715"/>
                <a:gd name="connsiteY18" fmla="*/ 286970 h 814338"/>
                <a:gd name="connsiteX19" fmla="*/ 7479254 w 9014715"/>
                <a:gd name="connsiteY19" fmla="*/ 295328 h 814338"/>
                <a:gd name="connsiteX20" fmla="*/ 6742163 w 9014715"/>
                <a:gd name="connsiteY20" fmla="*/ 246703 h 814338"/>
                <a:gd name="connsiteX21" fmla="*/ 5904056 w 9014715"/>
                <a:gd name="connsiteY21" fmla="*/ 251748 h 814338"/>
                <a:gd name="connsiteX22" fmla="*/ 5042472 w 9014715"/>
                <a:gd name="connsiteY22" fmla="*/ 307703 h 814338"/>
                <a:gd name="connsiteX23" fmla="*/ 4392539 w 9014715"/>
                <a:gd name="connsiteY23" fmla="*/ 402543 h 814338"/>
                <a:gd name="connsiteX24" fmla="*/ 3784583 w 9014715"/>
                <a:gd name="connsiteY24" fmla="*/ 519216 h 814338"/>
                <a:gd name="connsiteX25" fmla="*/ 2968136 w 9014715"/>
                <a:gd name="connsiteY25" fmla="*/ 707690 h 814338"/>
                <a:gd name="connsiteX26" fmla="*/ 2172441 w 9014715"/>
                <a:gd name="connsiteY26" fmla="*/ 803776 h 814338"/>
                <a:gd name="connsiteX27" fmla="*/ 1633944 w 9014715"/>
                <a:gd name="connsiteY27" fmla="*/ 771062 h 814338"/>
                <a:gd name="connsiteX28" fmla="*/ 990667 w 9014715"/>
                <a:gd name="connsiteY28" fmla="*/ 650742 h 814338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1198716 w 9079502"/>
                <a:gd name="connsiteY6" fmla="*/ 543016 h 728499"/>
                <a:gd name="connsiteX7" fmla="*/ 2387067 w 9079502"/>
                <a:gd name="connsiteY7" fmla="*/ 678190 h 728499"/>
                <a:gd name="connsiteX8" fmla="*/ 4069559 w 9079502"/>
                <a:gd name="connsiteY8" fmla="*/ 312593 h 728499"/>
                <a:gd name="connsiteX9" fmla="*/ 5275008 w 9079502"/>
                <a:gd name="connsiteY9" fmla="*/ 87803 h 728499"/>
                <a:gd name="connsiteX10" fmla="*/ 6134510 w 9079502"/>
                <a:gd name="connsiteY10" fmla="*/ 18812 h 728499"/>
                <a:gd name="connsiteX11" fmla="*/ 6738709 w 9079502"/>
                <a:gd name="connsiteY11" fmla="*/ 0 h 728499"/>
                <a:gd name="connsiteX12" fmla="*/ 7302528 w 9079502"/>
                <a:gd name="connsiteY12" fmla="*/ 1794 h 728499"/>
                <a:gd name="connsiteX13" fmla="*/ 7926569 w 9079502"/>
                <a:gd name="connsiteY13" fmla="*/ 28218 h 728499"/>
                <a:gd name="connsiteX14" fmla="*/ 9079502 w 9079502"/>
                <a:gd name="connsiteY14" fmla="*/ 151514 h 728499"/>
                <a:gd name="connsiteX15" fmla="*/ 9079426 w 9079502"/>
                <a:gd name="connsiteY15" fmla="*/ 408860 h 728499"/>
                <a:gd name="connsiteX16" fmla="*/ 8717621 w 9079502"/>
                <a:gd name="connsiteY16" fmla="*/ 348399 h 728499"/>
                <a:gd name="connsiteX17" fmla="*/ 8088256 w 9079502"/>
                <a:gd name="connsiteY17" fmla="*/ 262991 h 728499"/>
                <a:gd name="connsiteX18" fmla="*/ 7523745 w 9079502"/>
                <a:gd name="connsiteY18" fmla="*/ 201131 h 728499"/>
                <a:gd name="connsiteX19" fmla="*/ 7544041 w 9079502"/>
                <a:gd name="connsiteY19" fmla="*/ 209489 h 728499"/>
                <a:gd name="connsiteX20" fmla="*/ 6806950 w 9079502"/>
                <a:gd name="connsiteY20" fmla="*/ 160864 h 728499"/>
                <a:gd name="connsiteX21" fmla="*/ 5968843 w 9079502"/>
                <a:gd name="connsiteY21" fmla="*/ 165909 h 728499"/>
                <a:gd name="connsiteX22" fmla="*/ 5107259 w 9079502"/>
                <a:gd name="connsiteY22" fmla="*/ 221864 h 728499"/>
                <a:gd name="connsiteX23" fmla="*/ 4457326 w 9079502"/>
                <a:gd name="connsiteY23" fmla="*/ 316704 h 728499"/>
                <a:gd name="connsiteX24" fmla="*/ 3849370 w 9079502"/>
                <a:gd name="connsiteY24" fmla="*/ 433377 h 728499"/>
                <a:gd name="connsiteX25" fmla="*/ 3032923 w 9079502"/>
                <a:gd name="connsiteY25" fmla="*/ 621851 h 728499"/>
                <a:gd name="connsiteX26" fmla="*/ 2237228 w 9079502"/>
                <a:gd name="connsiteY26" fmla="*/ 717937 h 728499"/>
                <a:gd name="connsiteX27" fmla="*/ 1698731 w 9079502"/>
                <a:gd name="connsiteY27" fmla="*/ 685223 h 728499"/>
                <a:gd name="connsiteX28" fmla="*/ 1055454 w 9079502"/>
                <a:gd name="connsiteY28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1198716 w 9079502"/>
                <a:gd name="connsiteY6" fmla="*/ 543016 h 728499"/>
                <a:gd name="connsiteX7" fmla="*/ 2387067 w 9079502"/>
                <a:gd name="connsiteY7" fmla="*/ 678190 h 728499"/>
                <a:gd name="connsiteX8" fmla="*/ 4069559 w 9079502"/>
                <a:gd name="connsiteY8" fmla="*/ 312593 h 728499"/>
                <a:gd name="connsiteX9" fmla="*/ 5275008 w 9079502"/>
                <a:gd name="connsiteY9" fmla="*/ 87803 h 728499"/>
                <a:gd name="connsiteX10" fmla="*/ 6134510 w 9079502"/>
                <a:gd name="connsiteY10" fmla="*/ 18812 h 728499"/>
                <a:gd name="connsiteX11" fmla="*/ 6738709 w 9079502"/>
                <a:gd name="connsiteY11" fmla="*/ 0 h 728499"/>
                <a:gd name="connsiteX12" fmla="*/ 7302528 w 9079502"/>
                <a:gd name="connsiteY12" fmla="*/ 1794 h 728499"/>
                <a:gd name="connsiteX13" fmla="*/ 7926569 w 9079502"/>
                <a:gd name="connsiteY13" fmla="*/ 28218 h 728499"/>
                <a:gd name="connsiteX14" fmla="*/ 9079502 w 9079502"/>
                <a:gd name="connsiteY14" fmla="*/ 151514 h 728499"/>
                <a:gd name="connsiteX15" fmla="*/ 9079426 w 9079502"/>
                <a:gd name="connsiteY15" fmla="*/ 408860 h 728499"/>
                <a:gd name="connsiteX16" fmla="*/ 8717621 w 9079502"/>
                <a:gd name="connsiteY16" fmla="*/ 348399 h 728499"/>
                <a:gd name="connsiteX17" fmla="*/ 8088256 w 9079502"/>
                <a:gd name="connsiteY17" fmla="*/ 262991 h 728499"/>
                <a:gd name="connsiteX18" fmla="*/ 7523745 w 9079502"/>
                <a:gd name="connsiteY18" fmla="*/ 201131 h 728499"/>
                <a:gd name="connsiteX19" fmla="*/ 7544041 w 9079502"/>
                <a:gd name="connsiteY19" fmla="*/ 209489 h 728499"/>
                <a:gd name="connsiteX20" fmla="*/ 6806950 w 9079502"/>
                <a:gd name="connsiteY20" fmla="*/ 160864 h 728499"/>
                <a:gd name="connsiteX21" fmla="*/ 5968843 w 9079502"/>
                <a:gd name="connsiteY21" fmla="*/ 165909 h 728499"/>
                <a:gd name="connsiteX22" fmla="*/ 5107259 w 9079502"/>
                <a:gd name="connsiteY22" fmla="*/ 221864 h 728499"/>
                <a:gd name="connsiteX23" fmla="*/ 4457326 w 9079502"/>
                <a:gd name="connsiteY23" fmla="*/ 316704 h 728499"/>
                <a:gd name="connsiteX24" fmla="*/ 3849370 w 9079502"/>
                <a:gd name="connsiteY24" fmla="*/ 433377 h 728499"/>
                <a:gd name="connsiteX25" fmla="*/ 3032923 w 9079502"/>
                <a:gd name="connsiteY25" fmla="*/ 621851 h 728499"/>
                <a:gd name="connsiteX26" fmla="*/ 2237228 w 9079502"/>
                <a:gd name="connsiteY26" fmla="*/ 717937 h 728499"/>
                <a:gd name="connsiteX27" fmla="*/ 1698731 w 9079502"/>
                <a:gd name="connsiteY27" fmla="*/ 685223 h 728499"/>
                <a:gd name="connsiteX28" fmla="*/ 1055454 w 9079502"/>
                <a:gd name="connsiteY28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1198716 w 9079502"/>
                <a:gd name="connsiteY6" fmla="*/ 543016 h 728499"/>
                <a:gd name="connsiteX7" fmla="*/ 2387067 w 9079502"/>
                <a:gd name="connsiteY7" fmla="*/ 678190 h 728499"/>
                <a:gd name="connsiteX8" fmla="*/ 4069559 w 9079502"/>
                <a:gd name="connsiteY8" fmla="*/ 312593 h 728499"/>
                <a:gd name="connsiteX9" fmla="*/ 5275008 w 9079502"/>
                <a:gd name="connsiteY9" fmla="*/ 87803 h 728499"/>
                <a:gd name="connsiteX10" fmla="*/ 6134510 w 9079502"/>
                <a:gd name="connsiteY10" fmla="*/ 18812 h 728499"/>
                <a:gd name="connsiteX11" fmla="*/ 6738709 w 9079502"/>
                <a:gd name="connsiteY11" fmla="*/ 0 h 728499"/>
                <a:gd name="connsiteX12" fmla="*/ 7302528 w 9079502"/>
                <a:gd name="connsiteY12" fmla="*/ 1794 h 728499"/>
                <a:gd name="connsiteX13" fmla="*/ 7926569 w 9079502"/>
                <a:gd name="connsiteY13" fmla="*/ 28218 h 728499"/>
                <a:gd name="connsiteX14" fmla="*/ 9079502 w 9079502"/>
                <a:gd name="connsiteY14" fmla="*/ 151514 h 728499"/>
                <a:gd name="connsiteX15" fmla="*/ 9079426 w 9079502"/>
                <a:gd name="connsiteY15" fmla="*/ 408860 h 728499"/>
                <a:gd name="connsiteX16" fmla="*/ 8717621 w 9079502"/>
                <a:gd name="connsiteY16" fmla="*/ 348399 h 728499"/>
                <a:gd name="connsiteX17" fmla="*/ 8088256 w 9079502"/>
                <a:gd name="connsiteY17" fmla="*/ 262991 h 728499"/>
                <a:gd name="connsiteX18" fmla="*/ 7523745 w 9079502"/>
                <a:gd name="connsiteY18" fmla="*/ 201131 h 728499"/>
                <a:gd name="connsiteX19" fmla="*/ 7544041 w 9079502"/>
                <a:gd name="connsiteY19" fmla="*/ 209489 h 728499"/>
                <a:gd name="connsiteX20" fmla="*/ 6806950 w 9079502"/>
                <a:gd name="connsiteY20" fmla="*/ 160864 h 728499"/>
                <a:gd name="connsiteX21" fmla="*/ 5968843 w 9079502"/>
                <a:gd name="connsiteY21" fmla="*/ 165909 h 728499"/>
                <a:gd name="connsiteX22" fmla="*/ 5107259 w 9079502"/>
                <a:gd name="connsiteY22" fmla="*/ 221864 h 728499"/>
                <a:gd name="connsiteX23" fmla="*/ 4457326 w 9079502"/>
                <a:gd name="connsiteY23" fmla="*/ 316704 h 728499"/>
                <a:gd name="connsiteX24" fmla="*/ 3849370 w 9079502"/>
                <a:gd name="connsiteY24" fmla="*/ 433377 h 728499"/>
                <a:gd name="connsiteX25" fmla="*/ 3032923 w 9079502"/>
                <a:gd name="connsiteY25" fmla="*/ 621851 h 728499"/>
                <a:gd name="connsiteX26" fmla="*/ 2237228 w 9079502"/>
                <a:gd name="connsiteY26" fmla="*/ 717937 h 728499"/>
                <a:gd name="connsiteX27" fmla="*/ 1698731 w 9079502"/>
                <a:gd name="connsiteY27" fmla="*/ 685223 h 728499"/>
                <a:gd name="connsiteX28" fmla="*/ 1055454 w 9079502"/>
                <a:gd name="connsiteY28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1198716 w 9079502"/>
                <a:gd name="connsiteY6" fmla="*/ 543016 h 728499"/>
                <a:gd name="connsiteX7" fmla="*/ 2387067 w 9079502"/>
                <a:gd name="connsiteY7" fmla="*/ 678190 h 728499"/>
                <a:gd name="connsiteX8" fmla="*/ 4069559 w 9079502"/>
                <a:gd name="connsiteY8" fmla="*/ 312593 h 728499"/>
                <a:gd name="connsiteX9" fmla="*/ 5275008 w 9079502"/>
                <a:gd name="connsiteY9" fmla="*/ 87803 h 728499"/>
                <a:gd name="connsiteX10" fmla="*/ 6134510 w 9079502"/>
                <a:gd name="connsiteY10" fmla="*/ 18812 h 728499"/>
                <a:gd name="connsiteX11" fmla="*/ 6738709 w 9079502"/>
                <a:gd name="connsiteY11" fmla="*/ 0 h 728499"/>
                <a:gd name="connsiteX12" fmla="*/ 7302528 w 9079502"/>
                <a:gd name="connsiteY12" fmla="*/ 1794 h 728499"/>
                <a:gd name="connsiteX13" fmla="*/ 7926569 w 9079502"/>
                <a:gd name="connsiteY13" fmla="*/ 28218 h 728499"/>
                <a:gd name="connsiteX14" fmla="*/ 9079502 w 9079502"/>
                <a:gd name="connsiteY14" fmla="*/ 151514 h 728499"/>
                <a:gd name="connsiteX15" fmla="*/ 9079426 w 9079502"/>
                <a:gd name="connsiteY15" fmla="*/ 408860 h 728499"/>
                <a:gd name="connsiteX16" fmla="*/ 8717621 w 9079502"/>
                <a:gd name="connsiteY16" fmla="*/ 348399 h 728499"/>
                <a:gd name="connsiteX17" fmla="*/ 8088256 w 9079502"/>
                <a:gd name="connsiteY17" fmla="*/ 262991 h 728499"/>
                <a:gd name="connsiteX18" fmla="*/ 7523745 w 9079502"/>
                <a:gd name="connsiteY18" fmla="*/ 201131 h 728499"/>
                <a:gd name="connsiteX19" fmla="*/ 7544041 w 9079502"/>
                <a:gd name="connsiteY19" fmla="*/ 209489 h 728499"/>
                <a:gd name="connsiteX20" fmla="*/ 6806950 w 9079502"/>
                <a:gd name="connsiteY20" fmla="*/ 160864 h 728499"/>
                <a:gd name="connsiteX21" fmla="*/ 5968843 w 9079502"/>
                <a:gd name="connsiteY21" fmla="*/ 165909 h 728499"/>
                <a:gd name="connsiteX22" fmla="*/ 5107259 w 9079502"/>
                <a:gd name="connsiteY22" fmla="*/ 221864 h 728499"/>
                <a:gd name="connsiteX23" fmla="*/ 4457326 w 9079502"/>
                <a:gd name="connsiteY23" fmla="*/ 316704 h 728499"/>
                <a:gd name="connsiteX24" fmla="*/ 3849370 w 9079502"/>
                <a:gd name="connsiteY24" fmla="*/ 433377 h 728499"/>
                <a:gd name="connsiteX25" fmla="*/ 3032923 w 9079502"/>
                <a:gd name="connsiteY25" fmla="*/ 621851 h 728499"/>
                <a:gd name="connsiteX26" fmla="*/ 2237228 w 9079502"/>
                <a:gd name="connsiteY26" fmla="*/ 717937 h 728499"/>
                <a:gd name="connsiteX27" fmla="*/ 1698731 w 9079502"/>
                <a:gd name="connsiteY27" fmla="*/ 685223 h 728499"/>
                <a:gd name="connsiteX28" fmla="*/ 1055454 w 9079502"/>
                <a:gd name="connsiteY28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857982 w 9079502"/>
                <a:gd name="connsiteY6" fmla="*/ 456938 h 728499"/>
                <a:gd name="connsiteX7" fmla="*/ 1198716 w 9079502"/>
                <a:gd name="connsiteY7" fmla="*/ 543016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16290 w 9079502"/>
                <a:gd name="connsiteY6" fmla="*/ 477001 h 728499"/>
                <a:gd name="connsiteX7" fmla="*/ 1198716 w 9079502"/>
                <a:gd name="connsiteY7" fmla="*/ 543016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42205 w 9079502"/>
                <a:gd name="connsiteY6" fmla="*/ 470312 h 728499"/>
                <a:gd name="connsiteX7" fmla="*/ 1198716 w 9079502"/>
                <a:gd name="connsiteY7" fmla="*/ 543016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42205 w 9079502"/>
                <a:gd name="connsiteY6" fmla="*/ 470312 h 728499"/>
                <a:gd name="connsiteX7" fmla="*/ 1263503 w 9079502"/>
                <a:gd name="connsiteY7" fmla="*/ 556392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42205 w 9079502"/>
                <a:gd name="connsiteY6" fmla="*/ 470312 h 728499"/>
                <a:gd name="connsiteX7" fmla="*/ 1263503 w 9079502"/>
                <a:gd name="connsiteY7" fmla="*/ 556392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42205 w 9079502"/>
                <a:gd name="connsiteY6" fmla="*/ 470312 h 728499"/>
                <a:gd name="connsiteX7" fmla="*/ 1263503 w 9079502"/>
                <a:gd name="connsiteY7" fmla="*/ 556392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42205 w 9079502"/>
                <a:gd name="connsiteY6" fmla="*/ 470312 h 728499"/>
                <a:gd name="connsiteX7" fmla="*/ 1263503 w 9079502"/>
                <a:gd name="connsiteY7" fmla="*/ 556392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42205 w 9079502"/>
                <a:gd name="connsiteY6" fmla="*/ 470312 h 728499"/>
                <a:gd name="connsiteX7" fmla="*/ 1263503 w 9079502"/>
                <a:gd name="connsiteY7" fmla="*/ 556392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5613 h 1212470"/>
                <a:gd name="connsiteX1" fmla="*/ 338899 w 9079502"/>
                <a:gd name="connsiteY1" fmla="*/ 361387 h 1212470"/>
                <a:gd name="connsiteX2" fmla="*/ 73164 w 9079502"/>
                <a:gd name="connsiteY2" fmla="*/ 162660 h 1212470"/>
                <a:gd name="connsiteX3" fmla="*/ 72326 w 9079502"/>
                <a:gd name="connsiteY3" fmla="*/ 176486 h 1212470"/>
                <a:gd name="connsiteX4" fmla="*/ 74055 w 9079502"/>
                <a:gd name="connsiteY4" fmla="*/ 1186815 h 1212470"/>
                <a:gd name="connsiteX5" fmla="*/ 71107 w 9079502"/>
                <a:gd name="connsiteY5" fmla="*/ 22559 h 1212470"/>
                <a:gd name="connsiteX6" fmla="*/ 444036 w 9079502"/>
                <a:gd name="connsiteY6" fmla="*/ 305425 h 1212470"/>
                <a:gd name="connsiteX7" fmla="*/ 942205 w 9079502"/>
                <a:gd name="connsiteY7" fmla="*/ 471022 h 1212470"/>
                <a:gd name="connsiteX8" fmla="*/ 1263503 w 9079502"/>
                <a:gd name="connsiteY8" fmla="*/ 557102 h 1212470"/>
                <a:gd name="connsiteX9" fmla="*/ 2387067 w 9079502"/>
                <a:gd name="connsiteY9" fmla="*/ 678900 h 1212470"/>
                <a:gd name="connsiteX10" fmla="*/ 4069559 w 9079502"/>
                <a:gd name="connsiteY10" fmla="*/ 313303 h 1212470"/>
                <a:gd name="connsiteX11" fmla="*/ 5275008 w 9079502"/>
                <a:gd name="connsiteY11" fmla="*/ 88513 h 1212470"/>
                <a:gd name="connsiteX12" fmla="*/ 6134510 w 9079502"/>
                <a:gd name="connsiteY12" fmla="*/ 19522 h 1212470"/>
                <a:gd name="connsiteX13" fmla="*/ 6738709 w 9079502"/>
                <a:gd name="connsiteY13" fmla="*/ 710 h 1212470"/>
                <a:gd name="connsiteX14" fmla="*/ 7302528 w 9079502"/>
                <a:gd name="connsiteY14" fmla="*/ 2504 h 1212470"/>
                <a:gd name="connsiteX15" fmla="*/ 7926569 w 9079502"/>
                <a:gd name="connsiteY15" fmla="*/ 28928 h 1212470"/>
                <a:gd name="connsiteX16" fmla="*/ 9079502 w 9079502"/>
                <a:gd name="connsiteY16" fmla="*/ 152224 h 1212470"/>
                <a:gd name="connsiteX17" fmla="*/ 9079426 w 9079502"/>
                <a:gd name="connsiteY17" fmla="*/ 409570 h 1212470"/>
                <a:gd name="connsiteX18" fmla="*/ 8717621 w 9079502"/>
                <a:gd name="connsiteY18" fmla="*/ 349109 h 1212470"/>
                <a:gd name="connsiteX19" fmla="*/ 8088256 w 9079502"/>
                <a:gd name="connsiteY19" fmla="*/ 263701 h 1212470"/>
                <a:gd name="connsiteX20" fmla="*/ 7523745 w 9079502"/>
                <a:gd name="connsiteY20" fmla="*/ 201841 h 1212470"/>
                <a:gd name="connsiteX21" fmla="*/ 7544041 w 9079502"/>
                <a:gd name="connsiteY21" fmla="*/ 210199 h 1212470"/>
                <a:gd name="connsiteX22" fmla="*/ 6806950 w 9079502"/>
                <a:gd name="connsiteY22" fmla="*/ 161574 h 1212470"/>
                <a:gd name="connsiteX23" fmla="*/ 5968843 w 9079502"/>
                <a:gd name="connsiteY23" fmla="*/ 166619 h 1212470"/>
                <a:gd name="connsiteX24" fmla="*/ 5107259 w 9079502"/>
                <a:gd name="connsiteY24" fmla="*/ 222574 h 1212470"/>
                <a:gd name="connsiteX25" fmla="*/ 4457326 w 9079502"/>
                <a:gd name="connsiteY25" fmla="*/ 317414 h 1212470"/>
                <a:gd name="connsiteX26" fmla="*/ 3849370 w 9079502"/>
                <a:gd name="connsiteY26" fmla="*/ 434087 h 1212470"/>
                <a:gd name="connsiteX27" fmla="*/ 3032923 w 9079502"/>
                <a:gd name="connsiteY27" fmla="*/ 622561 h 1212470"/>
                <a:gd name="connsiteX28" fmla="*/ 2237228 w 9079502"/>
                <a:gd name="connsiteY28" fmla="*/ 718647 h 1212470"/>
                <a:gd name="connsiteX29" fmla="*/ 1698731 w 9079502"/>
                <a:gd name="connsiteY29" fmla="*/ 685933 h 1212470"/>
                <a:gd name="connsiteX30" fmla="*/ 1055454 w 9079502"/>
                <a:gd name="connsiteY30" fmla="*/ 565613 h 1212470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42205 w 9079502"/>
                <a:gd name="connsiteY6" fmla="*/ 470312 h 728499"/>
                <a:gd name="connsiteX7" fmla="*/ 1263503 w 9079502"/>
                <a:gd name="connsiteY7" fmla="*/ 556392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611510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42205 w 9079502"/>
                <a:gd name="connsiteY6" fmla="*/ 470312 h 728499"/>
                <a:gd name="connsiteX7" fmla="*/ 1263503 w 9079502"/>
                <a:gd name="connsiteY7" fmla="*/ 556392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6848 h 730444"/>
                <a:gd name="connsiteX1" fmla="*/ 338899 w 9079502"/>
                <a:gd name="connsiteY1" fmla="*/ 362622 h 730444"/>
                <a:gd name="connsiteX2" fmla="*/ 73164 w 9079502"/>
                <a:gd name="connsiteY2" fmla="*/ 163895 h 730444"/>
                <a:gd name="connsiteX3" fmla="*/ 71107 w 9079502"/>
                <a:gd name="connsiteY3" fmla="*/ 23794 h 730444"/>
                <a:gd name="connsiteX4" fmla="*/ 444036 w 9079502"/>
                <a:gd name="connsiteY4" fmla="*/ 306660 h 730444"/>
                <a:gd name="connsiteX5" fmla="*/ 942205 w 9079502"/>
                <a:gd name="connsiteY5" fmla="*/ 472257 h 730444"/>
                <a:gd name="connsiteX6" fmla="*/ 1263503 w 9079502"/>
                <a:gd name="connsiteY6" fmla="*/ 558337 h 730444"/>
                <a:gd name="connsiteX7" fmla="*/ 2387067 w 9079502"/>
                <a:gd name="connsiteY7" fmla="*/ 680135 h 730444"/>
                <a:gd name="connsiteX8" fmla="*/ 4069559 w 9079502"/>
                <a:gd name="connsiteY8" fmla="*/ 314538 h 730444"/>
                <a:gd name="connsiteX9" fmla="*/ 5275008 w 9079502"/>
                <a:gd name="connsiteY9" fmla="*/ 89748 h 730444"/>
                <a:gd name="connsiteX10" fmla="*/ 6134510 w 9079502"/>
                <a:gd name="connsiteY10" fmla="*/ 20757 h 730444"/>
                <a:gd name="connsiteX11" fmla="*/ 6738709 w 9079502"/>
                <a:gd name="connsiteY11" fmla="*/ 1945 h 730444"/>
                <a:gd name="connsiteX12" fmla="*/ 7302528 w 9079502"/>
                <a:gd name="connsiteY12" fmla="*/ 3739 h 730444"/>
                <a:gd name="connsiteX13" fmla="*/ 7926569 w 9079502"/>
                <a:gd name="connsiteY13" fmla="*/ 30163 h 730444"/>
                <a:gd name="connsiteX14" fmla="*/ 9079502 w 9079502"/>
                <a:gd name="connsiteY14" fmla="*/ 153459 h 730444"/>
                <a:gd name="connsiteX15" fmla="*/ 9079426 w 9079502"/>
                <a:gd name="connsiteY15" fmla="*/ 410805 h 730444"/>
                <a:gd name="connsiteX16" fmla="*/ 8717621 w 9079502"/>
                <a:gd name="connsiteY16" fmla="*/ 350344 h 730444"/>
                <a:gd name="connsiteX17" fmla="*/ 8088256 w 9079502"/>
                <a:gd name="connsiteY17" fmla="*/ 264936 h 730444"/>
                <a:gd name="connsiteX18" fmla="*/ 7523745 w 9079502"/>
                <a:gd name="connsiteY18" fmla="*/ 203076 h 730444"/>
                <a:gd name="connsiteX19" fmla="*/ 7544041 w 9079502"/>
                <a:gd name="connsiteY19" fmla="*/ 211434 h 730444"/>
                <a:gd name="connsiteX20" fmla="*/ 6806950 w 9079502"/>
                <a:gd name="connsiteY20" fmla="*/ 162809 h 730444"/>
                <a:gd name="connsiteX21" fmla="*/ 5968843 w 9079502"/>
                <a:gd name="connsiteY21" fmla="*/ 167854 h 730444"/>
                <a:gd name="connsiteX22" fmla="*/ 5107259 w 9079502"/>
                <a:gd name="connsiteY22" fmla="*/ 223809 h 730444"/>
                <a:gd name="connsiteX23" fmla="*/ 4457326 w 9079502"/>
                <a:gd name="connsiteY23" fmla="*/ 318649 h 730444"/>
                <a:gd name="connsiteX24" fmla="*/ 3849370 w 9079502"/>
                <a:gd name="connsiteY24" fmla="*/ 435322 h 730444"/>
                <a:gd name="connsiteX25" fmla="*/ 3032923 w 9079502"/>
                <a:gd name="connsiteY25" fmla="*/ 623796 h 730444"/>
                <a:gd name="connsiteX26" fmla="*/ 2237228 w 9079502"/>
                <a:gd name="connsiteY26" fmla="*/ 719882 h 730444"/>
                <a:gd name="connsiteX27" fmla="*/ 1698731 w 9079502"/>
                <a:gd name="connsiteY27" fmla="*/ 687168 h 730444"/>
                <a:gd name="connsiteX28" fmla="*/ 1055454 w 9079502"/>
                <a:gd name="connsiteY28" fmla="*/ 566848 h 730444"/>
                <a:gd name="connsiteX0" fmla="*/ 1055454 w 9079502"/>
                <a:gd name="connsiteY0" fmla="*/ 566848 h 730444"/>
                <a:gd name="connsiteX1" fmla="*/ 338899 w 9079502"/>
                <a:gd name="connsiteY1" fmla="*/ 362622 h 730444"/>
                <a:gd name="connsiteX2" fmla="*/ 73164 w 9079502"/>
                <a:gd name="connsiteY2" fmla="*/ 275516 h 730444"/>
                <a:gd name="connsiteX3" fmla="*/ 71107 w 9079502"/>
                <a:gd name="connsiteY3" fmla="*/ 23794 h 730444"/>
                <a:gd name="connsiteX4" fmla="*/ 444036 w 9079502"/>
                <a:gd name="connsiteY4" fmla="*/ 306660 h 730444"/>
                <a:gd name="connsiteX5" fmla="*/ 942205 w 9079502"/>
                <a:gd name="connsiteY5" fmla="*/ 472257 h 730444"/>
                <a:gd name="connsiteX6" fmla="*/ 1263503 w 9079502"/>
                <a:gd name="connsiteY6" fmla="*/ 558337 h 730444"/>
                <a:gd name="connsiteX7" fmla="*/ 2387067 w 9079502"/>
                <a:gd name="connsiteY7" fmla="*/ 680135 h 730444"/>
                <a:gd name="connsiteX8" fmla="*/ 4069559 w 9079502"/>
                <a:gd name="connsiteY8" fmla="*/ 314538 h 730444"/>
                <a:gd name="connsiteX9" fmla="*/ 5275008 w 9079502"/>
                <a:gd name="connsiteY9" fmla="*/ 89748 h 730444"/>
                <a:gd name="connsiteX10" fmla="*/ 6134510 w 9079502"/>
                <a:gd name="connsiteY10" fmla="*/ 20757 h 730444"/>
                <a:gd name="connsiteX11" fmla="*/ 6738709 w 9079502"/>
                <a:gd name="connsiteY11" fmla="*/ 1945 h 730444"/>
                <a:gd name="connsiteX12" fmla="*/ 7302528 w 9079502"/>
                <a:gd name="connsiteY12" fmla="*/ 3739 h 730444"/>
                <a:gd name="connsiteX13" fmla="*/ 7926569 w 9079502"/>
                <a:gd name="connsiteY13" fmla="*/ 30163 h 730444"/>
                <a:gd name="connsiteX14" fmla="*/ 9079502 w 9079502"/>
                <a:gd name="connsiteY14" fmla="*/ 153459 h 730444"/>
                <a:gd name="connsiteX15" fmla="*/ 9079426 w 9079502"/>
                <a:gd name="connsiteY15" fmla="*/ 410805 h 730444"/>
                <a:gd name="connsiteX16" fmla="*/ 8717621 w 9079502"/>
                <a:gd name="connsiteY16" fmla="*/ 350344 h 730444"/>
                <a:gd name="connsiteX17" fmla="*/ 8088256 w 9079502"/>
                <a:gd name="connsiteY17" fmla="*/ 264936 h 730444"/>
                <a:gd name="connsiteX18" fmla="*/ 7523745 w 9079502"/>
                <a:gd name="connsiteY18" fmla="*/ 203076 h 730444"/>
                <a:gd name="connsiteX19" fmla="*/ 7544041 w 9079502"/>
                <a:gd name="connsiteY19" fmla="*/ 211434 h 730444"/>
                <a:gd name="connsiteX20" fmla="*/ 6806950 w 9079502"/>
                <a:gd name="connsiteY20" fmla="*/ 162809 h 730444"/>
                <a:gd name="connsiteX21" fmla="*/ 5968843 w 9079502"/>
                <a:gd name="connsiteY21" fmla="*/ 167854 h 730444"/>
                <a:gd name="connsiteX22" fmla="*/ 5107259 w 9079502"/>
                <a:gd name="connsiteY22" fmla="*/ 223809 h 730444"/>
                <a:gd name="connsiteX23" fmla="*/ 4457326 w 9079502"/>
                <a:gd name="connsiteY23" fmla="*/ 318649 h 730444"/>
                <a:gd name="connsiteX24" fmla="*/ 3849370 w 9079502"/>
                <a:gd name="connsiteY24" fmla="*/ 435322 h 730444"/>
                <a:gd name="connsiteX25" fmla="*/ 3032923 w 9079502"/>
                <a:gd name="connsiteY25" fmla="*/ 623796 h 730444"/>
                <a:gd name="connsiteX26" fmla="*/ 2237228 w 9079502"/>
                <a:gd name="connsiteY26" fmla="*/ 719882 h 730444"/>
                <a:gd name="connsiteX27" fmla="*/ 1698731 w 9079502"/>
                <a:gd name="connsiteY27" fmla="*/ 687168 h 730444"/>
                <a:gd name="connsiteX28" fmla="*/ 1055454 w 9079502"/>
                <a:gd name="connsiteY28" fmla="*/ 566848 h 730444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273571 h 728499"/>
                <a:gd name="connsiteX3" fmla="*/ 71107 w 9079502"/>
                <a:gd name="connsiteY3" fmla="*/ 21849 h 728499"/>
                <a:gd name="connsiteX4" fmla="*/ 444036 w 9079502"/>
                <a:gd name="connsiteY4" fmla="*/ 304715 h 728499"/>
                <a:gd name="connsiteX5" fmla="*/ 942205 w 9079502"/>
                <a:gd name="connsiteY5" fmla="*/ 470312 h 728499"/>
                <a:gd name="connsiteX6" fmla="*/ 1263503 w 9079502"/>
                <a:gd name="connsiteY6" fmla="*/ 556392 h 728499"/>
                <a:gd name="connsiteX7" fmla="*/ 2387067 w 9079502"/>
                <a:gd name="connsiteY7" fmla="*/ 678190 h 728499"/>
                <a:gd name="connsiteX8" fmla="*/ 4069559 w 9079502"/>
                <a:gd name="connsiteY8" fmla="*/ 312593 h 728499"/>
                <a:gd name="connsiteX9" fmla="*/ 5275008 w 9079502"/>
                <a:gd name="connsiteY9" fmla="*/ 87803 h 728499"/>
                <a:gd name="connsiteX10" fmla="*/ 6134510 w 9079502"/>
                <a:gd name="connsiteY10" fmla="*/ 18812 h 728499"/>
                <a:gd name="connsiteX11" fmla="*/ 6738709 w 9079502"/>
                <a:gd name="connsiteY11" fmla="*/ 0 h 728499"/>
                <a:gd name="connsiteX12" fmla="*/ 7302528 w 9079502"/>
                <a:gd name="connsiteY12" fmla="*/ 1794 h 728499"/>
                <a:gd name="connsiteX13" fmla="*/ 7926569 w 9079502"/>
                <a:gd name="connsiteY13" fmla="*/ 28218 h 728499"/>
                <a:gd name="connsiteX14" fmla="*/ 9079502 w 9079502"/>
                <a:gd name="connsiteY14" fmla="*/ 151514 h 728499"/>
                <a:gd name="connsiteX15" fmla="*/ 9079426 w 9079502"/>
                <a:gd name="connsiteY15" fmla="*/ 408860 h 728499"/>
                <a:gd name="connsiteX16" fmla="*/ 8717621 w 9079502"/>
                <a:gd name="connsiteY16" fmla="*/ 348399 h 728499"/>
                <a:gd name="connsiteX17" fmla="*/ 8088256 w 9079502"/>
                <a:gd name="connsiteY17" fmla="*/ 262991 h 728499"/>
                <a:gd name="connsiteX18" fmla="*/ 7523745 w 9079502"/>
                <a:gd name="connsiteY18" fmla="*/ 201131 h 728499"/>
                <a:gd name="connsiteX19" fmla="*/ 7544041 w 9079502"/>
                <a:gd name="connsiteY19" fmla="*/ 209489 h 728499"/>
                <a:gd name="connsiteX20" fmla="*/ 6806950 w 9079502"/>
                <a:gd name="connsiteY20" fmla="*/ 160864 h 728499"/>
                <a:gd name="connsiteX21" fmla="*/ 5968843 w 9079502"/>
                <a:gd name="connsiteY21" fmla="*/ 165909 h 728499"/>
                <a:gd name="connsiteX22" fmla="*/ 5107259 w 9079502"/>
                <a:gd name="connsiteY22" fmla="*/ 221864 h 728499"/>
                <a:gd name="connsiteX23" fmla="*/ 4457326 w 9079502"/>
                <a:gd name="connsiteY23" fmla="*/ 316704 h 728499"/>
                <a:gd name="connsiteX24" fmla="*/ 3849370 w 9079502"/>
                <a:gd name="connsiteY24" fmla="*/ 433377 h 728499"/>
                <a:gd name="connsiteX25" fmla="*/ 3032923 w 9079502"/>
                <a:gd name="connsiteY25" fmla="*/ 621851 h 728499"/>
                <a:gd name="connsiteX26" fmla="*/ 2237228 w 9079502"/>
                <a:gd name="connsiteY26" fmla="*/ 717937 h 728499"/>
                <a:gd name="connsiteX27" fmla="*/ 1698731 w 9079502"/>
                <a:gd name="connsiteY27" fmla="*/ 685223 h 728499"/>
                <a:gd name="connsiteX28" fmla="*/ 1055454 w 9079502"/>
                <a:gd name="connsiteY28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273571 h 728499"/>
                <a:gd name="connsiteX3" fmla="*/ 71107 w 9079502"/>
                <a:gd name="connsiteY3" fmla="*/ 182358 h 728499"/>
                <a:gd name="connsiteX4" fmla="*/ 444036 w 9079502"/>
                <a:gd name="connsiteY4" fmla="*/ 304715 h 728499"/>
                <a:gd name="connsiteX5" fmla="*/ 942205 w 9079502"/>
                <a:gd name="connsiteY5" fmla="*/ 470312 h 728499"/>
                <a:gd name="connsiteX6" fmla="*/ 1263503 w 9079502"/>
                <a:gd name="connsiteY6" fmla="*/ 556392 h 728499"/>
                <a:gd name="connsiteX7" fmla="*/ 2387067 w 9079502"/>
                <a:gd name="connsiteY7" fmla="*/ 678190 h 728499"/>
                <a:gd name="connsiteX8" fmla="*/ 4069559 w 9079502"/>
                <a:gd name="connsiteY8" fmla="*/ 312593 h 728499"/>
                <a:gd name="connsiteX9" fmla="*/ 5275008 w 9079502"/>
                <a:gd name="connsiteY9" fmla="*/ 87803 h 728499"/>
                <a:gd name="connsiteX10" fmla="*/ 6134510 w 9079502"/>
                <a:gd name="connsiteY10" fmla="*/ 18812 h 728499"/>
                <a:gd name="connsiteX11" fmla="*/ 6738709 w 9079502"/>
                <a:gd name="connsiteY11" fmla="*/ 0 h 728499"/>
                <a:gd name="connsiteX12" fmla="*/ 7302528 w 9079502"/>
                <a:gd name="connsiteY12" fmla="*/ 1794 h 728499"/>
                <a:gd name="connsiteX13" fmla="*/ 7926569 w 9079502"/>
                <a:gd name="connsiteY13" fmla="*/ 28218 h 728499"/>
                <a:gd name="connsiteX14" fmla="*/ 9079502 w 9079502"/>
                <a:gd name="connsiteY14" fmla="*/ 151514 h 728499"/>
                <a:gd name="connsiteX15" fmla="*/ 9079426 w 9079502"/>
                <a:gd name="connsiteY15" fmla="*/ 408860 h 728499"/>
                <a:gd name="connsiteX16" fmla="*/ 8717621 w 9079502"/>
                <a:gd name="connsiteY16" fmla="*/ 348399 h 728499"/>
                <a:gd name="connsiteX17" fmla="*/ 8088256 w 9079502"/>
                <a:gd name="connsiteY17" fmla="*/ 262991 h 728499"/>
                <a:gd name="connsiteX18" fmla="*/ 7523745 w 9079502"/>
                <a:gd name="connsiteY18" fmla="*/ 201131 h 728499"/>
                <a:gd name="connsiteX19" fmla="*/ 7544041 w 9079502"/>
                <a:gd name="connsiteY19" fmla="*/ 209489 h 728499"/>
                <a:gd name="connsiteX20" fmla="*/ 6806950 w 9079502"/>
                <a:gd name="connsiteY20" fmla="*/ 160864 h 728499"/>
                <a:gd name="connsiteX21" fmla="*/ 5968843 w 9079502"/>
                <a:gd name="connsiteY21" fmla="*/ 165909 h 728499"/>
                <a:gd name="connsiteX22" fmla="*/ 5107259 w 9079502"/>
                <a:gd name="connsiteY22" fmla="*/ 221864 h 728499"/>
                <a:gd name="connsiteX23" fmla="*/ 4457326 w 9079502"/>
                <a:gd name="connsiteY23" fmla="*/ 316704 h 728499"/>
                <a:gd name="connsiteX24" fmla="*/ 3849370 w 9079502"/>
                <a:gd name="connsiteY24" fmla="*/ 433377 h 728499"/>
                <a:gd name="connsiteX25" fmla="*/ 3032923 w 9079502"/>
                <a:gd name="connsiteY25" fmla="*/ 621851 h 728499"/>
                <a:gd name="connsiteX26" fmla="*/ 2237228 w 9079502"/>
                <a:gd name="connsiteY26" fmla="*/ 717937 h 728499"/>
                <a:gd name="connsiteX27" fmla="*/ 1698731 w 9079502"/>
                <a:gd name="connsiteY27" fmla="*/ 685223 h 728499"/>
                <a:gd name="connsiteX28" fmla="*/ 1055454 w 9079502"/>
                <a:gd name="connsiteY28" fmla="*/ 564903 h 728499"/>
                <a:gd name="connsiteX0" fmla="*/ 984347 w 9008395"/>
                <a:gd name="connsiteY0" fmla="*/ 564903 h 728499"/>
                <a:gd name="connsiteX1" fmla="*/ 267792 w 9008395"/>
                <a:gd name="connsiteY1" fmla="*/ 360677 h 728499"/>
                <a:gd name="connsiteX2" fmla="*/ 2057 w 9008395"/>
                <a:gd name="connsiteY2" fmla="*/ 273571 h 728499"/>
                <a:gd name="connsiteX3" fmla="*/ 0 w 9008395"/>
                <a:gd name="connsiteY3" fmla="*/ 182358 h 728499"/>
                <a:gd name="connsiteX4" fmla="*/ 372929 w 9008395"/>
                <a:gd name="connsiteY4" fmla="*/ 304715 h 728499"/>
                <a:gd name="connsiteX5" fmla="*/ 871098 w 9008395"/>
                <a:gd name="connsiteY5" fmla="*/ 470312 h 728499"/>
                <a:gd name="connsiteX6" fmla="*/ 1192396 w 9008395"/>
                <a:gd name="connsiteY6" fmla="*/ 556392 h 728499"/>
                <a:gd name="connsiteX7" fmla="*/ 2315960 w 9008395"/>
                <a:gd name="connsiteY7" fmla="*/ 678190 h 728499"/>
                <a:gd name="connsiteX8" fmla="*/ 3998452 w 9008395"/>
                <a:gd name="connsiteY8" fmla="*/ 312593 h 728499"/>
                <a:gd name="connsiteX9" fmla="*/ 5203901 w 9008395"/>
                <a:gd name="connsiteY9" fmla="*/ 87803 h 728499"/>
                <a:gd name="connsiteX10" fmla="*/ 6063403 w 9008395"/>
                <a:gd name="connsiteY10" fmla="*/ 18812 h 728499"/>
                <a:gd name="connsiteX11" fmla="*/ 6667602 w 9008395"/>
                <a:gd name="connsiteY11" fmla="*/ 0 h 728499"/>
                <a:gd name="connsiteX12" fmla="*/ 7231421 w 9008395"/>
                <a:gd name="connsiteY12" fmla="*/ 1794 h 728499"/>
                <a:gd name="connsiteX13" fmla="*/ 7855462 w 9008395"/>
                <a:gd name="connsiteY13" fmla="*/ 28218 h 728499"/>
                <a:gd name="connsiteX14" fmla="*/ 9008395 w 9008395"/>
                <a:gd name="connsiteY14" fmla="*/ 151514 h 728499"/>
                <a:gd name="connsiteX15" fmla="*/ 9008319 w 9008395"/>
                <a:gd name="connsiteY15" fmla="*/ 408860 h 728499"/>
                <a:gd name="connsiteX16" fmla="*/ 8646514 w 9008395"/>
                <a:gd name="connsiteY16" fmla="*/ 348399 h 728499"/>
                <a:gd name="connsiteX17" fmla="*/ 8017149 w 9008395"/>
                <a:gd name="connsiteY17" fmla="*/ 262991 h 728499"/>
                <a:gd name="connsiteX18" fmla="*/ 7452638 w 9008395"/>
                <a:gd name="connsiteY18" fmla="*/ 201131 h 728499"/>
                <a:gd name="connsiteX19" fmla="*/ 7472934 w 9008395"/>
                <a:gd name="connsiteY19" fmla="*/ 209489 h 728499"/>
                <a:gd name="connsiteX20" fmla="*/ 6735843 w 9008395"/>
                <a:gd name="connsiteY20" fmla="*/ 160864 h 728499"/>
                <a:gd name="connsiteX21" fmla="*/ 5897736 w 9008395"/>
                <a:gd name="connsiteY21" fmla="*/ 165909 h 728499"/>
                <a:gd name="connsiteX22" fmla="*/ 5036152 w 9008395"/>
                <a:gd name="connsiteY22" fmla="*/ 221864 h 728499"/>
                <a:gd name="connsiteX23" fmla="*/ 4386219 w 9008395"/>
                <a:gd name="connsiteY23" fmla="*/ 316704 h 728499"/>
                <a:gd name="connsiteX24" fmla="*/ 3778263 w 9008395"/>
                <a:gd name="connsiteY24" fmla="*/ 433377 h 728499"/>
                <a:gd name="connsiteX25" fmla="*/ 2961816 w 9008395"/>
                <a:gd name="connsiteY25" fmla="*/ 621851 h 728499"/>
                <a:gd name="connsiteX26" fmla="*/ 2166121 w 9008395"/>
                <a:gd name="connsiteY26" fmla="*/ 717937 h 728499"/>
                <a:gd name="connsiteX27" fmla="*/ 1627624 w 9008395"/>
                <a:gd name="connsiteY27" fmla="*/ 685223 h 728499"/>
                <a:gd name="connsiteX28" fmla="*/ 984347 w 9008395"/>
                <a:gd name="connsiteY28" fmla="*/ 564903 h 728499"/>
                <a:gd name="connsiteX0" fmla="*/ 984347 w 9008395"/>
                <a:gd name="connsiteY0" fmla="*/ 564903 h 728499"/>
                <a:gd name="connsiteX1" fmla="*/ 267792 w 9008395"/>
                <a:gd name="connsiteY1" fmla="*/ 360677 h 728499"/>
                <a:gd name="connsiteX2" fmla="*/ 2057 w 9008395"/>
                <a:gd name="connsiteY2" fmla="*/ 273571 h 728499"/>
                <a:gd name="connsiteX3" fmla="*/ 0 w 9008395"/>
                <a:gd name="connsiteY3" fmla="*/ 182358 h 728499"/>
                <a:gd name="connsiteX4" fmla="*/ 372929 w 9008395"/>
                <a:gd name="connsiteY4" fmla="*/ 304715 h 728499"/>
                <a:gd name="connsiteX5" fmla="*/ 871098 w 9008395"/>
                <a:gd name="connsiteY5" fmla="*/ 470312 h 728499"/>
                <a:gd name="connsiteX6" fmla="*/ 1192396 w 9008395"/>
                <a:gd name="connsiteY6" fmla="*/ 556392 h 728499"/>
                <a:gd name="connsiteX7" fmla="*/ 2315960 w 9008395"/>
                <a:gd name="connsiteY7" fmla="*/ 678190 h 728499"/>
                <a:gd name="connsiteX8" fmla="*/ 3998452 w 9008395"/>
                <a:gd name="connsiteY8" fmla="*/ 312593 h 728499"/>
                <a:gd name="connsiteX9" fmla="*/ 5203901 w 9008395"/>
                <a:gd name="connsiteY9" fmla="*/ 87803 h 728499"/>
                <a:gd name="connsiteX10" fmla="*/ 6063403 w 9008395"/>
                <a:gd name="connsiteY10" fmla="*/ 18812 h 728499"/>
                <a:gd name="connsiteX11" fmla="*/ 6667602 w 9008395"/>
                <a:gd name="connsiteY11" fmla="*/ 0 h 728499"/>
                <a:gd name="connsiteX12" fmla="*/ 7231421 w 9008395"/>
                <a:gd name="connsiteY12" fmla="*/ 1794 h 728499"/>
                <a:gd name="connsiteX13" fmla="*/ 7855462 w 9008395"/>
                <a:gd name="connsiteY13" fmla="*/ 28218 h 728499"/>
                <a:gd name="connsiteX14" fmla="*/ 9008395 w 9008395"/>
                <a:gd name="connsiteY14" fmla="*/ 151514 h 728499"/>
                <a:gd name="connsiteX15" fmla="*/ 9008319 w 9008395"/>
                <a:gd name="connsiteY15" fmla="*/ 408860 h 728499"/>
                <a:gd name="connsiteX16" fmla="*/ 8646514 w 9008395"/>
                <a:gd name="connsiteY16" fmla="*/ 348399 h 728499"/>
                <a:gd name="connsiteX17" fmla="*/ 8017149 w 9008395"/>
                <a:gd name="connsiteY17" fmla="*/ 262991 h 728499"/>
                <a:gd name="connsiteX18" fmla="*/ 7452638 w 9008395"/>
                <a:gd name="connsiteY18" fmla="*/ 201131 h 728499"/>
                <a:gd name="connsiteX19" fmla="*/ 7472934 w 9008395"/>
                <a:gd name="connsiteY19" fmla="*/ 209489 h 728499"/>
                <a:gd name="connsiteX20" fmla="*/ 6735843 w 9008395"/>
                <a:gd name="connsiteY20" fmla="*/ 160864 h 728499"/>
                <a:gd name="connsiteX21" fmla="*/ 5897736 w 9008395"/>
                <a:gd name="connsiteY21" fmla="*/ 165909 h 728499"/>
                <a:gd name="connsiteX22" fmla="*/ 5036152 w 9008395"/>
                <a:gd name="connsiteY22" fmla="*/ 221864 h 728499"/>
                <a:gd name="connsiteX23" fmla="*/ 4386219 w 9008395"/>
                <a:gd name="connsiteY23" fmla="*/ 316704 h 728499"/>
                <a:gd name="connsiteX24" fmla="*/ 3778263 w 9008395"/>
                <a:gd name="connsiteY24" fmla="*/ 433377 h 728499"/>
                <a:gd name="connsiteX25" fmla="*/ 2961816 w 9008395"/>
                <a:gd name="connsiteY25" fmla="*/ 621851 h 728499"/>
                <a:gd name="connsiteX26" fmla="*/ 2166121 w 9008395"/>
                <a:gd name="connsiteY26" fmla="*/ 717937 h 728499"/>
                <a:gd name="connsiteX27" fmla="*/ 1627624 w 9008395"/>
                <a:gd name="connsiteY27" fmla="*/ 685223 h 728499"/>
                <a:gd name="connsiteX28" fmla="*/ 984347 w 9008395"/>
                <a:gd name="connsiteY28" fmla="*/ 564903 h 728499"/>
                <a:gd name="connsiteX0" fmla="*/ 984347 w 9008395"/>
                <a:gd name="connsiteY0" fmla="*/ 564903 h 728499"/>
                <a:gd name="connsiteX1" fmla="*/ 267792 w 9008395"/>
                <a:gd name="connsiteY1" fmla="*/ 360677 h 728499"/>
                <a:gd name="connsiteX2" fmla="*/ 2057 w 9008395"/>
                <a:gd name="connsiteY2" fmla="*/ 273571 h 728499"/>
                <a:gd name="connsiteX3" fmla="*/ 0 w 9008395"/>
                <a:gd name="connsiteY3" fmla="*/ 182358 h 728499"/>
                <a:gd name="connsiteX4" fmla="*/ 372929 w 9008395"/>
                <a:gd name="connsiteY4" fmla="*/ 304715 h 728499"/>
                <a:gd name="connsiteX5" fmla="*/ 871098 w 9008395"/>
                <a:gd name="connsiteY5" fmla="*/ 470312 h 728499"/>
                <a:gd name="connsiteX6" fmla="*/ 1192396 w 9008395"/>
                <a:gd name="connsiteY6" fmla="*/ 556392 h 728499"/>
                <a:gd name="connsiteX7" fmla="*/ 2315960 w 9008395"/>
                <a:gd name="connsiteY7" fmla="*/ 678190 h 728499"/>
                <a:gd name="connsiteX8" fmla="*/ 3998452 w 9008395"/>
                <a:gd name="connsiteY8" fmla="*/ 312593 h 728499"/>
                <a:gd name="connsiteX9" fmla="*/ 5203901 w 9008395"/>
                <a:gd name="connsiteY9" fmla="*/ 87803 h 728499"/>
                <a:gd name="connsiteX10" fmla="*/ 6063403 w 9008395"/>
                <a:gd name="connsiteY10" fmla="*/ 18812 h 728499"/>
                <a:gd name="connsiteX11" fmla="*/ 6667602 w 9008395"/>
                <a:gd name="connsiteY11" fmla="*/ 0 h 728499"/>
                <a:gd name="connsiteX12" fmla="*/ 7231421 w 9008395"/>
                <a:gd name="connsiteY12" fmla="*/ 1794 h 728499"/>
                <a:gd name="connsiteX13" fmla="*/ 7855462 w 9008395"/>
                <a:gd name="connsiteY13" fmla="*/ 28218 h 728499"/>
                <a:gd name="connsiteX14" fmla="*/ 9008395 w 9008395"/>
                <a:gd name="connsiteY14" fmla="*/ 151514 h 728499"/>
                <a:gd name="connsiteX15" fmla="*/ 9008319 w 9008395"/>
                <a:gd name="connsiteY15" fmla="*/ 408860 h 728499"/>
                <a:gd name="connsiteX16" fmla="*/ 8646514 w 9008395"/>
                <a:gd name="connsiteY16" fmla="*/ 348399 h 728499"/>
                <a:gd name="connsiteX17" fmla="*/ 8017149 w 9008395"/>
                <a:gd name="connsiteY17" fmla="*/ 262991 h 728499"/>
                <a:gd name="connsiteX18" fmla="*/ 7452638 w 9008395"/>
                <a:gd name="connsiteY18" fmla="*/ 201131 h 728499"/>
                <a:gd name="connsiteX19" fmla="*/ 7472934 w 9008395"/>
                <a:gd name="connsiteY19" fmla="*/ 209489 h 728499"/>
                <a:gd name="connsiteX20" fmla="*/ 6735843 w 9008395"/>
                <a:gd name="connsiteY20" fmla="*/ 160864 h 728499"/>
                <a:gd name="connsiteX21" fmla="*/ 5897736 w 9008395"/>
                <a:gd name="connsiteY21" fmla="*/ 165909 h 728499"/>
                <a:gd name="connsiteX22" fmla="*/ 5036152 w 9008395"/>
                <a:gd name="connsiteY22" fmla="*/ 221864 h 728499"/>
                <a:gd name="connsiteX23" fmla="*/ 4386219 w 9008395"/>
                <a:gd name="connsiteY23" fmla="*/ 316704 h 728499"/>
                <a:gd name="connsiteX24" fmla="*/ 3778263 w 9008395"/>
                <a:gd name="connsiteY24" fmla="*/ 433377 h 728499"/>
                <a:gd name="connsiteX25" fmla="*/ 2961816 w 9008395"/>
                <a:gd name="connsiteY25" fmla="*/ 621851 h 728499"/>
                <a:gd name="connsiteX26" fmla="*/ 2166121 w 9008395"/>
                <a:gd name="connsiteY26" fmla="*/ 717937 h 728499"/>
                <a:gd name="connsiteX27" fmla="*/ 1627624 w 9008395"/>
                <a:gd name="connsiteY27" fmla="*/ 685223 h 728499"/>
                <a:gd name="connsiteX28" fmla="*/ 984347 w 9008395"/>
                <a:gd name="connsiteY28" fmla="*/ 564903 h 728499"/>
                <a:gd name="connsiteX0" fmla="*/ 990826 w 9014874"/>
                <a:gd name="connsiteY0" fmla="*/ 564903 h 728499"/>
                <a:gd name="connsiteX1" fmla="*/ 274271 w 9014874"/>
                <a:gd name="connsiteY1" fmla="*/ 360677 h 728499"/>
                <a:gd name="connsiteX2" fmla="*/ 8536 w 9014874"/>
                <a:gd name="connsiteY2" fmla="*/ 273571 h 728499"/>
                <a:gd name="connsiteX3" fmla="*/ 0 w 9014874"/>
                <a:gd name="connsiteY3" fmla="*/ 148919 h 728499"/>
                <a:gd name="connsiteX4" fmla="*/ 379408 w 9014874"/>
                <a:gd name="connsiteY4" fmla="*/ 304715 h 728499"/>
                <a:gd name="connsiteX5" fmla="*/ 877577 w 9014874"/>
                <a:gd name="connsiteY5" fmla="*/ 470312 h 728499"/>
                <a:gd name="connsiteX6" fmla="*/ 1198875 w 9014874"/>
                <a:gd name="connsiteY6" fmla="*/ 556392 h 728499"/>
                <a:gd name="connsiteX7" fmla="*/ 2322439 w 9014874"/>
                <a:gd name="connsiteY7" fmla="*/ 678190 h 728499"/>
                <a:gd name="connsiteX8" fmla="*/ 4004931 w 9014874"/>
                <a:gd name="connsiteY8" fmla="*/ 312593 h 728499"/>
                <a:gd name="connsiteX9" fmla="*/ 5210380 w 9014874"/>
                <a:gd name="connsiteY9" fmla="*/ 87803 h 728499"/>
                <a:gd name="connsiteX10" fmla="*/ 6069882 w 9014874"/>
                <a:gd name="connsiteY10" fmla="*/ 18812 h 728499"/>
                <a:gd name="connsiteX11" fmla="*/ 6674081 w 9014874"/>
                <a:gd name="connsiteY11" fmla="*/ 0 h 728499"/>
                <a:gd name="connsiteX12" fmla="*/ 7237900 w 9014874"/>
                <a:gd name="connsiteY12" fmla="*/ 1794 h 728499"/>
                <a:gd name="connsiteX13" fmla="*/ 7861941 w 9014874"/>
                <a:gd name="connsiteY13" fmla="*/ 28218 h 728499"/>
                <a:gd name="connsiteX14" fmla="*/ 9014874 w 9014874"/>
                <a:gd name="connsiteY14" fmla="*/ 151514 h 728499"/>
                <a:gd name="connsiteX15" fmla="*/ 9014798 w 9014874"/>
                <a:gd name="connsiteY15" fmla="*/ 408860 h 728499"/>
                <a:gd name="connsiteX16" fmla="*/ 8652993 w 9014874"/>
                <a:gd name="connsiteY16" fmla="*/ 348399 h 728499"/>
                <a:gd name="connsiteX17" fmla="*/ 8023628 w 9014874"/>
                <a:gd name="connsiteY17" fmla="*/ 262991 h 728499"/>
                <a:gd name="connsiteX18" fmla="*/ 7459117 w 9014874"/>
                <a:gd name="connsiteY18" fmla="*/ 201131 h 728499"/>
                <a:gd name="connsiteX19" fmla="*/ 7479413 w 9014874"/>
                <a:gd name="connsiteY19" fmla="*/ 209489 h 728499"/>
                <a:gd name="connsiteX20" fmla="*/ 6742322 w 9014874"/>
                <a:gd name="connsiteY20" fmla="*/ 160864 h 728499"/>
                <a:gd name="connsiteX21" fmla="*/ 5904215 w 9014874"/>
                <a:gd name="connsiteY21" fmla="*/ 165909 h 728499"/>
                <a:gd name="connsiteX22" fmla="*/ 5042631 w 9014874"/>
                <a:gd name="connsiteY22" fmla="*/ 221864 h 728499"/>
                <a:gd name="connsiteX23" fmla="*/ 4392698 w 9014874"/>
                <a:gd name="connsiteY23" fmla="*/ 316704 h 728499"/>
                <a:gd name="connsiteX24" fmla="*/ 3784742 w 9014874"/>
                <a:gd name="connsiteY24" fmla="*/ 433377 h 728499"/>
                <a:gd name="connsiteX25" fmla="*/ 2968295 w 9014874"/>
                <a:gd name="connsiteY25" fmla="*/ 621851 h 728499"/>
                <a:gd name="connsiteX26" fmla="*/ 2172600 w 9014874"/>
                <a:gd name="connsiteY26" fmla="*/ 717937 h 728499"/>
                <a:gd name="connsiteX27" fmla="*/ 1634103 w 9014874"/>
                <a:gd name="connsiteY27" fmla="*/ 685223 h 728499"/>
                <a:gd name="connsiteX28" fmla="*/ 990826 w 9014874"/>
                <a:gd name="connsiteY28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115246 w 9007024"/>
                <a:gd name="connsiteY3" fmla="*/ 122168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2314589 w 9007024"/>
                <a:gd name="connsiteY7" fmla="*/ 678190 h 728499"/>
                <a:gd name="connsiteX8" fmla="*/ 3997081 w 9007024"/>
                <a:gd name="connsiteY8" fmla="*/ 312593 h 728499"/>
                <a:gd name="connsiteX9" fmla="*/ 5202530 w 9007024"/>
                <a:gd name="connsiteY9" fmla="*/ 87803 h 728499"/>
                <a:gd name="connsiteX10" fmla="*/ 6062032 w 9007024"/>
                <a:gd name="connsiteY10" fmla="*/ 18812 h 728499"/>
                <a:gd name="connsiteX11" fmla="*/ 6666231 w 9007024"/>
                <a:gd name="connsiteY11" fmla="*/ 0 h 728499"/>
                <a:gd name="connsiteX12" fmla="*/ 7230050 w 9007024"/>
                <a:gd name="connsiteY12" fmla="*/ 1794 h 728499"/>
                <a:gd name="connsiteX13" fmla="*/ 7854091 w 9007024"/>
                <a:gd name="connsiteY13" fmla="*/ 28218 h 728499"/>
                <a:gd name="connsiteX14" fmla="*/ 9007024 w 9007024"/>
                <a:gd name="connsiteY14" fmla="*/ 151514 h 728499"/>
                <a:gd name="connsiteX15" fmla="*/ 9006948 w 9007024"/>
                <a:gd name="connsiteY15" fmla="*/ 408860 h 728499"/>
                <a:gd name="connsiteX16" fmla="*/ 8645143 w 9007024"/>
                <a:gd name="connsiteY16" fmla="*/ 348399 h 728499"/>
                <a:gd name="connsiteX17" fmla="*/ 8015778 w 9007024"/>
                <a:gd name="connsiteY17" fmla="*/ 262991 h 728499"/>
                <a:gd name="connsiteX18" fmla="*/ 7451267 w 9007024"/>
                <a:gd name="connsiteY18" fmla="*/ 201131 h 728499"/>
                <a:gd name="connsiteX19" fmla="*/ 7471563 w 9007024"/>
                <a:gd name="connsiteY19" fmla="*/ 209489 h 728499"/>
                <a:gd name="connsiteX20" fmla="*/ 6734472 w 9007024"/>
                <a:gd name="connsiteY20" fmla="*/ 160864 h 728499"/>
                <a:gd name="connsiteX21" fmla="*/ 5896365 w 9007024"/>
                <a:gd name="connsiteY21" fmla="*/ 165909 h 728499"/>
                <a:gd name="connsiteX22" fmla="*/ 5034781 w 9007024"/>
                <a:gd name="connsiteY22" fmla="*/ 221864 h 728499"/>
                <a:gd name="connsiteX23" fmla="*/ 4384848 w 9007024"/>
                <a:gd name="connsiteY23" fmla="*/ 316704 h 728499"/>
                <a:gd name="connsiteX24" fmla="*/ 3776892 w 9007024"/>
                <a:gd name="connsiteY24" fmla="*/ 433377 h 728499"/>
                <a:gd name="connsiteX25" fmla="*/ 2960445 w 9007024"/>
                <a:gd name="connsiteY25" fmla="*/ 621851 h 728499"/>
                <a:gd name="connsiteX26" fmla="*/ 2164750 w 9007024"/>
                <a:gd name="connsiteY26" fmla="*/ 717937 h 728499"/>
                <a:gd name="connsiteX27" fmla="*/ 1626253 w 9007024"/>
                <a:gd name="connsiteY27" fmla="*/ 685223 h 728499"/>
                <a:gd name="connsiteX28" fmla="*/ 982976 w 9007024"/>
                <a:gd name="connsiteY28" fmla="*/ 564903 h 728499"/>
                <a:gd name="connsiteX0" fmla="*/ 990826 w 9014874"/>
                <a:gd name="connsiteY0" fmla="*/ 564903 h 728499"/>
                <a:gd name="connsiteX1" fmla="*/ 274271 w 9014874"/>
                <a:gd name="connsiteY1" fmla="*/ 360677 h 728499"/>
                <a:gd name="connsiteX2" fmla="*/ 8536 w 9014874"/>
                <a:gd name="connsiteY2" fmla="*/ 273571 h 728499"/>
                <a:gd name="connsiteX3" fmla="*/ 0 w 9014874"/>
                <a:gd name="connsiteY3" fmla="*/ 162296 h 728499"/>
                <a:gd name="connsiteX4" fmla="*/ 379408 w 9014874"/>
                <a:gd name="connsiteY4" fmla="*/ 304715 h 728499"/>
                <a:gd name="connsiteX5" fmla="*/ 877577 w 9014874"/>
                <a:gd name="connsiteY5" fmla="*/ 470312 h 728499"/>
                <a:gd name="connsiteX6" fmla="*/ 1198875 w 9014874"/>
                <a:gd name="connsiteY6" fmla="*/ 556392 h 728499"/>
                <a:gd name="connsiteX7" fmla="*/ 2322439 w 9014874"/>
                <a:gd name="connsiteY7" fmla="*/ 678190 h 728499"/>
                <a:gd name="connsiteX8" fmla="*/ 4004931 w 9014874"/>
                <a:gd name="connsiteY8" fmla="*/ 312593 h 728499"/>
                <a:gd name="connsiteX9" fmla="*/ 5210380 w 9014874"/>
                <a:gd name="connsiteY9" fmla="*/ 87803 h 728499"/>
                <a:gd name="connsiteX10" fmla="*/ 6069882 w 9014874"/>
                <a:gd name="connsiteY10" fmla="*/ 18812 h 728499"/>
                <a:gd name="connsiteX11" fmla="*/ 6674081 w 9014874"/>
                <a:gd name="connsiteY11" fmla="*/ 0 h 728499"/>
                <a:gd name="connsiteX12" fmla="*/ 7237900 w 9014874"/>
                <a:gd name="connsiteY12" fmla="*/ 1794 h 728499"/>
                <a:gd name="connsiteX13" fmla="*/ 7861941 w 9014874"/>
                <a:gd name="connsiteY13" fmla="*/ 28218 h 728499"/>
                <a:gd name="connsiteX14" fmla="*/ 9014874 w 9014874"/>
                <a:gd name="connsiteY14" fmla="*/ 151514 h 728499"/>
                <a:gd name="connsiteX15" fmla="*/ 9014798 w 9014874"/>
                <a:gd name="connsiteY15" fmla="*/ 408860 h 728499"/>
                <a:gd name="connsiteX16" fmla="*/ 8652993 w 9014874"/>
                <a:gd name="connsiteY16" fmla="*/ 348399 h 728499"/>
                <a:gd name="connsiteX17" fmla="*/ 8023628 w 9014874"/>
                <a:gd name="connsiteY17" fmla="*/ 262991 h 728499"/>
                <a:gd name="connsiteX18" fmla="*/ 7459117 w 9014874"/>
                <a:gd name="connsiteY18" fmla="*/ 201131 h 728499"/>
                <a:gd name="connsiteX19" fmla="*/ 7479413 w 9014874"/>
                <a:gd name="connsiteY19" fmla="*/ 209489 h 728499"/>
                <a:gd name="connsiteX20" fmla="*/ 6742322 w 9014874"/>
                <a:gd name="connsiteY20" fmla="*/ 160864 h 728499"/>
                <a:gd name="connsiteX21" fmla="*/ 5904215 w 9014874"/>
                <a:gd name="connsiteY21" fmla="*/ 165909 h 728499"/>
                <a:gd name="connsiteX22" fmla="*/ 5042631 w 9014874"/>
                <a:gd name="connsiteY22" fmla="*/ 221864 h 728499"/>
                <a:gd name="connsiteX23" fmla="*/ 4392698 w 9014874"/>
                <a:gd name="connsiteY23" fmla="*/ 316704 h 728499"/>
                <a:gd name="connsiteX24" fmla="*/ 3784742 w 9014874"/>
                <a:gd name="connsiteY24" fmla="*/ 433377 h 728499"/>
                <a:gd name="connsiteX25" fmla="*/ 2968295 w 9014874"/>
                <a:gd name="connsiteY25" fmla="*/ 621851 h 728499"/>
                <a:gd name="connsiteX26" fmla="*/ 2172600 w 9014874"/>
                <a:gd name="connsiteY26" fmla="*/ 717937 h 728499"/>
                <a:gd name="connsiteX27" fmla="*/ 1634103 w 9014874"/>
                <a:gd name="connsiteY27" fmla="*/ 685223 h 728499"/>
                <a:gd name="connsiteX28" fmla="*/ 990826 w 9014874"/>
                <a:gd name="connsiteY28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2314589 w 9007024"/>
                <a:gd name="connsiteY7" fmla="*/ 678190 h 728499"/>
                <a:gd name="connsiteX8" fmla="*/ 3997081 w 9007024"/>
                <a:gd name="connsiteY8" fmla="*/ 312593 h 728499"/>
                <a:gd name="connsiteX9" fmla="*/ 5202530 w 9007024"/>
                <a:gd name="connsiteY9" fmla="*/ 87803 h 728499"/>
                <a:gd name="connsiteX10" fmla="*/ 6062032 w 9007024"/>
                <a:gd name="connsiteY10" fmla="*/ 18812 h 728499"/>
                <a:gd name="connsiteX11" fmla="*/ 6666231 w 9007024"/>
                <a:gd name="connsiteY11" fmla="*/ 0 h 728499"/>
                <a:gd name="connsiteX12" fmla="*/ 7230050 w 9007024"/>
                <a:gd name="connsiteY12" fmla="*/ 1794 h 728499"/>
                <a:gd name="connsiteX13" fmla="*/ 7854091 w 9007024"/>
                <a:gd name="connsiteY13" fmla="*/ 28218 h 728499"/>
                <a:gd name="connsiteX14" fmla="*/ 9007024 w 9007024"/>
                <a:gd name="connsiteY14" fmla="*/ 151514 h 728499"/>
                <a:gd name="connsiteX15" fmla="*/ 9006948 w 9007024"/>
                <a:gd name="connsiteY15" fmla="*/ 408860 h 728499"/>
                <a:gd name="connsiteX16" fmla="*/ 8645143 w 9007024"/>
                <a:gd name="connsiteY16" fmla="*/ 348399 h 728499"/>
                <a:gd name="connsiteX17" fmla="*/ 8015778 w 9007024"/>
                <a:gd name="connsiteY17" fmla="*/ 262991 h 728499"/>
                <a:gd name="connsiteX18" fmla="*/ 7451267 w 9007024"/>
                <a:gd name="connsiteY18" fmla="*/ 201131 h 728499"/>
                <a:gd name="connsiteX19" fmla="*/ 7471563 w 9007024"/>
                <a:gd name="connsiteY19" fmla="*/ 209489 h 728499"/>
                <a:gd name="connsiteX20" fmla="*/ 6734472 w 9007024"/>
                <a:gd name="connsiteY20" fmla="*/ 160864 h 728499"/>
                <a:gd name="connsiteX21" fmla="*/ 5896365 w 9007024"/>
                <a:gd name="connsiteY21" fmla="*/ 165909 h 728499"/>
                <a:gd name="connsiteX22" fmla="*/ 5034781 w 9007024"/>
                <a:gd name="connsiteY22" fmla="*/ 221864 h 728499"/>
                <a:gd name="connsiteX23" fmla="*/ 4384848 w 9007024"/>
                <a:gd name="connsiteY23" fmla="*/ 316704 h 728499"/>
                <a:gd name="connsiteX24" fmla="*/ 3776892 w 9007024"/>
                <a:gd name="connsiteY24" fmla="*/ 433377 h 728499"/>
                <a:gd name="connsiteX25" fmla="*/ 2960445 w 9007024"/>
                <a:gd name="connsiteY25" fmla="*/ 621851 h 728499"/>
                <a:gd name="connsiteX26" fmla="*/ 2164750 w 9007024"/>
                <a:gd name="connsiteY26" fmla="*/ 717937 h 728499"/>
                <a:gd name="connsiteX27" fmla="*/ 1626253 w 9007024"/>
                <a:gd name="connsiteY27" fmla="*/ 685223 h 728499"/>
                <a:gd name="connsiteX28" fmla="*/ 982976 w 9007024"/>
                <a:gd name="connsiteY28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2314589 w 9007024"/>
                <a:gd name="connsiteY7" fmla="*/ 678190 h 728499"/>
                <a:gd name="connsiteX8" fmla="*/ 3997081 w 9007024"/>
                <a:gd name="connsiteY8" fmla="*/ 312593 h 728499"/>
                <a:gd name="connsiteX9" fmla="*/ 5202530 w 9007024"/>
                <a:gd name="connsiteY9" fmla="*/ 87803 h 728499"/>
                <a:gd name="connsiteX10" fmla="*/ 6062032 w 9007024"/>
                <a:gd name="connsiteY10" fmla="*/ 18812 h 728499"/>
                <a:gd name="connsiteX11" fmla="*/ 6666231 w 9007024"/>
                <a:gd name="connsiteY11" fmla="*/ 0 h 728499"/>
                <a:gd name="connsiteX12" fmla="*/ 7230050 w 9007024"/>
                <a:gd name="connsiteY12" fmla="*/ 1794 h 728499"/>
                <a:gd name="connsiteX13" fmla="*/ 7854091 w 9007024"/>
                <a:gd name="connsiteY13" fmla="*/ 28218 h 728499"/>
                <a:gd name="connsiteX14" fmla="*/ 9007024 w 9007024"/>
                <a:gd name="connsiteY14" fmla="*/ 151514 h 728499"/>
                <a:gd name="connsiteX15" fmla="*/ 9006948 w 9007024"/>
                <a:gd name="connsiteY15" fmla="*/ 408860 h 728499"/>
                <a:gd name="connsiteX16" fmla="*/ 8645143 w 9007024"/>
                <a:gd name="connsiteY16" fmla="*/ 348399 h 728499"/>
                <a:gd name="connsiteX17" fmla="*/ 8015778 w 9007024"/>
                <a:gd name="connsiteY17" fmla="*/ 262991 h 728499"/>
                <a:gd name="connsiteX18" fmla="*/ 7451267 w 9007024"/>
                <a:gd name="connsiteY18" fmla="*/ 201131 h 728499"/>
                <a:gd name="connsiteX19" fmla="*/ 7471563 w 9007024"/>
                <a:gd name="connsiteY19" fmla="*/ 209489 h 728499"/>
                <a:gd name="connsiteX20" fmla="*/ 6734472 w 9007024"/>
                <a:gd name="connsiteY20" fmla="*/ 160864 h 728499"/>
                <a:gd name="connsiteX21" fmla="*/ 5896365 w 9007024"/>
                <a:gd name="connsiteY21" fmla="*/ 165909 h 728499"/>
                <a:gd name="connsiteX22" fmla="*/ 5034781 w 9007024"/>
                <a:gd name="connsiteY22" fmla="*/ 221864 h 728499"/>
                <a:gd name="connsiteX23" fmla="*/ 4384848 w 9007024"/>
                <a:gd name="connsiteY23" fmla="*/ 316704 h 728499"/>
                <a:gd name="connsiteX24" fmla="*/ 3776892 w 9007024"/>
                <a:gd name="connsiteY24" fmla="*/ 433377 h 728499"/>
                <a:gd name="connsiteX25" fmla="*/ 2960445 w 9007024"/>
                <a:gd name="connsiteY25" fmla="*/ 621851 h 728499"/>
                <a:gd name="connsiteX26" fmla="*/ 2164750 w 9007024"/>
                <a:gd name="connsiteY26" fmla="*/ 717937 h 728499"/>
                <a:gd name="connsiteX27" fmla="*/ 1626253 w 9007024"/>
                <a:gd name="connsiteY27" fmla="*/ 685223 h 728499"/>
                <a:gd name="connsiteX28" fmla="*/ 982976 w 9007024"/>
                <a:gd name="connsiteY28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2210929 w 9007024"/>
                <a:gd name="connsiteY7" fmla="*/ 678190 h 728499"/>
                <a:gd name="connsiteX8" fmla="*/ 3997081 w 9007024"/>
                <a:gd name="connsiteY8" fmla="*/ 312593 h 728499"/>
                <a:gd name="connsiteX9" fmla="*/ 5202530 w 9007024"/>
                <a:gd name="connsiteY9" fmla="*/ 87803 h 728499"/>
                <a:gd name="connsiteX10" fmla="*/ 6062032 w 9007024"/>
                <a:gd name="connsiteY10" fmla="*/ 18812 h 728499"/>
                <a:gd name="connsiteX11" fmla="*/ 6666231 w 9007024"/>
                <a:gd name="connsiteY11" fmla="*/ 0 h 728499"/>
                <a:gd name="connsiteX12" fmla="*/ 7230050 w 9007024"/>
                <a:gd name="connsiteY12" fmla="*/ 1794 h 728499"/>
                <a:gd name="connsiteX13" fmla="*/ 7854091 w 9007024"/>
                <a:gd name="connsiteY13" fmla="*/ 28218 h 728499"/>
                <a:gd name="connsiteX14" fmla="*/ 9007024 w 9007024"/>
                <a:gd name="connsiteY14" fmla="*/ 151514 h 728499"/>
                <a:gd name="connsiteX15" fmla="*/ 9006948 w 9007024"/>
                <a:gd name="connsiteY15" fmla="*/ 408860 h 728499"/>
                <a:gd name="connsiteX16" fmla="*/ 8645143 w 9007024"/>
                <a:gd name="connsiteY16" fmla="*/ 348399 h 728499"/>
                <a:gd name="connsiteX17" fmla="*/ 8015778 w 9007024"/>
                <a:gd name="connsiteY17" fmla="*/ 262991 h 728499"/>
                <a:gd name="connsiteX18" fmla="*/ 7451267 w 9007024"/>
                <a:gd name="connsiteY18" fmla="*/ 201131 h 728499"/>
                <a:gd name="connsiteX19" fmla="*/ 7471563 w 9007024"/>
                <a:gd name="connsiteY19" fmla="*/ 209489 h 728499"/>
                <a:gd name="connsiteX20" fmla="*/ 6734472 w 9007024"/>
                <a:gd name="connsiteY20" fmla="*/ 160864 h 728499"/>
                <a:gd name="connsiteX21" fmla="*/ 5896365 w 9007024"/>
                <a:gd name="connsiteY21" fmla="*/ 165909 h 728499"/>
                <a:gd name="connsiteX22" fmla="*/ 5034781 w 9007024"/>
                <a:gd name="connsiteY22" fmla="*/ 221864 h 728499"/>
                <a:gd name="connsiteX23" fmla="*/ 4384848 w 9007024"/>
                <a:gd name="connsiteY23" fmla="*/ 316704 h 728499"/>
                <a:gd name="connsiteX24" fmla="*/ 3776892 w 9007024"/>
                <a:gd name="connsiteY24" fmla="*/ 433377 h 728499"/>
                <a:gd name="connsiteX25" fmla="*/ 2960445 w 9007024"/>
                <a:gd name="connsiteY25" fmla="*/ 621851 h 728499"/>
                <a:gd name="connsiteX26" fmla="*/ 2164750 w 9007024"/>
                <a:gd name="connsiteY26" fmla="*/ 717937 h 728499"/>
                <a:gd name="connsiteX27" fmla="*/ 1626253 w 9007024"/>
                <a:gd name="connsiteY27" fmla="*/ 685223 h 728499"/>
                <a:gd name="connsiteX28" fmla="*/ 982976 w 9007024"/>
                <a:gd name="connsiteY28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2210929 w 9007024"/>
                <a:gd name="connsiteY7" fmla="*/ 678190 h 728499"/>
                <a:gd name="connsiteX8" fmla="*/ 2774477 w 9007024"/>
                <a:gd name="connsiteY8" fmla="*/ 570632 h 728499"/>
                <a:gd name="connsiteX9" fmla="*/ 3997081 w 9007024"/>
                <a:gd name="connsiteY9" fmla="*/ 312593 h 728499"/>
                <a:gd name="connsiteX10" fmla="*/ 5202530 w 9007024"/>
                <a:gd name="connsiteY10" fmla="*/ 87803 h 728499"/>
                <a:gd name="connsiteX11" fmla="*/ 6062032 w 9007024"/>
                <a:gd name="connsiteY11" fmla="*/ 18812 h 728499"/>
                <a:gd name="connsiteX12" fmla="*/ 6666231 w 9007024"/>
                <a:gd name="connsiteY12" fmla="*/ 0 h 728499"/>
                <a:gd name="connsiteX13" fmla="*/ 7230050 w 9007024"/>
                <a:gd name="connsiteY13" fmla="*/ 1794 h 728499"/>
                <a:gd name="connsiteX14" fmla="*/ 7854091 w 9007024"/>
                <a:gd name="connsiteY14" fmla="*/ 28218 h 728499"/>
                <a:gd name="connsiteX15" fmla="*/ 9007024 w 9007024"/>
                <a:gd name="connsiteY15" fmla="*/ 151514 h 728499"/>
                <a:gd name="connsiteX16" fmla="*/ 9006948 w 9007024"/>
                <a:gd name="connsiteY16" fmla="*/ 408860 h 728499"/>
                <a:gd name="connsiteX17" fmla="*/ 8645143 w 9007024"/>
                <a:gd name="connsiteY17" fmla="*/ 348399 h 728499"/>
                <a:gd name="connsiteX18" fmla="*/ 8015778 w 9007024"/>
                <a:gd name="connsiteY18" fmla="*/ 262991 h 728499"/>
                <a:gd name="connsiteX19" fmla="*/ 7451267 w 9007024"/>
                <a:gd name="connsiteY19" fmla="*/ 201131 h 728499"/>
                <a:gd name="connsiteX20" fmla="*/ 7471563 w 9007024"/>
                <a:gd name="connsiteY20" fmla="*/ 209489 h 728499"/>
                <a:gd name="connsiteX21" fmla="*/ 6734472 w 9007024"/>
                <a:gd name="connsiteY21" fmla="*/ 160864 h 728499"/>
                <a:gd name="connsiteX22" fmla="*/ 5896365 w 9007024"/>
                <a:gd name="connsiteY22" fmla="*/ 165909 h 728499"/>
                <a:gd name="connsiteX23" fmla="*/ 5034781 w 9007024"/>
                <a:gd name="connsiteY23" fmla="*/ 221864 h 728499"/>
                <a:gd name="connsiteX24" fmla="*/ 4384848 w 9007024"/>
                <a:gd name="connsiteY24" fmla="*/ 316704 h 728499"/>
                <a:gd name="connsiteX25" fmla="*/ 3776892 w 9007024"/>
                <a:gd name="connsiteY25" fmla="*/ 433377 h 728499"/>
                <a:gd name="connsiteX26" fmla="*/ 2960445 w 9007024"/>
                <a:gd name="connsiteY26" fmla="*/ 621851 h 728499"/>
                <a:gd name="connsiteX27" fmla="*/ 2164750 w 9007024"/>
                <a:gd name="connsiteY27" fmla="*/ 717937 h 728499"/>
                <a:gd name="connsiteX28" fmla="*/ 1626253 w 9007024"/>
                <a:gd name="connsiteY28" fmla="*/ 685223 h 728499"/>
                <a:gd name="connsiteX29" fmla="*/ 982976 w 9007024"/>
                <a:gd name="connsiteY29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2210929 w 9007024"/>
                <a:gd name="connsiteY7" fmla="*/ 678190 h 728499"/>
                <a:gd name="connsiteX8" fmla="*/ 2826307 w 9007024"/>
                <a:gd name="connsiteY8" fmla="*/ 604071 h 728499"/>
                <a:gd name="connsiteX9" fmla="*/ 3997081 w 9007024"/>
                <a:gd name="connsiteY9" fmla="*/ 312593 h 728499"/>
                <a:gd name="connsiteX10" fmla="*/ 5202530 w 9007024"/>
                <a:gd name="connsiteY10" fmla="*/ 87803 h 728499"/>
                <a:gd name="connsiteX11" fmla="*/ 6062032 w 9007024"/>
                <a:gd name="connsiteY11" fmla="*/ 18812 h 728499"/>
                <a:gd name="connsiteX12" fmla="*/ 6666231 w 9007024"/>
                <a:gd name="connsiteY12" fmla="*/ 0 h 728499"/>
                <a:gd name="connsiteX13" fmla="*/ 7230050 w 9007024"/>
                <a:gd name="connsiteY13" fmla="*/ 1794 h 728499"/>
                <a:gd name="connsiteX14" fmla="*/ 7854091 w 9007024"/>
                <a:gd name="connsiteY14" fmla="*/ 28218 h 728499"/>
                <a:gd name="connsiteX15" fmla="*/ 9007024 w 9007024"/>
                <a:gd name="connsiteY15" fmla="*/ 151514 h 728499"/>
                <a:gd name="connsiteX16" fmla="*/ 9006948 w 9007024"/>
                <a:gd name="connsiteY16" fmla="*/ 408860 h 728499"/>
                <a:gd name="connsiteX17" fmla="*/ 8645143 w 9007024"/>
                <a:gd name="connsiteY17" fmla="*/ 348399 h 728499"/>
                <a:gd name="connsiteX18" fmla="*/ 8015778 w 9007024"/>
                <a:gd name="connsiteY18" fmla="*/ 262991 h 728499"/>
                <a:gd name="connsiteX19" fmla="*/ 7451267 w 9007024"/>
                <a:gd name="connsiteY19" fmla="*/ 201131 h 728499"/>
                <a:gd name="connsiteX20" fmla="*/ 7471563 w 9007024"/>
                <a:gd name="connsiteY20" fmla="*/ 209489 h 728499"/>
                <a:gd name="connsiteX21" fmla="*/ 6734472 w 9007024"/>
                <a:gd name="connsiteY21" fmla="*/ 160864 h 728499"/>
                <a:gd name="connsiteX22" fmla="*/ 5896365 w 9007024"/>
                <a:gd name="connsiteY22" fmla="*/ 165909 h 728499"/>
                <a:gd name="connsiteX23" fmla="*/ 5034781 w 9007024"/>
                <a:gd name="connsiteY23" fmla="*/ 221864 h 728499"/>
                <a:gd name="connsiteX24" fmla="*/ 4384848 w 9007024"/>
                <a:gd name="connsiteY24" fmla="*/ 316704 h 728499"/>
                <a:gd name="connsiteX25" fmla="*/ 3776892 w 9007024"/>
                <a:gd name="connsiteY25" fmla="*/ 433377 h 728499"/>
                <a:gd name="connsiteX26" fmla="*/ 2960445 w 9007024"/>
                <a:gd name="connsiteY26" fmla="*/ 621851 h 728499"/>
                <a:gd name="connsiteX27" fmla="*/ 2164750 w 9007024"/>
                <a:gd name="connsiteY27" fmla="*/ 717937 h 728499"/>
                <a:gd name="connsiteX28" fmla="*/ 1626253 w 9007024"/>
                <a:gd name="connsiteY28" fmla="*/ 685223 h 728499"/>
                <a:gd name="connsiteX29" fmla="*/ 982976 w 9007024"/>
                <a:gd name="connsiteY29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1770273 w 9007024"/>
                <a:gd name="connsiteY7" fmla="*/ 670949 h 728499"/>
                <a:gd name="connsiteX8" fmla="*/ 2210929 w 9007024"/>
                <a:gd name="connsiteY8" fmla="*/ 678190 h 728499"/>
                <a:gd name="connsiteX9" fmla="*/ 2826307 w 9007024"/>
                <a:gd name="connsiteY9" fmla="*/ 604071 h 728499"/>
                <a:gd name="connsiteX10" fmla="*/ 3997081 w 9007024"/>
                <a:gd name="connsiteY10" fmla="*/ 312593 h 728499"/>
                <a:gd name="connsiteX11" fmla="*/ 5202530 w 9007024"/>
                <a:gd name="connsiteY11" fmla="*/ 87803 h 728499"/>
                <a:gd name="connsiteX12" fmla="*/ 6062032 w 9007024"/>
                <a:gd name="connsiteY12" fmla="*/ 18812 h 728499"/>
                <a:gd name="connsiteX13" fmla="*/ 6666231 w 9007024"/>
                <a:gd name="connsiteY13" fmla="*/ 0 h 728499"/>
                <a:gd name="connsiteX14" fmla="*/ 7230050 w 9007024"/>
                <a:gd name="connsiteY14" fmla="*/ 1794 h 728499"/>
                <a:gd name="connsiteX15" fmla="*/ 7854091 w 9007024"/>
                <a:gd name="connsiteY15" fmla="*/ 28218 h 728499"/>
                <a:gd name="connsiteX16" fmla="*/ 9007024 w 9007024"/>
                <a:gd name="connsiteY16" fmla="*/ 151514 h 728499"/>
                <a:gd name="connsiteX17" fmla="*/ 9006948 w 9007024"/>
                <a:gd name="connsiteY17" fmla="*/ 408860 h 728499"/>
                <a:gd name="connsiteX18" fmla="*/ 8645143 w 9007024"/>
                <a:gd name="connsiteY18" fmla="*/ 348399 h 728499"/>
                <a:gd name="connsiteX19" fmla="*/ 8015778 w 9007024"/>
                <a:gd name="connsiteY19" fmla="*/ 262991 h 728499"/>
                <a:gd name="connsiteX20" fmla="*/ 7451267 w 9007024"/>
                <a:gd name="connsiteY20" fmla="*/ 201131 h 728499"/>
                <a:gd name="connsiteX21" fmla="*/ 7471563 w 9007024"/>
                <a:gd name="connsiteY21" fmla="*/ 209489 h 728499"/>
                <a:gd name="connsiteX22" fmla="*/ 6734472 w 9007024"/>
                <a:gd name="connsiteY22" fmla="*/ 160864 h 728499"/>
                <a:gd name="connsiteX23" fmla="*/ 5896365 w 9007024"/>
                <a:gd name="connsiteY23" fmla="*/ 165909 h 728499"/>
                <a:gd name="connsiteX24" fmla="*/ 5034781 w 9007024"/>
                <a:gd name="connsiteY24" fmla="*/ 221864 h 728499"/>
                <a:gd name="connsiteX25" fmla="*/ 4384848 w 9007024"/>
                <a:gd name="connsiteY25" fmla="*/ 316704 h 728499"/>
                <a:gd name="connsiteX26" fmla="*/ 3776892 w 9007024"/>
                <a:gd name="connsiteY26" fmla="*/ 433377 h 728499"/>
                <a:gd name="connsiteX27" fmla="*/ 2960445 w 9007024"/>
                <a:gd name="connsiteY27" fmla="*/ 621851 h 728499"/>
                <a:gd name="connsiteX28" fmla="*/ 2164750 w 9007024"/>
                <a:gd name="connsiteY28" fmla="*/ 717937 h 728499"/>
                <a:gd name="connsiteX29" fmla="*/ 1626253 w 9007024"/>
                <a:gd name="connsiteY29" fmla="*/ 685223 h 728499"/>
                <a:gd name="connsiteX30" fmla="*/ 982976 w 9007024"/>
                <a:gd name="connsiteY30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1841539 w 9007024"/>
                <a:gd name="connsiteY7" fmla="*/ 657573 h 728499"/>
                <a:gd name="connsiteX8" fmla="*/ 2210929 w 9007024"/>
                <a:gd name="connsiteY8" fmla="*/ 678190 h 728499"/>
                <a:gd name="connsiteX9" fmla="*/ 2826307 w 9007024"/>
                <a:gd name="connsiteY9" fmla="*/ 604071 h 728499"/>
                <a:gd name="connsiteX10" fmla="*/ 3997081 w 9007024"/>
                <a:gd name="connsiteY10" fmla="*/ 312593 h 728499"/>
                <a:gd name="connsiteX11" fmla="*/ 5202530 w 9007024"/>
                <a:gd name="connsiteY11" fmla="*/ 87803 h 728499"/>
                <a:gd name="connsiteX12" fmla="*/ 6062032 w 9007024"/>
                <a:gd name="connsiteY12" fmla="*/ 18812 h 728499"/>
                <a:gd name="connsiteX13" fmla="*/ 6666231 w 9007024"/>
                <a:gd name="connsiteY13" fmla="*/ 0 h 728499"/>
                <a:gd name="connsiteX14" fmla="*/ 7230050 w 9007024"/>
                <a:gd name="connsiteY14" fmla="*/ 1794 h 728499"/>
                <a:gd name="connsiteX15" fmla="*/ 7854091 w 9007024"/>
                <a:gd name="connsiteY15" fmla="*/ 28218 h 728499"/>
                <a:gd name="connsiteX16" fmla="*/ 9007024 w 9007024"/>
                <a:gd name="connsiteY16" fmla="*/ 151514 h 728499"/>
                <a:gd name="connsiteX17" fmla="*/ 9006948 w 9007024"/>
                <a:gd name="connsiteY17" fmla="*/ 408860 h 728499"/>
                <a:gd name="connsiteX18" fmla="*/ 8645143 w 9007024"/>
                <a:gd name="connsiteY18" fmla="*/ 348399 h 728499"/>
                <a:gd name="connsiteX19" fmla="*/ 8015778 w 9007024"/>
                <a:gd name="connsiteY19" fmla="*/ 262991 h 728499"/>
                <a:gd name="connsiteX20" fmla="*/ 7451267 w 9007024"/>
                <a:gd name="connsiteY20" fmla="*/ 201131 h 728499"/>
                <a:gd name="connsiteX21" fmla="*/ 7471563 w 9007024"/>
                <a:gd name="connsiteY21" fmla="*/ 209489 h 728499"/>
                <a:gd name="connsiteX22" fmla="*/ 6734472 w 9007024"/>
                <a:gd name="connsiteY22" fmla="*/ 160864 h 728499"/>
                <a:gd name="connsiteX23" fmla="*/ 5896365 w 9007024"/>
                <a:gd name="connsiteY23" fmla="*/ 165909 h 728499"/>
                <a:gd name="connsiteX24" fmla="*/ 5034781 w 9007024"/>
                <a:gd name="connsiteY24" fmla="*/ 221864 h 728499"/>
                <a:gd name="connsiteX25" fmla="*/ 4384848 w 9007024"/>
                <a:gd name="connsiteY25" fmla="*/ 316704 h 728499"/>
                <a:gd name="connsiteX26" fmla="*/ 3776892 w 9007024"/>
                <a:gd name="connsiteY26" fmla="*/ 433377 h 728499"/>
                <a:gd name="connsiteX27" fmla="*/ 2960445 w 9007024"/>
                <a:gd name="connsiteY27" fmla="*/ 621851 h 728499"/>
                <a:gd name="connsiteX28" fmla="*/ 2164750 w 9007024"/>
                <a:gd name="connsiteY28" fmla="*/ 717937 h 728499"/>
                <a:gd name="connsiteX29" fmla="*/ 1626253 w 9007024"/>
                <a:gd name="connsiteY29" fmla="*/ 685223 h 728499"/>
                <a:gd name="connsiteX30" fmla="*/ 982976 w 9007024"/>
                <a:gd name="connsiteY30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1841539 w 9007024"/>
                <a:gd name="connsiteY7" fmla="*/ 657573 h 728499"/>
                <a:gd name="connsiteX8" fmla="*/ 2210929 w 9007024"/>
                <a:gd name="connsiteY8" fmla="*/ 678190 h 728499"/>
                <a:gd name="connsiteX9" fmla="*/ 2826307 w 9007024"/>
                <a:gd name="connsiteY9" fmla="*/ 604071 h 728499"/>
                <a:gd name="connsiteX10" fmla="*/ 3997081 w 9007024"/>
                <a:gd name="connsiteY10" fmla="*/ 312593 h 728499"/>
                <a:gd name="connsiteX11" fmla="*/ 5202530 w 9007024"/>
                <a:gd name="connsiteY11" fmla="*/ 87803 h 728499"/>
                <a:gd name="connsiteX12" fmla="*/ 6062032 w 9007024"/>
                <a:gd name="connsiteY12" fmla="*/ 18812 h 728499"/>
                <a:gd name="connsiteX13" fmla="*/ 6666231 w 9007024"/>
                <a:gd name="connsiteY13" fmla="*/ 0 h 728499"/>
                <a:gd name="connsiteX14" fmla="*/ 7230050 w 9007024"/>
                <a:gd name="connsiteY14" fmla="*/ 1794 h 728499"/>
                <a:gd name="connsiteX15" fmla="*/ 7854091 w 9007024"/>
                <a:gd name="connsiteY15" fmla="*/ 28218 h 728499"/>
                <a:gd name="connsiteX16" fmla="*/ 9007024 w 9007024"/>
                <a:gd name="connsiteY16" fmla="*/ 151514 h 728499"/>
                <a:gd name="connsiteX17" fmla="*/ 9006948 w 9007024"/>
                <a:gd name="connsiteY17" fmla="*/ 408860 h 728499"/>
                <a:gd name="connsiteX18" fmla="*/ 8645143 w 9007024"/>
                <a:gd name="connsiteY18" fmla="*/ 348399 h 728499"/>
                <a:gd name="connsiteX19" fmla="*/ 8015778 w 9007024"/>
                <a:gd name="connsiteY19" fmla="*/ 262991 h 728499"/>
                <a:gd name="connsiteX20" fmla="*/ 7451267 w 9007024"/>
                <a:gd name="connsiteY20" fmla="*/ 201131 h 728499"/>
                <a:gd name="connsiteX21" fmla="*/ 7471563 w 9007024"/>
                <a:gd name="connsiteY21" fmla="*/ 209489 h 728499"/>
                <a:gd name="connsiteX22" fmla="*/ 6734472 w 9007024"/>
                <a:gd name="connsiteY22" fmla="*/ 160864 h 728499"/>
                <a:gd name="connsiteX23" fmla="*/ 5896365 w 9007024"/>
                <a:gd name="connsiteY23" fmla="*/ 165909 h 728499"/>
                <a:gd name="connsiteX24" fmla="*/ 5034781 w 9007024"/>
                <a:gd name="connsiteY24" fmla="*/ 221864 h 728499"/>
                <a:gd name="connsiteX25" fmla="*/ 4384848 w 9007024"/>
                <a:gd name="connsiteY25" fmla="*/ 316704 h 728499"/>
                <a:gd name="connsiteX26" fmla="*/ 3776892 w 9007024"/>
                <a:gd name="connsiteY26" fmla="*/ 433377 h 728499"/>
                <a:gd name="connsiteX27" fmla="*/ 2960445 w 9007024"/>
                <a:gd name="connsiteY27" fmla="*/ 621851 h 728499"/>
                <a:gd name="connsiteX28" fmla="*/ 2164750 w 9007024"/>
                <a:gd name="connsiteY28" fmla="*/ 717937 h 728499"/>
                <a:gd name="connsiteX29" fmla="*/ 1626253 w 9007024"/>
                <a:gd name="connsiteY29" fmla="*/ 685223 h 728499"/>
                <a:gd name="connsiteX30" fmla="*/ 982976 w 9007024"/>
                <a:gd name="connsiteY30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1841539 w 9007024"/>
                <a:gd name="connsiteY7" fmla="*/ 657573 h 728499"/>
                <a:gd name="connsiteX8" fmla="*/ 2301631 w 9007024"/>
                <a:gd name="connsiteY8" fmla="*/ 671502 h 728499"/>
                <a:gd name="connsiteX9" fmla="*/ 2826307 w 9007024"/>
                <a:gd name="connsiteY9" fmla="*/ 604071 h 728499"/>
                <a:gd name="connsiteX10" fmla="*/ 3997081 w 9007024"/>
                <a:gd name="connsiteY10" fmla="*/ 312593 h 728499"/>
                <a:gd name="connsiteX11" fmla="*/ 5202530 w 9007024"/>
                <a:gd name="connsiteY11" fmla="*/ 87803 h 728499"/>
                <a:gd name="connsiteX12" fmla="*/ 6062032 w 9007024"/>
                <a:gd name="connsiteY12" fmla="*/ 18812 h 728499"/>
                <a:gd name="connsiteX13" fmla="*/ 6666231 w 9007024"/>
                <a:gd name="connsiteY13" fmla="*/ 0 h 728499"/>
                <a:gd name="connsiteX14" fmla="*/ 7230050 w 9007024"/>
                <a:gd name="connsiteY14" fmla="*/ 1794 h 728499"/>
                <a:gd name="connsiteX15" fmla="*/ 7854091 w 9007024"/>
                <a:gd name="connsiteY15" fmla="*/ 28218 h 728499"/>
                <a:gd name="connsiteX16" fmla="*/ 9007024 w 9007024"/>
                <a:gd name="connsiteY16" fmla="*/ 151514 h 728499"/>
                <a:gd name="connsiteX17" fmla="*/ 9006948 w 9007024"/>
                <a:gd name="connsiteY17" fmla="*/ 408860 h 728499"/>
                <a:gd name="connsiteX18" fmla="*/ 8645143 w 9007024"/>
                <a:gd name="connsiteY18" fmla="*/ 348399 h 728499"/>
                <a:gd name="connsiteX19" fmla="*/ 8015778 w 9007024"/>
                <a:gd name="connsiteY19" fmla="*/ 262991 h 728499"/>
                <a:gd name="connsiteX20" fmla="*/ 7451267 w 9007024"/>
                <a:gd name="connsiteY20" fmla="*/ 201131 h 728499"/>
                <a:gd name="connsiteX21" fmla="*/ 7471563 w 9007024"/>
                <a:gd name="connsiteY21" fmla="*/ 209489 h 728499"/>
                <a:gd name="connsiteX22" fmla="*/ 6734472 w 9007024"/>
                <a:gd name="connsiteY22" fmla="*/ 160864 h 728499"/>
                <a:gd name="connsiteX23" fmla="*/ 5896365 w 9007024"/>
                <a:gd name="connsiteY23" fmla="*/ 165909 h 728499"/>
                <a:gd name="connsiteX24" fmla="*/ 5034781 w 9007024"/>
                <a:gd name="connsiteY24" fmla="*/ 221864 h 728499"/>
                <a:gd name="connsiteX25" fmla="*/ 4384848 w 9007024"/>
                <a:gd name="connsiteY25" fmla="*/ 316704 h 728499"/>
                <a:gd name="connsiteX26" fmla="*/ 3776892 w 9007024"/>
                <a:gd name="connsiteY26" fmla="*/ 433377 h 728499"/>
                <a:gd name="connsiteX27" fmla="*/ 2960445 w 9007024"/>
                <a:gd name="connsiteY27" fmla="*/ 621851 h 728499"/>
                <a:gd name="connsiteX28" fmla="*/ 2164750 w 9007024"/>
                <a:gd name="connsiteY28" fmla="*/ 717937 h 728499"/>
                <a:gd name="connsiteX29" fmla="*/ 1626253 w 9007024"/>
                <a:gd name="connsiteY29" fmla="*/ 685223 h 728499"/>
                <a:gd name="connsiteX30" fmla="*/ 982976 w 9007024"/>
                <a:gd name="connsiteY30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1841539 w 9007024"/>
                <a:gd name="connsiteY7" fmla="*/ 657573 h 728499"/>
                <a:gd name="connsiteX8" fmla="*/ 2301631 w 9007024"/>
                <a:gd name="connsiteY8" fmla="*/ 671502 h 728499"/>
                <a:gd name="connsiteX9" fmla="*/ 2826307 w 9007024"/>
                <a:gd name="connsiteY9" fmla="*/ 604071 h 728499"/>
                <a:gd name="connsiteX10" fmla="*/ 3997081 w 9007024"/>
                <a:gd name="connsiteY10" fmla="*/ 312593 h 728499"/>
                <a:gd name="connsiteX11" fmla="*/ 5202530 w 9007024"/>
                <a:gd name="connsiteY11" fmla="*/ 87803 h 728499"/>
                <a:gd name="connsiteX12" fmla="*/ 6062032 w 9007024"/>
                <a:gd name="connsiteY12" fmla="*/ 18812 h 728499"/>
                <a:gd name="connsiteX13" fmla="*/ 6666231 w 9007024"/>
                <a:gd name="connsiteY13" fmla="*/ 0 h 728499"/>
                <a:gd name="connsiteX14" fmla="*/ 7230050 w 9007024"/>
                <a:gd name="connsiteY14" fmla="*/ 1794 h 728499"/>
                <a:gd name="connsiteX15" fmla="*/ 7854091 w 9007024"/>
                <a:gd name="connsiteY15" fmla="*/ 28218 h 728499"/>
                <a:gd name="connsiteX16" fmla="*/ 9007024 w 9007024"/>
                <a:gd name="connsiteY16" fmla="*/ 151514 h 728499"/>
                <a:gd name="connsiteX17" fmla="*/ 9006948 w 9007024"/>
                <a:gd name="connsiteY17" fmla="*/ 408860 h 728499"/>
                <a:gd name="connsiteX18" fmla="*/ 8645143 w 9007024"/>
                <a:gd name="connsiteY18" fmla="*/ 348399 h 728499"/>
                <a:gd name="connsiteX19" fmla="*/ 8015778 w 9007024"/>
                <a:gd name="connsiteY19" fmla="*/ 262991 h 728499"/>
                <a:gd name="connsiteX20" fmla="*/ 7451267 w 9007024"/>
                <a:gd name="connsiteY20" fmla="*/ 201131 h 728499"/>
                <a:gd name="connsiteX21" fmla="*/ 7471563 w 9007024"/>
                <a:gd name="connsiteY21" fmla="*/ 209489 h 728499"/>
                <a:gd name="connsiteX22" fmla="*/ 6734472 w 9007024"/>
                <a:gd name="connsiteY22" fmla="*/ 160864 h 728499"/>
                <a:gd name="connsiteX23" fmla="*/ 5896365 w 9007024"/>
                <a:gd name="connsiteY23" fmla="*/ 165909 h 728499"/>
                <a:gd name="connsiteX24" fmla="*/ 5034781 w 9007024"/>
                <a:gd name="connsiteY24" fmla="*/ 221864 h 728499"/>
                <a:gd name="connsiteX25" fmla="*/ 4384848 w 9007024"/>
                <a:gd name="connsiteY25" fmla="*/ 316704 h 728499"/>
                <a:gd name="connsiteX26" fmla="*/ 3776892 w 9007024"/>
                <a:gd name="connsiteY26" fmla="*/ 433377 h 728499"/>
                <a:gd name="connsiteX27" fmla="*/ 2960445 w 9007024"/>
                <a:gd name="connsiteY27" fmla="*/ 621851 h 728499"/>
                <a:gd name="connsiteX28" fmla="*/ 2164750 w 9007024"/>
                <a:gd name="connsiteY28" fmla="*/ 717937 h 728499"/>
                <a:gd name="connsiteX29" fmla="*/ 1626253 w 9007024"/>
                <a:gd name="connsiteY29" fmla="*/ 685223 h 728499"/>
                <a:gd name="connsiteX30" fmla="*/ 982976 w 9007024"/>
                <a:gd name="connsiteY30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1841539 w 9007024"/>
                <a:gd name="connsiteY7" fmla="*/ 657573 h 728499"/>
                <a:gd name="connsiteX8" fmla="*/ 2301631 w 9007024"/>
                <a:gd name="connsiteY8" fmla="*/ 671502 h 728499"/>
                <a:gd name="connsiteX9" fmla="*/ 2968839 w 9007024"/>
                <a:gd name="connsiteY9" fmla="*/ 570632 h 728499"/>
                <a:gd name="connsiteX10" fmla="*/ 3997081 w 9007024"/>
                <a:gd name="connsiteY10" fmla="*/ 312593 h 728499"/>
                <a:gd name="connsiteX11" fmla="*/ 5202530 w 9007024"/>
                <a:gd name="connsiteY11" fmla="*/ 87803 h 728499"/>
                <a:gd name="connsiteX12" fmla="*/ 6062032 w 9007024"/>
                <a:gd name="connsiteY12" fmla="*/ 18812 h 728499"/>
                <a:gd name="connsiteX13" fmla="*/ 6666231 w 9007024"/>
                <a:gd name="connsiteY13" fmla="*/ 0 h 728499"/>
                <a:gd name="connsiteX14" fmla="*/ 7230050 w 9007024"/>
                <a:gd name="connsiteY14" fmla="*/ 1794 h 728499"/>
                <a:gd name="connsiteX15" fmla="*/ 7854091 w 9007024"/>
                <a:gd name="connsiteY15" fmla="*/ 28218 h 728499"/>
                <a:gd name="connsiteX16" fmla="*/ 9007024 w 9007024"/>
                <a:gd name="connsiteY16" fmla="*/ 151514 h 728499"/>
                <a:gd name="connsiteX17" fmla="*/ 9006948 w 9007024"/>
                <a:gd name="connsiteY17" fmla="*/ 408860 h 728499"/>
                <a:gd name="connsiteX18" fmla="*/ 8645143 w 9007024"/>
                <a:gd name="connsiteY18" fmla="*/ 348399 h 728499"/>
                <a:gd name="connsiteX19" fmla="*/ 8015778 w 9007024"/>
                <a:gd name="connsiteY19" fmla="*/ 262991 h 728499"/>
                <a:gd name="connsiteX20" fmla="*/ 7451267 w 9007024"/>
                <a:gd name="connsiteY20" fmla="*/ 201131 h 728499"/>
                <a:gd name="connsiteX21" fmla="*/ 7471563 w 9007024"/>
                <a:gd name="connsiteY21" fmla="*/ 209489 h 728499"/>
                <a:gd name="connsiteX22" fmla="*/ 6734472 w 9007024"/>
                <a:gd name="connsiteY22" fmla="*/ 160864 h 728499"/>
                <a:gd name="connsiteX23" fmla="*/ 5896365 w 9007024"/>
                <a:gd name="connsiteY23" fmla="*/ 165909 h 728499"/>
                <a:gd name="connsiteX24" fmla="*/ 5034781 w 9007024"/>
                <a:gd name="connsiteY24" fmla="*/ 221864 h 728499"/>
                <a:gd name="connsiteX25" fmla="*/ 4384848 w 9007024"/>
                <a:gd name="connsiteY25" fmla="*/ 316704 h 728499"/>
                <a:gd name="connsiteX26" fmla="*/ 3776892 w 9007024"/>
                <a:gd name="connsiteY26" fmla="*/ 433377 h 728499"/>
                <a:gd name="connsiteX27" fmla="*/ 2960445 w 9007024"/>
                <a:gd name="connsiteY27" fmla="*/ 621851 h 728499"/>
                <a:gd name="connsiteX28" fmla="*/ 2164750 w 9007024"/>
                <a:gd name="connsiteY28" fmla="*/ 717937 h 728499"/>
                <a:gd name="connsiteX29" fmla="*/ 1626253 w 9007024"/>
                <a:gd name="connsiteY29" fmla="*/ 685223 h 728499"/>
                <a:gd name="connsiteX30" fmla="*/ 982976 w 9007024"/>
                <a:gd name="connsiteY30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1841539 w 9007024"/>
                <a:gd name="connsiteY7" fmla="*/ 657573 h 728499"/>
                <a:gd name="connsiteX8" fmla="*/ 2301631 w 9007024"/>
                <a:gd name="connsiteY8" fmla="*/ 671502 h 728499"/>
                <a:gd name="connsiteX9" fmla="*/ 2968839 w 9007024"/>
                <a:gd name="connsiteY9" fmla="*/ 570632 h 728499"/>
                <a:gd name="connsiteX10" fmla="*/ 3997081 w 9007024"/>
                <a:gd name="connsiteY10" fmla="*/ 312593 h 728499"/>
                <a:gd name="connsiteX11" fmla="*/ 5202530 w 9007024"/>
                <a:gd name="connsiteY11" fmla="*/ 87803 h 728499"/>
                <a:gd name="connsiteX12" fmla="*/ 6062032 w 9007024"/>
                <a:gd name="connsiteY12" fmla="*/ 18812 h 728499"/>
                <a:gd name="connsiteX13" fmla="*/ 6666231 w 9007024"/>
                <a:gd name="connsiteY13" fmla="*/ 0 h 728499"/>
                <a:gd name="connsiteX14" fmla="*/ 7230050 w 9007024"/>
                <a:gd name="connsiteY14" fmla="*/ 1794 h 728499"/>
                <a:gd name="connsiteX15" fmla="*/ 7854091 w 9007024"/>
                <a:gd name="connsiteY15" fmla="*/ 28218 h 728499"/>
                <a:gd name="connsiteX16" fmla="*/ 9007024 w 9007024"/>
                <a:gd name="connsiteY16" fmla="*/ 151514 h 728499"/>
                <a:gd name="connsiteX17" fmla="*/ 9006948 w 9007024"/>
                <a:gd name="connsiteY17" fmla="*/ 408860 h 728499"/>
                <a:gd name="connsiteX18" fmla="*/ 8645143 w 9007024"/>
                <a:gd name="connsiteY18" fmla="*/ 348399 h 728499"/>
                <a:gd name="connsiteX19" fmla="*/ 8015778 w 9007024"/>
                <a:gd name="connsiteY19" fmla="*/ 262991 h 728499"/>
                <a:gd name="connsiteX20" fmla="*/ 7451267 w 9007024"/>
                <a:gd name="connsiteY20" fmla="*/ 201131 h 728499"/>
                <a:gd name="connsiteX21" fmla="*/ 7471563 w 9007024"/>
                <a:gd name="connsiteY21" fmla="*/ 209489 h 728499"/>
                <a:gd name="connsiteX22" fmla="*/ 6734472 w 9007024"/>
                <a:gd name="connsiteY22" fmla="*/ 160864 h 728499"/>
                <a:gd name="connsiteX23" fmla="*/ 5896365 w 9007024"/>
                <a:gd name="connsiteY23" fmla="*/ 165909 h 728499"/>
                <a:gd name="connsiteX24" fmla="*/ 5034781 w 9007024"/>
                <a:gd name="connsiteY24" fmla="*/ 221864 h 728499"/>
                <a:gd name="connsiteX25" fmla="*/ 4384848 w 9007024"/>
                <a:gd name="connsiteY25" fmla="*/ 316704 h 728499"/>
                <a:gd name="connsiteX26" fmla="*/ 3776892 w 9007024"/>
                <a:gd name="connsiteY26" fmla="*/ 433377 h 728499"/>
                <a:gd name="connsiteX27" fmla="*/ 2960445 w 9007024"/>
                <a:gd name="connsiteY27" fmla="*/ 621851 h 728499"/>
                <a:gd name="connsiteX28" fmla="*/ 2164750 w 9007024"/>
                <a:gd name="connsiteY28" fmla="*/ 717937 h 728499"/>
                <a:gd name="connsiteX29" fmla="*/ 1626253 w 9007024"/>
                <a:gd name="connsiteY29" fmla="*/ 685223 h 728499"/>
                <a:gd name="connsiteX30" fmla="*/ 982976 w 9007024"/>
                <a:gd name="connsiteY30" fmla="*/ 564903 h 728499"/>
                <a:gd name="connsiteX0" fmla="*/ 982976 w 9007024"/>
                <a:gd name="connsiteY0" fmla="*/ 578564 h 742160"/>
                <a:gd name="connsiteX1" fmla="*/ 266421 w 9007024"/>
                <a:gd name="connsiteY1" fmla="*/ 374338 h 742160"/>
                <a:gd name="connsiteX2" fmla="*/ 686 w 9007024"/>
                <a:gd name="connsiteY2" fmla="*/ 287232 h 742160"/>
                <a:gd name="connsiteX3" fmla="*/ 270736 w 9007024"/>
                <a:gd name="connsiteY3" fmla="*/ 0 h 742160"/>
                <a:gd name="connsiteX4" fmla="*/ 371558 w 9007024"/>
                <a:gd name="connsiteY4" fmla="*/ 318376 h 742160"/>
                <a:gd name="connsiteX5" fmla="*/ 869727 w 9007024"/>
                <a:gd name="connsiteY5" fmla="*/ 483973 h 742160"/>
                <a:gd name="connsiteX6" fmla="*/ 1191025 w 9007024"/>
                <a:gd name="connsiteY6" fmla="*/ 570053 h 742160"/>
                <a:gd name="connsiteX7" fmla="*/ 1841539 w 9007024"/>
                <a:gd name="connsiteY7" fmla="*/ 671234 h 742160"/>
                <a:gd name="connsiteX8" fmla="*/ 2301631 w 9007024"/>
                <a:gd name="connsiteY8" fmla="*/ 685163 h 742160"/>
                <a:gd name="connsiteX9" fmla="*/ 2968839 w 9007024"/>
                <a:gd name="connsiteY9" fmla="*/ 584293 h 742160"/>
                <a:gd name="connsiteX10" fmla="*/ 3997081 w 9007024"/>
                <a:gd name="connsiteY10" fmla="*/ 326254 h 742160"/>
                <a:gd name="connsiteX11" fmla="*/ 5202530 w 9007024"/>
                <a:gd name="connsiteY11" fmla="*/ 101464 h 742160"/>
                <a:gd name="connsiteX12" fmla="*/ 6062032 w 9007024"/>
                <a:gd name="connsiteY12" fmla="*/ 32473 h 742160"/>
                <a:gd name="connsiteX13" fmla="*/ 6666231 w 9007024"/>
                <a:gd name="connsiteY13" fmla="*/ 13661 h 742160"/>
                <a:gd name="connsiteX14" fmla="*/ 7230050 w 9007024"/>
                <a:gd name="connsiteY14" fmla="*/ 15455 h 742160"/>
                <a:gd name="connsiteX15" fmla="*/ 7854091 w 9007024"/>
                <a:gd name="connsiteY15" fmla="*/ 41879 h 742160"/>
                <a:gd name="connsiteX16" fmla="*/ 9007024 w 9007024"/>
                <a:gd name="connsiteY16" fmla="*/ 165175 h 742160"/>
                <a:gd name="connsiteX17" fmla="*/ 9006948 w 9007024"/>
                <a:gd name="connsiteY17" fmla="*/ 422521 h 742160"/>
                <a:gd name="connsiteX18" fmla="*/ 8645143 w 9007024"/>
                <a:gd name="connsiteY18" fmla="*/ 362060 h 742160"/>
                <a:gd name="connsiteX19" fmla="*/ 8015778 w 9007024"/>
                <a:gd name="connsiteY19" fmla="*/ 276652 h 742160"/>
                <a:gd name="connsiteX20" fmla="*/ 7451267 w 9007024"/>
                <a:gd name="connsiteY20" fmla="*/ 214792 h 742160"/>
                <a:gd name="connsiteX21" fmla="*/ 7471563 w 9007024"/>
                <a:gd name="connsiteY21" fmla="*/ 223150 h 742160"/>
                <a:gd name="connsiteX22" fmla="*/ 6734472 w 9007024"/>
                <a:gd name="connsiteY22" fmla="*/ 174525 h 742160"/>
                <a:gd name="connsiteX23" fmla="*/ 5896365 w 9007024"/>
                <a:gd name="connsiteY23" fmla="*/ 179570 h 742160"/>
                <a:gd name="connsiteX24" fmla="*/ 5034781 w 9007024"/>
                <a:gd name="connsiteY24" fmla="*/ 235525 h 742160"/>
                <a:gd name="connsiteX25" fmla="*/ 4384848 w 9007024"/>
                <a:gd name="connsiteY25" fmla="*/ 330365 h 742160"/>
                <a:gd name="connsiteX26" fmla="*/ 3776892 w 9007024"/>
                <a:gd name="connsiteY26" fmla="*/ 447038 h 742160"/>
                <a:gd name="connsiteX27" fmla="*/ 2960445 w 9007024"/>
                <a:gd name="connsiteY27" fmla="*/ 635512 h 742160"/>
                <a:gd name="connsiteX28" fmla="*/ 2164750 w 9007024"/>
                <a:gd name="connsiteY28" fmla="*/ 731598 h 742160"/>
                <a:gd name="connsiteX29" fmla="*/ 1626253 w 9007024"/>
                <a:gd name="connsiteY29" fmla="*/ 698884 h 742160"/>
                <a:gd name="connsiteX30" fmla="*/ 982976 w 9007024"/>
                <a:gd name="connsiteY30" fmla="*/ 578564 h 742160"/>
                <a:gd name="connsiteX0" fmla="*/ 984348 w 9008396"/>
                <a:gd name="connsiteY0" fmla="*/ 564903 h 728499"/>
                <a:gd name="connsiteX1" fmla="*/ 267793 w 9008396"/>
                <a:gd name="connsiteY1" fmla="*/ 360677 h 728499"/>
                <a:gd name="connsiteX2" fmla="*/ 2058 w 9008396"/>
                <a:gd name="connsiteY2" fmla="*/ 273571 h 728499"/>
                <a:gd name="connsiteX3" fmla="*/ 0 w 9008396"/>
                <a:gd name="connsiteY3" fmla="*/ 160223 h 728499"/>
                <a:gd name="connsiteX4" fmla="*/ 372930 w 9008396"/>
                <a:gd name="connsiteY4" fmla="*/ 304715 h 728499"/>
                <a:gd name="connsiteX5" fmla="*/ 871099 w 9008396"/>
                <a:gd name="connsiteY5" fmla="*/ 470312 h 728499"/>
                <a:gd name="connsiteX6" fmla="*/ 1192397 w 9008396"/>
                <a:gd name="connsiteY6" fmla="*/ 556392 h 728499"/>
                <a:gd name="connsiteX7" fmla="*/ 1842911 w 9008396"/>
                <a:gd name="connsiteY7" fmla="*/ 657573 h 728499"/>
                <a:gd name="connsiteX8" fmla="*/ 2303003 w 9008396"/>
                <a:gd name="connsiteY8" fmla="*/ 671502 h 728499"/>
                <a:gd name="connsiteX9" fmla="*/ 2970211 w 9008396"/>
                <a:gd name="connsiteY9" fmla="*/ 570632 h 728499"/>
                <a:gd name="connsiteX10" fmla="*/ 3998453 w 9008396"/>
                <a:gd name="connsiteY10" fmla="*/ 312593 h 728499"/>
                <a:gd name="connsiteX11" fmla="*/ 5203902 w 9008396"/>
                <a:gd name="connsiteY11" fmla="*/ 87803 h 728499"/>
                <a:gd name="connsiteX12" fmla="*/ 6063404 w 9008396"/>
                <a:gd name="connsiteY12" fmla="*/ 18812 h 728499"/>
                <a:gd name="connsiteX13" fmla="*/ 6667603 w 9008396"/>
                <a:gd name="connsiteY13" fmla="*/ 0 h 728499"/>
                <a:gd name="connsiteX14" fmla="*/ 7231422 w 9008396"/>
                <a:gd name="connsiteY14" fmla="*/ 1794 h 728499"/>
                <a:gd name="connsiteX15" fmla="*/ 7855463 w 9008396"/>
                <a:gd name="connsiteY15" fmla="*/ 28218 h 728499"/>
                <a:gd name="connsiteX16" fmla="*/ 9008396 w 9008396"/>
                <a:gd name="connsiteY16" fmla="*/ 151514 h 728499"/>
                <a:gd name="connsiteX17" fmla="*/ 9008320 w 9008396"/>
                <a:gd name="connsiteY17" fmla="*/ 408860 h 728499"/>
                <a:gd name="connsiteX18" fmla="*/ 8646515 w 9008396"/>
                <a:gd name="connsiteY18" fmla="*/ 348399 h 728499"/>
                <a:gd name="connsiteX19" fmla="*/ 8017150 w 9008396"/>
                <a:gd name="connsiteY19" fmla="*/ 262991 h 728499"/>
                <a:gd name="connsiteX20" fmla="*/ 7452639 w 9008396"/>
                <a:gd name="connsiteY20" fmla="*/ 201131 h 728499"/>
                <a:gd name="connsiteX21" fmla="*/ 7472935 w 9008396"/>
                <a:gd name="connsiteY21" fmla="*/ 209489 h 728499"/>
                <a:gd name="connsiteX22" fmla="*/ 6735844 w 9008396"/>
                <a:gd name="connsiteY22" fmla="*/ 160864 h 728499"/>
                <a:gd name="connsiteX23" fmla="*/ 5897737 w 9008396"/>
                <a:gd name="connsiteY23" fmla="*/ 165909 h 728499"/>
                <a:gd name="connsiteX24" fmla="*/ 5036153 w 9008396"/>
                <a:gd name="connsiteY24" fmla="*/ 221864 h 728499"/>
                <a:gd name="connsiteX25" fmla="*/ 4386220 w 9008396"/>
                <a:gd name="connsiteY25" fmla="*/ 316704 h 728499"/>
                <a:gd name="connsiteX26" fmla="*/ 3778264 w 9008396"/>
                <a:gd name="connsiteY26" fmla="*/ 433377 h 728499"/>
                <a:gd name="connsiteX27" fmla="*/ 2961817 w 9008396"/>
                <a:gd name="connsiteY27" fmla="*/ 621851 h 728499"/>
                <a:gd name="connsiteX28" fmla="*/ 2166122 w 9008396"/>
                <a:gd name="connsiteY28" fmla="*/ 717937 h 728499"/>
                <a:gd name="connsiteX29" fmla="*/ 1627625 w 9008396"/>
                <a:gd name="connsiteY29" fmla="*/ 685223 h 728499"/>
                <a:gd name="connsiteX30" fmla="*/ 984348 w 9008396"/>
                <a:gd name="connsiteY30" fmla="*/ 564903 h 728499"/>
                <a:gd name="connsiteX0" fmla="*/ 984348 w 9008396"/>
                <a:gd name="connsiteY0" fmla="*/ 564903 h 728499"/>
                <a:gd name="connsiteX1" fmla="*/ 267793 w 9008396"/>
                <a:gd name="connsiteY1" fmla="*/ 360677 h 728499"/>
                <a:gd name="connsiteX2" fmla="*/ 2058 w 9008396"/>
                <a:gd name="connsiteY2" fmla="*/ 273571 h 728499"/>
                <a:gd name="connsiteX3" fmla="*/ 0 w 9008396"/>
                <a:gd name="connsiteY3" fmla="*/ 160223 h 728499"/>
                <a:gd name="connsiteX4" fmla="*/ 372930 w 9008396"/>
                <a:gd name="connsiteY4" fmla="*/ 304715 h 728499"/>
                <a:gd name="connsiteX5" fmla="*/ 871099 w 9008396"/>
                <a:gd name="connsiteY5" fmla="*/ 470312 h 728499"/>
                <a:gd name="connsiteX6" fmla="*/ 1192397 w 9008396"/>
                <a:gd name="connsiteY6" fmla="*/ 556392 h 728499"/>
                <a:gd name="connsiteX7" fmla="*/ 1842911 w 9008396"/>
                <a:gd name="connsiteY7" fmla="*/ 657573 h 728499"/>
                <a:gd name="connsiteX8" fmla="*/ 2303003 w 9008396"/>
                <a:gd name="connsiteY8" fmla="*/ 671502 h 728499"/>
                <a:gd name="connsiteX9" fmla="*/ 2970211 w 9008396"/>
                <a:gd name="connsiteY9" fmla="*/ 570632 h 728499"/>
                <a:gd name="connsiteX10" fmla="*/ 3998453 w 9008396"/>
                <a:gd name="connsiteY10" fmla="*/ 312593 h 728499"/>
                <a:gd name="connsiteX11" fmla="*/ 5203902 w 9008396"/>
                <a:gd name="connsiteY11" fmla="*/ 87803 h 728499"/>
                <a:gd name="connsiteX12" fmla="*/ 6063404 w 9008396"/>
                <a:gd name="connsiteY12" fmla="*/ 18812 h 728499"/>
                <a:gd name="connsiteX13" fmla="*/ 6667603 w 9008396"/>
                <a:gd name="connsiteY13" fmla="*/ 0 h 728499"/>
                <a:gd name="connsiteX14" fmla="*/ 7231422 w 9008396"/>
                <a:gd name="connsiteY14" fmla="*/ 1794 h 728499"/>
                <a:gd name="connsiteX15" fmla="*/ 7855463 w 9008396"/>
                <a:gd name="connsiteY15" fmla="*/ 28218 h 728499"/>
                <a:gd name="connsiteX16" fmla="*/ 9008396 w 9008396"/>
                <a:gd name="connsiteY16" fmla="*/ 151514 h 728499"/>
                <a:gd name="connsiteX17" fmla="*/ 9008320 w 9008396"/>
                <a:gd name="connsiteY17" fmla="*/ 408860 h 728499"/>
                <a:gd name="connsiteX18" fmla="*/ 8646515 w 9008396"/>
                <a:gd name="connsiteY18" fmla="*/ 348399 h 728499"/>
                <a:gd name="connsiteX19" fmla="*/ 8017150 w 9008396"/>
                <a:gd name="connsiteY19" fmla="*/ 262991 h 728499"/>
                <a:gd name="connsiteX20" fmla="*/ 7452639 w 9008396"/>
                <a:gd name="connsiteY20" fmla="*/ 201131 h 728499"/>
                <a:gd name="connsiteX21" fmla="*/ 7472935 w 9008396"/>
                <a:gd name="connsiteY21" fmla="*/ 209489 h 728499"/>
                <a:gd name="connsiteX22" fmla="*/ 6735844 w 9008396"/>
                <a:gd name="connsiteY22" fmla="*/ 160864 h 728499"/>
                <a:gd name="connsiteX23" fmla="*/ 5897737 w 9008396"/>
                <a:gd name="connsiteY23" fmla="*/ 165909 h 728499"/>
                <a:gd name="connsiteX24" fmla="*/ 5036153 w 9008396"/>
                <a:gd name="connsiteY24" fmla="*/ 221864 h 728499"/>
                <a:gd name="connsiteX25" fmla="*/ 4386220 w 9008396"/>
                <a:gd name="connsiteY25" fmla="*/ 316704 h 728499"/>
                <a:gd name="connsiteX26" fmla="*/ 3778264 w 9008396"/>
                <a:gd name="connsiteY26" fmla="*/ 433377 h 728499"/>
                <a:gd name="connsiteX27" fmla="*/ 2961817 w 9008396"/>
                <a:gd name="connsiteY27" fmla="*/ 621851 h 728499"/>
                <a:gd name="connsiteX28" fmla="*/ 2166122 w 9008396"/>
                <a:gd name="connsiteY28" fmla="*/ 717937 h 728499"/>
                <a:gd name="connsiteX29" fmla="*/ 1627625 w 9008396"/>
                <a:gd name="connsiteY29" fmla="*/ 685223 h 728499"/>
                <a:gd name="connsiteX30" fmla="*/ 984348 w 9008396"/>
                <a:gd name="connsiteY30" fmla="*/ 564903 h 728499"/>
                <a:gd name="connsiteX0" fmla="*/ 984348 w 9008396"/>
                <a:gd name="connsiteY0" fmla="*/ 564903 h 728499"/>
                <a:gd name="connsiteX1" fmla="*/ 267793 w 9008396"/>
                <a:gd name="connsiteY1" fmla="*/ 360677 h 728499"/>
                <a:gd name="connsiteX2" fmla="*/ 2058 w 9008396"/>
                <a:gd name="connsiteY2" fmla="*/ 273571 h 728499"/>
                <a:gd name="connsiteX3" fmla="*/ 0 w 9008396"/>
                <a:gd name="connsiteY3" fmla="*/ 160223 h 728499"/>
                <a:gd name="connsiteX4" fmla="*/ 372930 w 9008396"/>
                <a:gd name="connsiteY4" fmla="*/ 304715 h 728499"/>
                <a:gd name="connsiteX5" fmla="*/ 871099 w 9008396"/>
                <a:gd name="connsiteY5" fmla="*/ 470312 h 728499"/>
                <a:gd name="connsiteX6" fmla="*/ 1192397 w 9008396"/>
                <a:gd name="connsiteY6" fmla="*/ 556392 h 728499"/>
                <a:gd name="connsiteX7" fmla="*/ 1842911 w 9008396"/>
                <a:gd name="connsiteY7" fmla="*/ 657573 h 728499"/>
                <a:gd name="connsiteX8" fmla="*/ 2303003 w 9008396"/>
                <a:gd name="connsiteY8" fmla="*/ 671502 h 728499"/>
                <a:gd name="connsiteX9" fmla="*/ 2970211 w 9008396"/>
                <a:gd name="connsiteY9" fmla="*/ 570632 h 728499"/>
                <a:gd name="connsiteX10" fmla="*/ 3998453 w 9008396"/>
                <a:gd name="connsiteY10" fmla="*/ 312593 h 728499"/>
                <a:gd name="connsiteX11" fmla="*/ 5203902 w 9008396"/>
                <a:gd name="connsiteY11" fmla="*/ 87803 h 728499"/>
                <a:gd name="connsiteX12" fmla="*/ 6063404 w 9008396"/>
                <a:gd name="connsiteY12" fmla="*/ 18812 h 728499"/>
                <a:gd name="connsiteX13" fmla="*/ 6667603 w 9008396"/>
                <a:gd name="connsiteY13" fmla="*/ 0 h 728499"/>
                <a:gd name="connsiteX14" fmla="*/ 7231422 w 9008396"/>
                <a:gd name="connsiteY14" fmla="*/ 1794 h 728499"/>
                <a:gd name="connsiteX15" fmla="*/ 7855463 w 9008396"/>
                <a:gd name="connsiteY15" fmla="*/ 28218 h 728499"/>
                <a:gd name="connsiteX16" fmla="*/ 9008396 w 9008396"/>
                <a:gd name="connsiteY16" fmla="*/ 151514 h 728499"/>
                <a:gd name="connsiteX17" fmla="*/ 9008320 w 9008396"/>
                <a:gd name="connsiteY17" fmla="*/ 408860 h 728499"/>
                <a:gd name="connsiteX18" fmla="*/ 8646515 w 9008396"/>
                <a:gd name="connsiteY18" fmla="*/ 348399 h 728499"/>
                <a:gd name="connsiteX19" fmla="*/ 8017150 w 9008396"/>
                <a:gd name="connsiteY19" fmla="*/ 262991 h 728499"/>
                <a:gd name="connsiteX20" fmla="*/ 7452639 w 9008396"/>
                <a:gd name="connsiteY20" fmla="*/ 201131 h 728499"/>
                <a:gd name="connsiteX21" fmla="*/ 7472935 w 9008396"/>
                <a:gd name="connsiteY21" fmla="*/ 209489 h 728499"/>
                <a:gd name="connsiteX22" fmla="*/ 6735844 w 9008396"/>
                <a:gd name="connsiteY22" fmla="*/ 160864 h 728499"/>
                <a:gd name="connsiteX23" fmla="*/ 5897737 w 9008396"/>
                <a:gd name="connsiteY23" fmla="*/ 165909 h 728499"/>
                <a:gd name="connsiteX24" fmla="*/ 5036153 w 9008396"/>
                <a:gd name="connsiteY24" fmla="*/ 221864 h 728499"/>
                <a:gd name="connsiteX25" fmla="*/ 4386220 w 9008396"/>
                <a:gd name="connsiteY25" fmla="*/ 316704 h 728499"/>
                <a:gd name="connsiteX26" fmla="*/ 3778264 w 9008396"/>
                <a:gd name="connsiteY26" fmla="*/ 433377 h 728499"/>
                <a:gd name="connsiteX27" fmla="*/ 2961817 w 9008396"/>
                <a:gd name="connsiteY27" fmla="*/ 621851 h 728499"/>
                <a:gd name="connsiteX28" fmla="*/ 2166122 w 9008396"/>
                <a:gd name="connsiteY28" fmla="*/ 717937 h 728499"/>
                <a:gd name="connsiteX29" fmla="*/ 1627625 w 9008396"/>
                <a:gd name="connsiteY29" fmla="*/ 685223 h 728499"/>
                <a:gd name="connsiteX30" fmla="*/ 984348 w 9008396"/>
                <a:gd name="connsiteY30" fmla="*/ 564903 h 728499"/>
                <a:gd name="connsiteX0" fmla="*/ 984348 w 9008396"/>
                <a:gd name="connsiteY0" fmla="*/ 564903 h 728499"/>
                <a:gd name="connsiteX1" fmla="*/ 267793 w 9008396"/>
                <a:gd name="connsiteY1" fmla="*/ 360677 h 728499"/>
                <a:gd name="connsiteX2" fmla="*/ 2058 w 9008396"/>
                <a:gd name="connsiteY2" fmla="*/ 273571 h 728499"/>
                <a:gd name="connsiteX3" fmla="*/ 0 w 9008396"/>
                <a:gd name="connsiteY3" fmla="*/ 160223 h 728499"/>
                <a:gd name="connsiteX4" fmla="*/ 372930 w 9008396"/>
                <a:gd name="connsiteY4" fmla="*/ 304715 h 728499"/>
                <a:gd name="connsiteX5" fmla="*/ 871099 w 9008396"/>
                <a:gd name="connsiteY5" fmla="*/ 470312 h 728499"/>
                <a:gd name="connsiteX6" fmla="*/ 1192397 w 9008396"/>
                <a:gd name="connsiteY6" fmla="*/ 556392 h 728499"/>
                <a:gd name="connsiteX7" fmla="*/ 1842911 w 9008396"/>
                <a:gd name="connsiteY7" fmla="*/ 657573 h 728499"/>
                <a:gd name="connsiteX8" fmla="*/ 2303003 w 9008396"/>
                <a:gd name="connsiteY8" fmla="*/ 671502 h 728499"/>
                <a:gd name="connsiteX9" fmla="*/ 2970211 w 9008396"/>
                <a:gd name="connsiteY9" fmla="*/ 570632 h 728499"/>
                <a:gd name="connsiteX10" fmla="*/ 4108696 w 9008396"/>
                <a:gd name="connsiteY10" fmla="*/ 285650 h 728499"/>
                <a:gd name="connsiteX11" fmla="*/ 5203902 w 9008396"/>
                <a:gd name="connsiteY11" fmla="*/ 87803 h 728499"/>
                <a:gd name="connsiteX12" fmla="*/ 6063404 w 9008396"/>
                <a:gd name="connsiteY12" fmla="*/ 18812 h 728499"/>
                <a:gd name="connsiteX13" fmla="*/ 6667603 w 9008396"/>
                <a:gd name="connsiteY13" fmla="*/ 0 h 728499"/>
                <a:gd name="connsiteX14" fmla="*/ 7231422 w 9008396"/>
                <a:gd name="connsiteY14" fmla="*/ 1794 h 728499"/>
                <a:gd name="connsiteX15" fmla="*/ 7855463 w 9008396"/>
                <a:gd name="connsiteY15" fmla="*/ 28218 h 728499"/>
                <a:gd name="connsiteX16" fmla="*/ 9008396 w 9008396"/>
                <a:gd name="connsiteY16" fmla="*/ 151514 h 728499"/>
                <a:gd name="connsiteX17" fmla="*/ 9008320 w 9008396"/>
                <a:gd name="connsiteY17" fmla="*/ 408860 h 728499"/>
                <a:gd name="connsiteX18" fmla="*/ 8646515 w 9008396"/>
                <a:gd name="connsiteY18" fmla="*/ 348399 h 728499"/>
                <a:gd name="connsiteX19" fmla="*/ 8017150 w 9008396"/>
                <a:gd name="connsiteY19" fmla="*/ 262991 h 728499"/>
                <a:gd name="connsiteX20" fmla="*/ 7452639 w 9008396"/>
                <a:gd name="connsiteY20" fmla="*/ 201131 h 728499"/>
                <a:gd name="connsiteX21" fmla="*/ 7472935 w 9008396"/>
                <a:gd name="connsiteY21" fmla="*/ 209489 h 728499"/>
                <a:gd name="connsiteX22" fmla="*/ 6735844 w 9008396"/>
                <a:gd name="connsiteY22" fmla="*/ 160864 h 728499"/>
                <a:gd name="connsiteX23" fmla="*/ 5897737 w 9008396"/>
                <a:gd name="connsiteY23" fmla="*/ 165909 h 728499"/>
                <a:gd name="connsiteX24" fmla="*/ 5036153 w 9008396"/>
                <a:gd name="connsiteY24" fmla="*/ 221864 h 728499"/>
                <a:gd name="connsiteX25" fmla="*/ 4386220 w 9008396"/>
                <a:gd name="connsiteY25" fmla="*/ 316704 h 728499"/>
                <a:gd name="connsiteX26" fmla="*/ 3778264 w 9008396"/>
                <a:gd name="connsiteY26" fmla="*/ 433377 h 728499"/>
                <a:gd name="connsiteX27" fmla="*/ 2961817 w 9008396"/>
                <a:gd name="connsiteY27" fmla="*/ 621851 h 728499"/>
                <a:gd name="connsiteX28" fmla="*/ 2166122 w 9008396"/>
                <a:gd name="connsiteY28" fmla="*/ 717937 h 728499"/>
                <a:gd name="connsiteX29" fmla="*/ 1627625 w 9008396"/>
                <a:gd name="connsiteY29" fmla="*/ 685223 h 728499"/>
                <a:gd name="connsiteX30" fmla="*/ 984348 w 9008396"/>
                <a:gd name="connsiteY30" fmla="*/ 564903 h 728499"/>
                <a:gd name="connsiteX0" fmla="*/ 984348 w 9008396"/>
                <a:gd name="connsiteY0" fmla="*/ 574100 h 737696"/>
                <a:gd name="connsiteX1" fmla="*/ 267793 w 9008396"/>
                <a:gd name="connsiteY1" fmla="*/ 369874 h 737696"/>
                <a:gd name="connsiteX2" fmla="*/ 2058 w 9008396"/>
                <a:gd name="connsiteY2" fmla="*/ 282768 h 737696"/>
                <a:gd name="connsiteX3" fmla="*/ 0 w 9008396"/>
                <a:gd name="connsiteY3" fmla="*/ 169420 h 737696"/>
                <a:gd name="connsiteX4" fmla="*/ 372930 w 9008396"/>
                <a:gd name="connsiteY4" fmla="*/ 313912 h 737696"/>
                <a:gd name="connsiteX5" fmla="*/ 871099 w 9008396"/>
                <a:gd name="connsiteY5" fmla="*/ 479509 h 737696"/>
                <a:gd name="connsiteX6" fmla="*/ 1192397 w 9008396"/>
                <a:gd name="connsiteY6" fmla="*/ 565589 h 737696"/>
                <a:gd name="connsiteX7" fmla="*/ 1842911 w 9008396"/>
                <a:gd name="connsiteY7" fmla="*/ 666770 h 737696"/>
                <a:gd name="connsiteX8" fmla="*/ 2303003 w 9008396"/>
                <a:gd name="connsiteY8" fmla="*/ 680699 h 737696"/>
                <a:gd name="connsiteX9" fmla="*/ 2970211 w 9008396"/>
                <a:gd name="connsiteY9" fmla="*/ 579829 h 737696"/>
                <a:gd name="connsiteX10" fmla="*/ 4108696 w 9008396"/>
                <a:gd name="connsiteY10" fmla="*/ 294847 h 737696"/>
                <a:gd name="connsiteX11" fmla="*/ 5203902 w 9008396"/>
                <a:gd name="connsiteY11" fmla="*/ 97000 h 737696"/>
                <a:gd name="connsiteX12" fmla="*/ 6108755 w 9008396"/>
                <a:gd name="connsiteY12" fmla="*/ 14633 h 737696"/>
                <a:gd name="connsiteX13" fmla="*/ 6667603 w 9008396"/>
                <a:gd name="connsiteY13" fmla="*/ 9197 h 737696"/>
                <a:gd name="connsiteX14" fmla="*/ 7231422 w 9008396"/>
                <a:gd name="connsiteY14" fmla="*/ 10991 h 737696"/>
                <a:gd name="connsiteX15" fmla="*/ 7855463 w 9008396"/>
                <a:gd name="connsiteY15" fmla="*/ 37415 h 737696"/>
                <a:gd name="connsiteX16" fmla="*/ 9008396 w 9008396"/>
                <a:gd name="connsiteY16" fmla="*/ 160711 h 737696"/>
                <a:gd name="connsiteX17" fmla="*/ 9008320 w 9008396"/>
                <a:gd name="connsiteY17" fmla="*/ 418057 h 737696"/>
                <a:gd name="connsiteX18" fmla="*/ 8646515 w 9008396"/>
                <a:gd name="connsiteY18" fmla="*/ 357596 h 737696"/>
                <a:gd name="connsiteX19" fmla="*/ 8017150 w 9008396"/>
                <a:gd name="connsiteY19" fmla="*/ 272188 h 737696"/>
                <a:gd name="connsiteX20" fmla="*/ 7452639 w 9008396"/>
                <a:gd name="connsiteY20" fmla="*/ 210328 h 737696"/>
                <a:gd name="connsiteX21" fmla="*/ 7472935 w 9008396"/>
                <a:gd name="connsiteY21" fmla="*/ 218686 h 737696"/>
                <a:gd name="connsiteX22" fmla="*/ 6735844 w 9008396"/>
                <a:gd name="connsiteY22" fmla="*/ 170061 h 737696"/>
                <a:gd name="connsiteX23" fmla="*/ 5897737 w 9008396"/>
                <a:gd name="connsiteY23" fmla="*/ 175106 h 737696"/>
                <a:gd name="connsiteX24" fmla="*/ 5036153 w 9008396"/>
                <a:gd name="connsiteY24" fmla="*/ 231061 h 737696"/>
                <a:gd name="connsiteX25" fmla="*/ 4386220 w 9008396"/>
                <a:gd name="connsiteY25" fmla="*/ 325901 h 737696"/>
                <a:gd name="connsiteX26" fmla="*/ 3778264 w 9008396"/>
                <a:gd name="connsiteY26" fmla="*/ 442574 h 737696"/>
                <a:gd name="connsiteX27" fmla="*/ 2961817 w 9008396"/>
                <a:gd name="connsiteY27" fmla="*/ 631048 h 737696"/>
                <a:gd name="connsiteX28" fmla="*/ 2166122 w 9008396"/>
                <a:gd name="connsiteY28" fmla="*/ 727134 h 737696"/>
                <a:gd name="connsiteX29" fmla="*/ 1627625 w 9008396"/>
                <a:gd name="connsiteY29" fmla="*/ 694420 h 737696"/>
                <a:gd name="connsiteX30" fmla="*/ 984348 w 9008396"/>
                <a:gd name="connsiteY30" fmla="*/ 574100 h 737696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1627625 w 9008396"/>
                <a:gd name="connsiteY29" fmla="*/ 698598 h 731312"/>
                <a:gd name="connsiteX30" fmla="*/ 984348 w 9008396"/>
                <a:gd name="connsiteY30" fmla="*/ 578278 h 731312"/>
                <a:gd name="connsiteX0" fmla="*/ 984348 w 9008396"/>
                <a:gd name="connsiteY0" fmla="*/ 578278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1599504 w 9008396"/>
                <a:gd name="connsiteY29" fmla="*/ 679246 h 731312"/>
                <a:gd name="connsiteX30" fmla="*/ 984348 w 9008396"/>
                <a:gd name="connsiteY30" fmla="*/ 578278 h 731312"/>
                <a:gd name="connsiteX0" fmla="*/ 984348 w 9008396"/>
                <a:gd name="connsiteY0" fmla="*/ 578278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1590123 w 9008396"/>
                <a:gd name="connsiteY29" fmla="*/ 691350 h 731312"/>
                <a:gd name="connsiteX30" fmla="*/ 984348 w 9008396"/>
                <a:gd name="connsiteY30" fmla="*/ 578278 h 731312"/>
                <a:gd name="connsiteX0" fmla="*/ 984348 w 9008396"/>
                <a:gd name="connsiteY0" fmla="*/ 578278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984348 w 9008396"/>
                <a:gd name="connsiteY29" fmla="*/ 578278 h 731312"/>
                <a:gd name="connsiteX0" fmla="*/ 984348 w 9008396"/>
                <a:gd name="connsiteY0" fmla="*/ 578278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984348 w 9008396"/>
                <a:gd name="connsiteY29" fmla="*/ 578278 h 731312"/>
                <a:gd name="connsiteX0" fmla="*/ 984348 w 9008396"/>
                <a:gd name="connsiteY0" fmla="*/ 578278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984348 w 9008396"/>
                <a:gd name="connsiteY29" fmla="*/ 578278 h 731312"/>
                <a:gd name="connsiteX0" fmla="*/ 984348 w 9008396"/>
                <a:gd name="connsiteY0" fmla="*/ 578278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984348 w 9008396"/>
                <a:gd name="connsiteY29" fmla="*/ 578278 h 731312"/>
                <a:gd name="connsiteX0" fmla="*/ 984348 w 9008396"/>
                <a:gd name="connsiteY0" fmla="*/ 578278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984348 w 9008396"/>
                <a:gd name="connsiteY29" fmla="*/ 578278 h 731312"/>
                <a:gd name="connsiteX0" fmla="*/ 834282 w 9008396"/>
                <a:gd name="connsiteY0" fmla="*/ 551664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834282 w 9008396"/>
                <a:gd name="connsiteY29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73598 h 731312"/>
                <a:gd name="connsiteX3" fmla="*/ 372930 w 9008396"/>
                <a:gd name="connsiteY3" fmla="*/ 318090 h 731312"/>
                <a:gd name="connsiteX4" fmla="*/ 871099 w 9008396"/>
                <a:gd name="connsiteY4" fmla="*/ 483687 h 731312"/>
                <a:gd name="connsiteX5" fmla="*/ 1192397 w 9008396"/>
                <a:gd name="connsiteY5" fmla="*/ 569767 h 731312"/>
                <a:gd name="connsiteX6" fmla="*/ 1842911 w 9008396"/>
                <a:gd name="connsiteY6" fmla="*/ 670948 h 731312"/>
                <a:gd name="connsiteX7" fmla="*/ 2303003 w 9008396"/>
                <a:gd name="connsiteY7" fmla="*/ 684877 h 731312"/>
                <a:gd name="connsiteX8" fmla="*/ 2970211 w 9008396"/>
                <a:gd name="connsiteY8" fmla="*/ 584007 h 731312"/>
                <a:gd name="connsiteX9" fmla="*/ 4108696 w 9008396"/>
                <a:gd name="connsiteY9" fmla="*/ 299025 h 731312"/>
                <a:gd name="connsiteX10" fmla="*/ 5203902 w 9008396"/>
                <a:gd name="connsiteY10" fmla="*/ 101178 h 731312"/>
                <a:gd name="connsiteX11" fmla="*/ 6108755 w 9008396"/>
                <a:gd name="connsiteY11" fmla="*/ 18811 h 731312"/>
                <a:gd name="connsiteX12" fmla="*/ 6706475 w 9008396"/>
                <a:gd name="connsiteY12" fmla="*/ 0 h 731312"/>
                <a:gd name="connsiteX13" fmla="*/ 7231422 w 9008396"/>
                <a:gd name="connsiteY13" fmla="*/ 15169 h 731312"/>
                <a:gd name="connsiteX14" fmla="*/ 7855463 w 9008396"/>
                <a:gd name="connsiteY14" fmla="*/ 41593 h 731312"/>
                <a:gd name="connsiteX15" fmla="*/ 9008396 w 9008396"/>
                <a:gd name="connsiteY15" fmla="*/ 164889 h 731312"/>
                <a:gd name="connsiteX16" fmla="*/ 9008320 w 9008396"/>
                <a:gd name="connsiteY16" fmla="*/ 422235 h 731312"/>
                <a:gd name="connsiteX17" fmla="*/ 8646515 w 9008396"/>
                <a:gd name="connsiteY17" fmla="*/ 361774 h 731312"/>
                <a:gd name="connsiteX18" fmla="*/ 8017150 w 9008396"/>
                <a:gd name="connsiteY18" fmla="*/ 276366 h 731312"/>
                <a:gd name="connsiteX19" fmla="*/ 7452639 w 9008396"/>
                <a:gd name="connsiteY19" fmla="*/ 214506 h 731312"/>
                <a:gd name="connsiteX20" fmla="*/ 7472935 w 9008396"/>
                <a:gd name="connsiteY20" fmla="*/ 222864 h 731312"/>
                <a:gd name="connsiteX21" fmla="*/ 6735844 w 9008396"/>
                <a:gd name="connsiteY21" fmla="*/ 174239 h 731312"/>
                <a:gd name="connsiteX22" fmla="*/ 5897737 w 9008396"/>
                <a:gd name="connsiteY22" fmla="*/ 179284 h 731312"/>
                <a:gd name="connsiteX23" fmla="*/ 5036153 w 9008396"/>
                <a:gd name="connsiteY23" fmla="*/ 235239 h 731312"/>
                <a:gd name="connsiteX24" fmla="*/ 4386220 w 9008396"/>
                <a:gd name="connsiteY24" fmla="*/ 330079 h 731312"/>
                <a:gd name="connsiteX25" fmla="*/ 3778264 w 9008396"/>
                <a:gd name="connsiteY25" fmla="*/ 446752 h 731312"/>
                <a:gd name="connsiteX26" fmla="*/ 2961817 w 9008396"/>
                <a:gd name="connsiteY26" fmla="*/ 635226 h 731312"/>
                <a:gd name="connsiteX27" fmla="*/ 2166122 w 9008396"/>
                <a:gd name="connsiteY27" fmla="*/ 731312 h 731312"/>
                <a:gd name="connsiteX28" fmla="*/ 834282 w 9008396"/>
                <a:gd name="connsiteY28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73598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73598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949221 w 9008396"/>
                <a:gd name="connsiteY27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949221 w 9008396"/>
                <a:gd name="connsiteY27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2961817 w 9008396"/>
                <a:gd name="connsiteY24" fmla="*/ 635226 h 731312"/>
                <a:gd name="connsiteX25" fmla="*/ 2166122 w 9008396"/>
                <a:gd name="connsiteY25" fmla="*/ 731312 h 731312"/>
                <a:gd name="connsiteX26" fmla="*/ 949221 w 9008396"/>
                <a:gd name="connsiteY26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2961817 w 9008396"/>
                <a:gd name="connsiteY24" fmla="*/ 635226 h 731312"/>
                <a:gd name="connsiteX25" fmla="*/ 2166122 w 9008396"/>
                <a:gd name="connsiteY25" fmla="*/ 731312 h 731312"/>
                <a:gd name="connsiteX26" fmla="*/ 949221 w 9008396"/>
                <a:gd name="connsiteY26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2961817 w 9008396"/>
                <a:gd name="connsiteY24" fmla="*/ 635226 h 731312"/>
                <a:gd name="connsiteX25" fmla="*/ 2166122 w 9008396"/>
                <a:gd name="connsiteY25" fmla="*/ 731312 h 731312"/>
                <a:gd name="connsiteX26" fmla="*/ 949221 w 9008396"/>
                <a:gd name="connsiteY26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2961817 w 9008396"/>
                <a:gd name="connsiteY24" fmla="*/ 635226 h 731312"/>
                <a:gd name="connsiteX25" fmla="*/ 2166122 w 9008396"/>
                <a:gd name="connsiteY25" fmla="*/ 731312 h 731312"/>
                <a:gd name="connsiteX26" fmla="*/ 949221 w 9008396"/>
                <a:gd name="connsiteY26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2961817 w 9008396"/>
                <a:gd name="connsiteY24" fmla="*/ 635226 h 731312"/>
                <a:gd name="connsiteX25" fmla="*/ 2166122 w 9008396"/>
                <a:gd name="connsiteY25" fmla="*/ 731312 h 731312"/>
                <a:gd name="connsiteX26" fmla="*/ 949221 w 9008396"/>
                <a:gd name="connsiteY26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2961817 w 9008396"/>
                <a:gd name="connsiteY24" fmla="*/ 635226 h 731312"/>
                <a:gd name="connsiteX25" fmla="*/ 2166122 w 9008396"/>
                <a:gd name="connsiteY25" fmla="*/ 731312 h 731312"/>
                <a:gd name="connsiteX26" fmla="*/ 949221 w 9008396"/>
                <a:gd name="connsiteY26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2961817 w 9008396"/>
                <a:gd name="connsiteY24" fmla="*/ 635226 h 731312"/>
                <a:gd name="connsiteX25" fmla="*/ 2166122 w 9008396"/>
                <a:gd name="connsiteY25" fmla="*/ 731312 h 731312"/>
                <a:gd name="connsiteX26" fmla="*/ 949221 w 9008396"/>
                <a:gd name="connsiteY26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4386220 w 9008396"/>
                <a:gd name="connsiteY22" fmla="*/ 330079 h 731312"/>
                <a:gd name="connsiteX23" fmla="*/ 2961817 w 9008396"/>
                <a:gd name="connsiteY23" fmla="*/ 635226 h 731312"/>
                <a:gd name="connsiteX24" fmla="*/ 2166122 w 9008396"/>
                <a:gd name="connsiteY24" fmla="*/ 731312 h 731312"/>
                <a:gd name="connsiteX25" fmla="*/ 949221 w 9008396"/>
                <a:gd name="connsiteY25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4386220 w 9008396"/>
                <a:gd name="connsiteY22" fmla="*/ 330079 h 731312"/>
                <a:gd name="connsiteX23" fmla="*/ 2961817 w 9008396"/>
                <a:gd name="connsiteY23" fmla="*/ 635226 h 731312"/>
                <a:gd name="connsiteX24" fmla="*/ 2166122 w 9008396"/>
                <a:gd name="connsiteY24" fmla="*/ 731312 h 731312"/>
                <a:gd name="connsiteX25" fmla="*/ 949221 w 9008396"/>
                <a:gd name="connsiteY25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4386220 w 9008396"/>
                <a:gd name="connsiteY22" fmla="*/ 330079 h 731312"/>
                <a:gd name="connsiteX23" fmla="*/ 2961817 w 9008396"/>
                <a:gd name="connsiteY23" fmla="*/ 635226 h 731312"/>
                <a:gd name="connsiteX24" fmla="*/ 2166122 w 9008396"/>
                <a:gd name="connsiteY24" fmla="*/ 731312 h 731312"/>
                <a:gd name="connsiteX25" fmla="*/ 949221 w 9008396"/>
                <a:gd name="connsiteY25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4386220 w 9008396"/>
                <a:gd name="connsiteY22" fmla="*/ 330079 h 731312"/>
                <a:gd name="connsiteX23" fmla="*/ 2961817 w 9008396"/>
                <a:gd name="connsiteY23" fmla="*/ 635226 h 731312"/>
                <a:gd name="connsiteX24" fmla="*/ 2166122 w 9008396"/>
                <a:gd name="connsiteY24" fmla="*/ 731312 h 731312"/>
                <a:gd name="connsiteX25" fmla="*/ 949221 w 9008396"/>
                <a:gd name="connsiteY25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4386220 w 9008396"/>
                <a:gd name="connsiteY22" fmla="*/ 330079 h 731312"/>
                <a:gd name="connsiteX23" fmla="*/ 2961817 w 9008396"/>
                <a:gd name="connsiteY23" fmla="*/ 635226 h 731312"/>
                <a:gd name="connsiteX24" fmla="*/ 2166122 w 9008396"/>
                <a:gd name="connsiteY24" fmla="*/ 731312 h 731312"/>
                <a:gd name="connsiteX25" fmla="*/ 949221 w 9008396"/>
                <a:gd name="connsiteY25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4386220 w 9008396"/>
                <a:gd name="connsiteY22" fmla="*/ 330079 h 731312"/>
                <a:gd name="connsiteX23" fmla="*/ 2961817 w 9008396"/>
                <a:gd name="connsiteY23" fmla="*/ 635226 h 731312"/>
                <a:gd name="connsiteX24" fmla="*/ 2166122 w 9008396"/>
                <a:gd name="connsiteY24" fmla="*/ 731312 h 731312"/>
                <a:gd name="connsiteX25" fmla="*/ 949221 w 9008396"/>
                <a:gd name="connsiteY25" fmla="*/ 575888 h 731312"/>
                <a:gd name="connsiteX0" fmla="*/ 7472935 w 9008396"/>
                <a:gd name="connsiteY0" fmla="*/ 222864 h 731312"/>
                <a:gd name="connsiteX1" fmla="*/ 6735844 w 9008396"/>
                <a:gd name="connsiteY1" fmla="*/ 174239 h 731312"/>
                <a:gd name="connsiteX2" fmla="*/ 5897737 w 9008396"/>
                <a:gd name="connsiteY2" fmla="*/ 179284 h 731312"/>
                <a:gd name="connsiteX3" fmla="*/ 4386220 w 9008396"/>
                <a:gd name="connsiteY3" fmla="*/ 330079 h 731312"/>
                <a:gd name="connsiteX4" fmla="*/ 2961817 w 9008396"/>
                <a:gd name="connsiteY4" fmla="*/ 635226 h 731312"/>
                <a:gd name="connsiteX5" fmla="*/ 2166122 w 9008396"/>
                <a:gd name="connsiteY5" fmla="*/ 731312 h 731312"/>
                <a:gd name="connsiteX6" fmla="*/ 949221 w 9008396"/>
                <a:gd name="connsiteY6" fmla="*/ 575888 h 731312"/>
                <a:gd name="connsiteX7" fmla="*/ 2058 w 9008396"/>
                <a:gd name="connsiteY7" fmla="*/ 286946 h 731312"/>
                <a:gd name="connsiteX8" fmla="*/ 0 w 9008396"/>
                <a:gd name="connsiteY8" fmla="*/ 168757 h 731312"/>
                <a:gd name="connsiteX9" fmla="*/ 871099 w 9008396"/>
                <a:gd name="connsiteY9" fmla="*/ 483687 h 731312"/>
                <a:gd name="connsiteX10" fmla="*/ 1241646 w 9008396"/>
                <a:gd name="connsiteY10" fmla="*/ 579450 h 731312"/>
                <a:gd name="connsiteX11" fmla="*/ 1842911 w 9008396"/>
                <a:gd name="connsiteY11" fmla="*/ 670948 h 731312"/>
                <a:gd name="connsiteX12" fmla="*/ 2303003 w 9008396"/>
                <a:gd name="connsiteY12" fmla="*/ 684877 h 731312"/>
                <a:gd name="connsiteX13" fmla="*/ 2970211 w 9008396"/>
                <a:gd name="connsiteY13" fmla="*/ 584007 h 731312"/>
                <a:gd name="connsiteX14" fmla="*/ 4108696 w 9008396"/>
                <a:gd name="connsiteY14" fmla="*/ 299025 h 731312"/>
                <a:gd name="connsiteX15" fmla="*/ 5203902 w 9008396"/>
                <a:gd name="connsiteY15" fmla="*/ 101178 h 731312"/>
                <a:gd name="connsiteX16" fmla="*/ 6108755 w 9008396"/>
                <a:gd name="connsiteY16" fmla="*/ 18811 h 731312"/>
                <a:gd name="connsiteX17" fmla="*/ 6706475 w 9008396"/>
                <a:gd name="connsiteY17" fmla="*/ 0 h 731312"/>
                <a:gd name="connsiteX18" fmla="*/ 7231422 w 9008396"/>
                <a:gd name="connsiteY18" fmla="*/ 15169 h 731312"/>
                <a:gd name="connsiteX19" fmla="*/ 7855463 w 9008396"/>
                <a:gd name="connsiteY19" fmla="*/ 41593 h 731312"/>
                <a:gd name="connsiteX20" fmla="*/ 9008396 w 9008396"/>
                <a:gd name="connsiteY20" fmla="*/ 164889 h 731312"/>
                <a:gd name="connsiteX21" fmla="*/ 9008320 w 9008396"/>
                <a:gd name="connsiteY21" fmla="*/ 422235 h 731312"/>
                <a:gd name="connsiteX22" fmla="*/ 8646515 w 9008396"/>
                <a:gd name="connsiteY22" fmla="*/ 361774 h 731312"/>
                <a:gd name="connsiteX23" fmla="*/ 8017150 w 9008396"/>
                <a:gd name="connsiteY23" fmla="*/ 276366 h 731312"/>
                <a:gd name="connsiteX24" fmla="*/ 7542693 w 9008396"/>
                <a:gd name="connsiteY24" fmla="*/ 307467 h 731312"/>
                <a:gd name="connsiteX0" fmla="*/ 7472935 w 9008396"/>
                <a:gd name="connsiteY0" fmla="*/ 222864 h 731312"/>
                <a:gd name="connsiteX1" fmla="*/ 6735844 w 9008396"/>
                <a:gd name="connsiteY1" fmla="*/ 174239 h 731312"/>
                <a:gd name="connsiteX2" fmla="*/ 5897737 w 9008396"/>
                <a:gd name="connsiteY2" fmla="*/ 179284 h 731312"/>
                <a:gd name="connsiteX3" fmla="*/ 4386220 w 9008396"/>
                <a:gd name="connsiteY3" fmla="*/ 330079 h 731312"/>
                <a:gd name="connsiteX4" fmla="*/ 2961817 w 9008396"/>
                <a:gd name="connsiteY4" fmla="*/ 635226 h 731312"/>
                <a:gd name="connsiteX5" fmla="*/ 2166122 w 9008396"/>
                <a:gd name="connsiteY5" fmla="*/ 731312 h 731312"/>
                <a:gd name="connsiteX6" fmla="*/ 949221 w 9008396"/>
                <a:gd name="connsiteY6" fmla="*/ 575888 h 731312"/>
                <a:gd name="connsiteX7" fmla="*/ 2058 w 9008396"/>
                <a:gd name="connsiteY7" fmla="*/ 286946 h 731312"/>
                <a:gd name="connsiteX8" fmla="*/ 0 w 9008396"/>
                <a:gd name="connsiteY8" fmla="*/ 168757 h 731312"/>
                <a:gd name="connsiteX9" fmla="*/ 871099 w 9008396"/>
                <a:gd name="connsiteY9" fmla="*/ 483687 h 731312"/>
                <a:gd name="connsiteX10" fmla="*/ 1241646 w 9008396"/>
                <a:gd name="connsiteY10" fmla="*/ 579450 h 731312"/>
                <a:gd name="connsiteX11" fmla="*/ 1842911 w 9008396"/>
                <a:gd name="connsiteY11" fmla="*/ 670948 h 731312"/>
                <a:gd name="connsiteX12" fmla="*/ 2303003 w 9008396"/>
                <a:gd name="connsiteY12" fmla="*/ 684877 h 731312"/>
                <a:gd name="connsiteX13" fmla="*/ 2970211 w 9008396"/>
                <a:gd name="connsiteY13" fmla="*/ 584007 h 731312"/>
                <a:gd name="connsiteX14" fmla="*/ 4108696 w 9008396"/>
                <a:gd name="connsiteY14" fmla="*/ 299025 h 731312"/>
                <a:gd name="connsiteX15" fmla="*/ 5203902 w 9008396"/>
                <a:gd name="connsiteY15" fmla="*/ 101178 h 731312"/>
                <a:gd name="connsiteX16" fmla="*/ 6108755 w 9008396"/>
                <a:gd name="connsiteY16" fmla="*/ 18811 h 731312"/>
                <a:gd name="connsiteX17" fmla="*/ 6706475 w 9008396"/>
                <a:gd name="connsiteY17" fmla="*/ 0 h 731312"/>
                <a:gd name="connsiteX18" fmla="*/ 7231422 w 9008396"/>
                <a:gd name="connsiteY18" fmla="*/ 15169 h 731312"/>
                <a:gd name="connsiteX19" fmla="*/ 7855463 w 9008396"/>
                <a:gd name="connsiteY19" fmla="*/ 41593 h 731312"/>
                <a:gd name="connsiteX20" fmla="*/ 9008396 w 9008396"/>
                <a:gd name="connsiteY20" fmla="*/ 164889 h 731312"/>
                <a:gd name="connsiteX21" fmla="*/ 9008320 w 9008396"/>
                <a:gd name="connsiteY21" fmla="*/ 422235 h 731312"/>
                <a:gd name="connsiteX22" fmla="*/ 8646515 w 9008396"/>
                <a:gd name="connsiteY22" fmla="*/ 361774 h 731312"/>
                <a:gd name="connsiteX23" fmla="*/ 8017150 w 9008396"/>
                <a:gd name="connsiteY23" fmla="*/ 276366 h 731312"/>
                <a:gd name="connsiteX0" fmla="*/ 7472935 w 9008396"/>
                <a:gd name="connsiteY0" fmla="*/ 222864 h 731312"/>
                <a:gd name="connsiteX1" fmla="*/ 5897737 w 9008396"/>
                <a:gd name="connsiteY1" fmla="*/ 179284 h 731312"/>
                <a:gd name="connsiteX2" fmla="*/ 4386220 w 9008396"/>
                <a:gd name="connsiteY2" fmla="*/ 330079 h 731312"/>
                <a:gd name="connsiteX3" fmla="*/ 2961817 w 9008396"/>
                <a:gd name="connsiteY3" fmla="*/ 635226 h 731312"/>
                <a:gd name="connsiteX4" fmla="*/ 2166122 w 9008396"/>
                <a:gd name="connsiteY4" fmla="*/ 731312 h 731312"/>
                <a:gd name="connsiteX5" fmla="*/ 949221 w 9008396"/>
                <a:gd name="connsiteY5" fmla="*/ 575888 h 731312"/>
                <a:gd name="connsiteX6" fmla="*/ 2058 w 9008396"/>
                <a:gd name="connsiteY6" fmla="*/ 286946 h 731312"/>
                <a:gd name="connsiteX7" fmla="*/ 0 w 9008396"/>
                <a:gd name="connsiteY7" fmla="*/ 168757 h 731312"/>
                <a:gd name="connsiteX8" fmla="*/ 871099 w 9008396"/>
                <a:gd name="connsiteY8" fmla="*/ 483687 h 731312"/>
                <a:gd name="connsiteX9" fmla="*/ 1241646 w 9008396"/>
                <a:gd name="connsiteY9" fmla="*/ 579450 h 731312"/>
                <a:gd name="connsiteX10" fmla="*/ 1842911 w 9008396"/>
                <a:gd name="connsiteY10" fmla="*/ 670948 h 731312"/>
                <a:gd name="connsiteX11" fmla="*/ 2303003 w 9008396"/>
                <a:gd name="connsiteY11" fmla="*/ 684877 h 731312"/>
                <a:gd name="connsiteX12" fmla="*/ 2970211 w 9008396"/>
                <a:gd name="connsiteY12" fmla="*/ 584007 h 731312"/>
                <a:gd name="connsiteX13" fmla="*/ 4108696 w 9008396"/>
                <a:gd name="connsiteY13" fmla="*/ 299025 h 731312"/>
                <a:gd name="connsiteX14" fmla="*/ 5203902 w 9008396"/>
                <a:gd name="connsiteY14" fmla="*/ 101178 h 731312"/>
                <a:gd name="connsiteX15" fmla="*/ 6108755 w 9008396"/>
                <a:gd name="connsiteY15" fmla="*/ 18811 h 731312"/>
                <a:gd name="connsiteX16" fmla="*/ 6706475 w 9008396"/>
                <a:gd name="connsiteY16" fmla="*/ 0 h 731312"/>
                <a:gd name="connsiteX17" fmla="*/ 7231422 w 9008396"/>
                <a:gd name="connsiteY17" fmla="*/ 15169 h 731312"/>
                <a:gd name="connsiteX18" fmla="*/ 7855463 w 9008396"/>
                <a:gd name="connsiteY18" fmla="*/ 41593 h 731312"/>
                <a:gd name="connsiteX19" fmla="*/ 9008396 w 9008396"/>
                <a:gd name="connsiteY19" fmla="*/ 164889 h 731312"/>
                <a:gd name="connsiteX20" fmla="*/ 9008320 w 9008396"/>
                <a:gd name="connsiteY20" fmla="*/ 422235 h 731312"/>
                <a:gd name="connsiteX21" fmla="*/ 8646515 w 9008396"/>
                <a:gd name="connsiteY21" fmla="*/ 361774 h 731312"/>
                <a:gd name="connsiteX22" fmla="*/ 8017150 w 9008396"/>
                <a:gd name="connsiteY22" fmla="*/ 276366 h 731312"/>
                <a:gd name="connsiteX0" fmla="*/ 7472935 w 9008396"/>
                <a:gd name="connsiteY0" fmla="*/ 222864 h 731312"/>
                <a:gd name="connsiteX1" fmla="*/ 5897737 w 9008396"/>
                <a:gd name="connsiteY1" fmla="*/ 179284 h 731312"/>
                <a:gd name="connsiteX2" fmla="*/ 4386220 w 9008396"/>
                <a:gd name="connsiteY2" fmla="*/ 330079 h 731312"/>
                <a:gd name="connsiteX3" fmla="*/ 2961817 w 9008396"/>
                <a:gd name="connsiteY3" fmla="*/ 635226 h 731312"/>
                <a:gd name="connsiteX4" fmla="*/ 2166122 w 9008396"/>
                <a:gd name="connsiteY4" fmla="*/ 731312 h 731312"/>
                <a:gd name="connsiteX5" fmla="*/ 949221 w 9008396"/>
                <a:gd name="connsiteY5" fmla="*/ 575888 h 731312"/>
                <a:gd name="connsiteX6" fmla="*/ 2058 w 9008396"/>
                <a:gd name="connsiteY6" fmla="*/ 286946 h 731312"/>
                <a:gd name="connsiteX7" fmla="*/ 0 w 9008396"/>
                <a:gd name="connsiteY7" fmla="*/ 168757 h 731312"/>
                <a:gd name="connsiteX8" fmla="*/ 871099 w 9008396"/>
                <a:gd name="connsiteY8" fmla="*/ 483687 h 731312"/>
                <a:gd name="connsiteX9" fmla="*/ 1241646 w 9008396"/>
                <a:gd name="connsiteY9" fmla="*/ 579450 h 731312"/>
                <a:gd name="connsiteX10" fmla="*/ 1842911 w 9008396"/>
                <a:gd name="connsiteY10" fmla="*/ 670948 h 731312"/>
                <a:gd name="connsiteX11" fmla="*/ 2303003 w 9008396"/>
                <a:gd name="connsiteY11" fmla="*/ 684877 h 731312"/>
                <a:gd name="connsiteX12" fmla="*/ 2970211 w 9008396"/>
                <a:gd name="connsiteY12" fmla="*/ 584007 h 731312"/>
                <a:gd name="connsiteX13" fmla="*/ 4108696 w 9008396"/>
                <a:gd name="connsiteY13" fmla="*/ 299025 h 731312"/>
                <a:gd name="connsiteX14" fmla="*/ 5203902 w 9008396"/>
                <a:gd name="connsiteY14" fmla="*/ 101178 h 731312"/>
                <a:gd name="connsiteX15" fmla="*/ 6108755 w 9008396"/>
                <a:gd name="connsiteY15" fmla="*/ 18811 h 731312"/>
                <a:gd name="connsiteX16" fmla="*/ 6706475 w 9008396"/>
                <a:gd name="connsiteY16" fmla="*/ 0 h 731312"/>
                <a:gd name="connsiteX17" fmla="*/ 7231422 w 9008396"/>
                <a:gd name="connsiteY17" fmla="*/ 15169 h 731312"/>
                <a:gd name="connsiteX18" fmla="*/ 7855463 w 9008396"/>
                <a:gd name="connsiteY18" fmla="*/ 41593 h 731312"/>
                <a:gd name="connsiteX19" fmla="*/ 9008396 w 9008396"/>
                <a:gd name="connsiteY19" fmla="*/ 164889 h 731312"/>
                <a:gd name="connsiteX20" fmla="*/ 9008320 w 9008396"/>
                <a:gd name="connsiteY20" fmla="*/ 422235 h 731312"/>
                <a:gd name="connsiteX21" fmla="*/ 8646515 w 9008396"/>
                <a:gd name="connsiteY21" fmla="*/ 361774 h 731312"/>
                <a:gd name="connsiteX22" fmla="*/ 8017150 w 9008396"/>
                <a:gd name="connsiteY22" fmla="*/ 276366 h 731312"/>
                <a:gd name="connsiteX0" fmla="*/ 7472935 w 9008396"/>
                <a:gd name="connsiteY0" fmla="*/ 222864 h 731312"/>
                <a:gd name="connsiteX1" fmla="*/ 5897737 w 9008396"/>
                <a:gd name="connsiteY1" fmla="*/ 179284 h 731312"/>
                <a:gd name="connsiteX2" fmla="*/ 4386220 w 9008396"/>
                <a:gd name="connsiteY2" fmla="*/ 330079 h 731312"/>
                <a:gd name="connsiteX3" fmla="*/ 2961817 w 9008396"/>
                <a:gd name="connsiteY3" fmla="*/ 635226 h 731312"/>
                <a:gd name="connsiteX4" fmla="*/ 2166122 w 9008396"/>
                <a:gd name="connsiteY4" fmla="*/ 731312 h 731312"/>
                <a:gd name="connsiteX5" fmla="*/ 949221 w 9008396"/>
                <a:gd name="connsiteY5" fmla="*/ 575888 h 731312"/>
                <a:gd name="connsiteX6" fmla="*/ 2058 w 9008396"/>
                <a:gd name="connsiteY6" fmla="*/ 286946 h 731312"/>
                <a:gd name="connsiteX7" fmla="*/ 0 w 9008396"/>
                <a:gd name="connsiteY7" fmla="*/ 168757 h 731312"/>
                <a:gd name="connsiteX8" fmla="*/ 871099 w 9008396"/>
                <a:gd name="connsiteY8" fmla="*/ 483687 h 731312"/>
                <a:gd name="connsiteX9" fmla="*/ 1241646 w 9008396"/>
                <a:gd name="connsiteY9" fmla="*/ 579450 h 731312"/>
                <a:gd name="connsiteX10" fmla="*/ 1842911 w 9008396"/>
                <a:gd name="connsiteY10" fmla="*/ 670948 h 731312"/>
                <a:gd name="connsiteX11" fmla="*/ 2303003 w 9008396"/>
                <a:gd name="connsiteY11" fmla="*/ 684877 h 731312"/>
                <a:gd name="connsiteX12" fmla="*/ 2970211 w 9008396"/>
                <a:gd name="connsiteY12" fmla="*/ 584007 h 731312"/>
                <a:gd name="connsiteX13" fmla="*/ 4108696 w 9008396"/>
                <a:gd name="connsiteY13" fmla="*/ 299025 h 731312"/>
                <a:gd name="connsiteX14" fmla="*/ 5203902 w 9008396"/>
                <a:gd name="connsiteY14" fmla="*/ 101178 h 731312"/>
                <a:gd name="connsiteX15" fmla="*/ 6108755 w 9008396"/>
                <a:gd name="connsiteY15" fmla="*/ 18811 h 731312"/>
                <a:gd name="connsiteX16" fmla="*/ 6706475 w 9008396"/>
                <a:gd name="connsiteY16" fmla="*/ 0 h 731312"/>
                <a:gd name="connsiteX17" fmla="*/ 7231422 w 9008396"/>
                <a:gd name="connsiteY17" fmla="*/ 15169 h 731312"/>
                <a:gd name="connsiteX18" fmla="*/ 7855463 w 9008396"/>
                <a:gd name="connsiteY18" fmla="*/ 41593 h 731312"/>
                <a:gd name="connsiteX19" fmla="*/ 9008396 w 9008396"/>
                <a:gd name="connsiteY19" fmla="*/ 164889 h 731312"/>
                <a:gd name="connsiteX20" fmla="*/ 9008320 w 9008396"/>
                <a:gd name="connsiteY20" fmla="*/ 422235 h 731312"/>
                <a:gd name="connsiteX21" fmla="*/ 8646515 w 9008396"/>
                <a:gd name="connsiteY21" fmla="*/ 361774 h 731312"/>
                <a:gd name="connsiteX22" fmla="*/ 8017150 w 9008396"/>
                <a:gd name="connsiteY22" fmla="*/ 276366 h 731312"/>
                <a:gd name="connsiteX0" fmla="*/ 7472935 w 9008396"/>
                <a:gd name="connsiteY0" fmla="*/ 222864 h 731312"/>
                <a:gd name="connsiteX1" fmla="*/ 5897737 w 9008396"/>
                <a:gd name="connsiteY1" fmla="*/ 179284 h 731312"/>
                <a:gd name="connsiteX2" fmla="*/ 4386220 w 9008396"/>
                <a:gd name="connsiteY2" fmla="*/ 330079 h 731312"/>
                <a:gd name="connsiteX3" fmla="*/ 2961817 w 9008396"/>
                <a:gd name="connsiteY3" fmla="*/ 635226 h 731312"/>
                <a:gd name="connsiteX4" fmla="*/ 2166122 w 9008396"/>
                <a:gd name="connsiteY4" fmla="*/ 731312 h 731312"/>
                <a:gd name="connsiteX5" fmla="*/ 949221 w 9008396"/>
                <a:gd name="connsiteY5" fmla="*/ 575888 h 731312"/>
                <a:gd name="connsiteX6" fmla="*/ 2058 w 9008396"/>
                <a:gd name="connsiteY6" fmla="*/ 286946 h 731312"/>
                <a:gd name="connsiteX7" fmla="*/ 0 w 9008396"/>
                <a:gd name="connsiteY7" fmla="*/ 168757 h 731312"/>
                <a:gd name="connsiteX8" fmla="*/ 871099 w 9008396"/>
                <a:gd name="connsiteY8" fmla="*/ 483687 h 731312"/>
                <a:gd name="connsiteX9" fmla="*/ 1241646 w 9008396"/>
                <a:gd name="connsiteY9" fmla="*/ 579450 h 731312"/>
                <a:gd name="connsiteX10" fmla="*/ 1842911 w 9008396"/>
                <a:gd name="connsiteY10" fmla="*/ 670948 h 731312"/>
                <a:gd name="connsiteX11" fmla="*/ 2303003 w 9008396"/>
                <a:gd name="connsiteY11" fmla="*/ 684877 h 731312"/>
                <a:gd name="connsiteX12" fmla="*/ 2970211 w 9008396"/>
                <a:gd name="connsiteY12" fmla="*/ 584007 h 731312"/>
                <a:gd name="connsiteX13" fmla="*/ 4108696 w 9008396"/>
                <a:gd name="connsiteY13" fmla="*/ 299025 h 731312"/>
                <a:gd name="connsiteX14" fmla="*/ 5203902 w 9008396"/>
                <a:gd name="connsiteY14" fmla="*/ 101178 h 731312"/>
                <a:gd name="connsiteX15" fmla="*/ 6108755 w 9008396"/>
                <a:gd name="connsiteY15" fmla="*/ 18811 h 731312"/>
                <a:gd name="connsiteX16" fmla="*/ 6706475 w 9008396"/>
                <a:gd name="connsiteY16" fmla="*/ 0 h 731312"/>
                <a:gd name="connsiteX17" fmla="*/ 7231422 w 9008396"/>
                <a:gd name="connsiteY17" fmla="*/ 15169 h 731312"/>
                <a:gd name="connsiteX18" fmla="*/ 7855463 w 9008396"/>
                <a:gd name="connsiteY18" fmla="*/ 41593 h 731312"/>
                <a:gd name="connsiteX19" fmla="*/ 9008396 w 9008396"/>
                <a:gd name="connsiteY19" fmla="*/ 164889 h 731312"/>
                <a:gd name="connsiteX20" fmla="*/ 9008320 w 9008396"/>
                <a:gd name="connsiteY20" fmla="*/ 422235 h 731312"/>
                <a:gd name="connsiteX21" fmla="*/ 8646515 w 9008396"/>
                <a:gd name="connsiteY21" fmla="*/ 361774 h 731312"/>
                <a:gd name="connsiteX22" fmla="*/ 8017150 w 9008396"/>
                <a:gd name="connsiteY22" fmla="*/ 276366 h 731312"/>
                <a:gd name="connsiteX0" fmla="*/ 7472935 w 9008396"/>
                <a:gd name="connsiteY0" fmla="*/ 372493 h 880941"/>
                <a:gd name="connsiteX1" fmla="*/ 5897737 w 9008396"/>
                <a:gd name="connsiteY1" fmla="*/ 328913 h 880941"/>
                <a:gd name="connsiteX2" fmla="*/ 4386220 w 9008396"/>
                <a:gd name="connsiteY2" fmla="*/ 479708 h 880941"/>
                <a:gd name="connsiteX3" fmla="*/ 2961817 w 9008396"/>
                <a:gd name="connsiteY3" fmla="*/ 784855 h 880941"/>
                <a:gd name="connsiteX4" fmla="*/ 2166122 w 9008396"/>
                <a:gd name="connsiteY4" fmla="*/ 880941 h 880941"/>
                <a:gd name="connsiteX5" fmla="*/ 949221 w 9008396"/>
                <a:gd name="connsiteY5" fmla="*/ 725517 h 880941"/>
                <a:gd name="connsiteX6" fmla="*/ 2058 w 9008396"/>
                <a:gd name="connsiteY6" fmla="*/ 436575 h 880941"/>
                <a:gd name="connsiteX7" fmla="*/ 0 w 9008396"/>
                <a:gd name="connsiteY7" fmla="*/ 318386 h 880941"/>
                <a:gd name="connsiteX8" fmla="*/ 187938 w 9008396"/>
                <a:gd name="connsiteY8" fmla="*/ 52488 h 880941"/>
                <a:gd name="connsiteX9" fmla="*/ 871099 w 9008396"/>
                <a:gd name="connsiteY9" fmla="*/ 633316 h 880941"/>
                <a:gd name="connsiteX10" fmla="*/ 1241646 w 9008396"/>
                <a:gd name="connsiteY10" fmla="*/ 729079 h 880941"/>
                <a:gd name="connsiteX11" fmla="*/ 1842911 w 9008396"/>
                <a:gd name="connsiteY11" fmla="*/ 820577 h 880941"/>
                <a:gd name="connsiteX12" fmla="*/ 2303003 w 9008396"/>
                <a:gd name="connsiteY12" fmla="*/ 834506 h 880941"/>
                <a:gd name="connsiteX13" fmla="*/ 2970211 w 9008396"/>
                <a:gd name="connsiteY13" fmla="*/ 733636 h 880941"/>
                <a:gd name="connsiteX14" fmla="*/ 4108696 w 9008396"/>
                <a:gd name="connsiteY14" fmla="*/ 448654 h 880941"/>
                <a:gd name="connsiteX15" fmla="*/ 5203902 w 9008396"/>
                <a:gd name="connsiteY15" fmla="*/ 250807 h 880941"/>
                <a:gd name="connsiteX16" fmla="*/ 6108755 w 9008396"/>
                <a:gd name="connsiteY16" fmla="*/ 168440 h 880941"/>
                <a:gd name="connsiteX17" fmla="*/ 6706475 w 9008396"/>
                <a:gd name="connsiteY17" fmla="*/ 149629 h 880941"/>
                <a:gd name="connsiteX18" fmla="*/ 7231422 w 9008396"/>
                <a:gd name="connsiteY18" fmla="*/ 164798 h 880941"/>
                <a:gd name="connsiteX19" fmla="*/ 7855463 w 9008396"/>
                <a:gd name="connsiteY19" fmla="*/ 191222 h 880941"/>
                <a:gd name="connsiteX20" fmla="*/ 9008396 w 9008396"/>
                <a:gd name="connsiteY20" fmla="*/ 314518 h 880941"/>
                <a:gd name="connsiteX21" fmla="*/ 9008320 w 9008396"/>
                <a:gd name="connsiteY21" fmla="*/ 571864 h 880941"/>
                <a:gd name="connsiteX22" fmla="*/ 8646515 w 9008396"/>
                <a:gd name="connsiteY22" fmla="*/ 511403 h 880941"/>
                <a:gd name="connsiteX23" fmla="*/ 8017150 w 9008396"/>
                <a:gd name="connsiteY23" fmla="*/ 425995 h 880941"/>
                <a:gd name="connsiteX0" fmla="*/ 7472935 w 9008396"/>
                <a:gd name="connsiteY0" fmla="*/ 222864 h 731312"/>
                <a:gd name="connsiteX1" fmla="*/ 5897737 w 9008396"/>
                <a:gd name="connsiteY1" fmla="*/ 179284 h 731312"/>
                <a:gd name="connsiteX2" fmla="*/ 4386220 w 9008396"/>
                <a:gd name="connsiteY2" fmla="*/ 330079 h 731312"/>
                <a:gd name="connsiteX3" fmla="*/ 2961817 w 9008396"/>
                <a:gd name="connsiteY3" fmla="*/ 635226 h 731312"/>
                <a:gd name="connsiteX4" fmla="*/ 2166122 w 9008396"/>
                <a:gd name="connsiteY4" fmla="*/ 731312 h 731312"/>
                <a:gd name="connsiteX5" fmla="*/ 949221 w 9008396"/>
                <a:gd name="connsiteY5" fmla="*/ 575888 h 731312"/>
                <a:gd name="connsiteX6" fmla="*/ 2058 w 9008396"/>
                <a:gd name="connsiteY6" fmla="*/ 286946 h 731312"/>
                <a:gd name="connsiteX7" fmla="*/ 0 w 9008396"/>
                <a:gd name="connsiteY7" fmla="*/ 168757 h 731312"/>
                <a:gd name="connsiteX8" fmla="*/ 871099 w 9008396"/>
                <a:gd name="connsiteY8" fmla="*/ 483687 h 731312"/>
                <a:gd name="connsiteX9" fmla="*/ 1241646 w 9008396"/>
                <a:gd name="connsiteY9" fmla="*/ 579450 h 731312"/>
                <a:gd name="connsiteX10" fmla="*/ 1842911 w 9008396"/>
                <a:gd name="connsiteY10" fmla="*/ 670948 h 731312"/>
                <a:gd name="connsiteX11" fmla="*/ 2303003 w 9008396"/>
                <a:gd name="connsiteY11" fmla="*/ 684877 h 731312"/>
                <a:gd name="connsiteX12" fmla="*/ 2970211 w 9008396"/>
                <a:gd name="connsiteY12" fmla="*/ 584007 h 731312"/>
                <a:gd name="connsiteX13" fmla="*/ 4108696 w 9008396"/>
                <a:gd name="connsiteY13" fmla="*/ 299025 h 731312"/>
                <a:gd name="connsiteX14" fmla="*/ 5203902 w 9008396"/>
                <a:gd name="connsiteY14" fmla="*/ 101178 h 731312"/>
                <a:gd name="connsiteX15" fmla="*/ 6108755 w 9008396"/>
                <a:gd name="connsiteY15" fmla="*/ 18811 h 731312"/>
                <a:gd name="connsiteX16" fmla="*/ 6706475 w 9008396"/>
                <a:gd name="connsiteY16" fmla="*/ 0 h 731312"/>
                <a:gd name="connsiteX17" fmla="*/ 7231422 w 9008396"/>
                <a:gd name="connsiteY17" fmla="*/ 15169 h 731312"/>
                <a:gd name="connsiteX18" fmla="*/ 7855463 w 9008396"/>
                <a:gd name="connsiteY18" fmla="*/ 41593 h 731312"/>
                <a:gd name="connsiteX19" fmla="*/ 9008396 w 9008396"/>
                <a:gd name="connsiteY19" fmla="*/ 164889 h 731312"/>
                <a:gd name="connsiteX20" fmla="*/ 9008320 w 9008396"/>
                <a:gd name="connsiteY20" fmla="*/ 422235 h 731312"/>
                <a:gd name="connsiteX21" fmla="*/ 8646515 w 9008396"/>
                <a:gd name="connsiteY21" fmla="*/ 361774 h 731312"/>
                <a:gd name="connsiteX22" fmla="*/ 8017150 w 9008396"/>
                <a:gd name="connsiteY22" fmla="*/ 276366 h 731312"/>
                <a:gd name="connsiteX0" fmla="*/ 7471563 w 9007024"/>
                <a:gd name="connsiteY0" fmla="*/ 280337 h 788785"/>
                <a:gd name="connsiteX1" fmla="*/ 5896365 w 9007024"/>
                <a:gd name="connsiteY1" fmla="*/ 236757 h 788785"/>
                <a:gd name="connsiteX2" fmla="*/ 4384848 w 9007024"/>
                <a:gd name="connsiteY2" fmla="*/ 387552 h 788785"/>
                <a:gd name="connsiteX3" fmla="*/ 2960445 w 9007024"/>
                <a:gd name="connsiteY3" fmla="*/ 692699 h 788785"/>
                <a:gd name="connsiteX4" fmla="*/ 2164750 w 9007024"/>
                <a:gd name="connsiteY4" fmla="*/ 788785 h 788785"/>
                <a:gd name="connsiteX5" fmla="*/ 947849 w 9007024"/>
                <a:gd name="connsiteY5" fmla="*/ 633361 h 788785"/>
                <a:gd name="connsiteX6" fmla="*/ 686 w 9007024"/>
                <a:gd name="connsiteY6" fmla="*/ 344419 h 788785"/>
                <a:gd name="connsiteX7" fmla="*/ 70503 w 9007024"/>
                <a:gd name="connsiteY7" fmla="*/ 0 h 788785"/>
                <a:gd name="connsiteX8" fmla="*/ 869727 w 9007024"/>
                <a:gd name="connsiteY8" fmla="*/ 541160 h 788785"/>
                <a:gd name="connsiteX9" fmla="*/ 1240274 w 9007024"/>
                <a:gd name="connsiteY9" fmla="*/ 636923 h 788785"/>
                <a:gd name="connsiteX10" fmla="*/ 1841539 w 9007024"/>
                <a:gd name="connsiteY10" fmla="*/ 728421 h 788785"/>
                <a:gd name="connsiteX11" fmla="*/ 2301631 w 9007024"/>
                <a:gd name="connsiteY11" fmla="*/ 742350 h 788785"/>
                <a:gd name="connsiteX12" fmla="*/ 2968839 w 9007024"/>
                <a:gd name="connsiteY12" fmla="*/ 641480 h 788785"/>
                <a:gd name="connsiteX13" fmla="*/ 4107324 w 9007024"/>
                <a:gd name="connsiteY13" fmla="*/ 356498 h 788785"/>
                <a:gd name="connsiteX14" fmla="*/ 5202530 w 9007024"/>
                <a:gd name="connsiteY14" fmla="*/ 158651 h 788785"/>
                <a:gd name="connsiteX15" fmla="*/ 6107383 w 9007024"/>
                <a:gd name="connsiteY15" fmla="*/ 76284 h 788785"/>
                <a:gd name="connsiteX16" fmla="*/ 6705103 w 9007024"/>
                <a:gd name="connsiteY16" fmla="*/ 57473 h 788785"/>
                <a:gd name="connsiteX17" fmla="*/ 7230050 w 9007024"/>
                <a:gd name="connsiteY17" fmla="*/ 72642 h 788785"/>
                <a:gd name="connsiteX18" fmla="*/ 7854091 w 9007024"/>
                <a:gd name="connsiteY18" fmla="*/ 99066 h 788785"/>
                <a:gd name="connsiteX19" fmla="*/ 9007024 w 9007024"/>
                <a:gd name="connsiteY19" fmla="*/ 222362 h 788785"/>
                <a:gd name="connsiteX20" fmla="*/ 9006948 w 9007024"/>
                <a:gd name="connsiteY20" fmla="*/ 479708 h 788785"/>
                <a:gd name="connsiteX21" fmla="*/ 8645143 w 9007024"/>
                <a:gd name="connsiteY21" fmla="*/ 419247 h 788785"/>
                <a:gd name="connsiteX22" fmla="*/ 8015778 w 9007024"/>
                <a:gd name="connsiteY22" fmla="*/ 333839 h 788785"/>
                <a:gd name="connsiteX0" fmla="*/ 7521830 w 9057291"/>
                <a:gd name="connsiteY0" fmla="*/ 477545 h 985993"/>
                <a:gd name="connsiteX1" fmla="*/ 5946632 w 9057291"/>
                <a:gd name="connsiteY1" fmla="*/ 433965 h 985993"/>
                <a:gd name="connsiteX2" fmla="*/ 4435115 w 9057291"/>
                <a:gd name="connsiteY2" fmla="*/ 584760 h 985993"/>
                <a:gd name="connsiteX3" fmla="*/ 3010712 w 9057291"/>
                <a:gd name="connsiteY3" fmla="*/ 889907 h 985993"/>
                <a:gd name="connsiteX4" fmla="*/ 2215017 w 9057291"/>
                <a:gd name="connsiteY4" fmla="*/ 985993 h 985993"/>
                <a:gd name="connsiteX5" fmla="*/ 998116 w 9057291"/>
                <a:gd name="connsiteY5" fmla="*/ 830569 h 985993"/>
                <a:gd name="connsiteX6" fmla="*/ 50953 w 9057291"/>
                <a:gd name="connsiteY6" fmla="*/ 541627 h 985993"/>
                <a:gd name="connsiteX7" fmla="*/ 0 w 9057291"/>
                <a:gd name="connsiteY7" fmla="*/ 0 h 985993"/>
                <a:gd name="connsiteX8" fmla="*/ 919994 w 9057291"/>
                <a:gd name="connsiteY8" fmla="*/ 738368 h 985993"/>
                <a:gd name="connsiteX9" fmla="*/ 1290541 w 9057291"/>
                <a:gd name="connsiteY9" fmla="*/ 834131 h 985993"/>
                <a:gd name="connsiteX10" fmla="*/ 1891806 w 9057291"/>
                <a:gd name="connsiteY10" fmla="*/ 925629 h 985993"/>
                <a:gd name="connsiteX11" fmla="*/ 2351898 w 9057291"/>
                <a:gd name="connsiteY11" fmla="*/ 939558 h 985993"/>
                <a:gd name="connsiteX12" fmla="*/ 3019106 w 9057291"/>
                <a:gd name="connsiteY12" fmla="*/ 838688 h 985993"/>
                <a:gd name="connsiteX13" fmla="*/ 4157591 w 9057291"/>
                <a:gd name="connsiteY13" fmla="*/ 553706 h 985993"/>
                <a:gd name="connsiteX14" fmla="*/ 5252797 w 9057291"/>
                <a:gd name="connsiteY14" fmla="*/ 355859 h 985993"/>
                <a:gd name="connsiteX15" fmla="*/ 6157650 w 9057291"/>
                <a:gd name="connsiteY15" fmla="*/ 273492 h 985993"/>
                <a:gd name="connsiteX16" fmla="*/ 6755370 w 9057291"/>
                <a:gd name="connsiteY16" fmla="*/ 254681 h 985993"/>
                <a:gd name="connsiteX17" fmla="*/ 7280317 w 9057291"/>
                <a:gd name="connsiteY17" fmla="*/ 269850 h 985993"/>
                <a:gd name="connsiteX18" fmla="*/ 7904358 w 9057291"/>
                <a:gd name="connsiteY18" fmla="*/ 296274 h 985993"/>
                <a:gd name="connsiteX19" fmla="*/ 9057291 w 9057291"/>
                <a:gd name="connsiteY19" fmla="*/ 419570 h 985993"/>
                <a:gd name="connsiteX20" fmla="*/ 9057215 w 9057291"/>
                <a:gd name="connsiteY20" fmla="*/ 676916 h 985993"/>
                <a:gd name="connsiteX21" fmla="*/ 8695410 w 9057291"/>
                <a:gd name="connsiteY21" fmla="*/ 616455 h 985993"/>
                <a:gd name="connsiteX22" fmla="*/ 8066045 w 9057291"/>
                <a:gd name="connsiteY22" fmla="*/ 531047 h 985993"/>
                <a:gd name="connsiteX0" fmla="*/ 7485128 w 9020589"/>
                <a:gd name="connsiteY0" fmla="*/ 222864 h 731312"/>
                <a:gd name="connsiteX1" fmla="*/ 5909930 w 9020589"/>
                <a:gd name="connsiteY1" fmla="*/ 179284 h 731312"/>
                <a:gd name="connsiteX2" fmla="*/ 4398413 w 9020589"/>
                <a:gd name="connsiteY2" fmla="*/ 330079 h 731312"/>
                <a:gd name="connsiteX3" fmla="*/ 2974010 w 9020589"/>
                <a:gd name="connsiteY3" fmla="*/ 635226 h 731312"/>
                <a:gd name="connsiteX4" fmla="*/ 2178315 w 9020589"/>
                <a:gd name="connsiteY4" fmla="*/ 731312 h 731312"/>
                <a:gd name="connsiteX5" fmla="*/ 961414 w 9020589"/>
                <a:gd name="connsiteY5" fmla="*/ 575888 h 731312"/>
                <a:gd name="connsiteX6" fmla="*/ 14251 w 9020589"/>
                <a:gd name="connsiteY6" fmla="*/ 286946 h 731312"/>
                <a:gd name="connsiteX7" fmla="*/ 0 w 9020589"/>
                <a:gd name="connsiteY7" fmla="*/ 178374 h 731312"/>
                <a:gd name="connsiteX8" fmla="*/ 883292 w 9020589"/>
                <a:gd name="connsiteY8" fmla="*/ 483687 h 731312"/>
                <a:gd name="connsiteX9" fmla="*/ 1253839 w 9020589"/>
                <a:gd name="connsiteY9" fmla="*/ 579450 h 731312"/>
                <a:gd name="connsiteX10" fmla="*/ 1855104 w 9020589"/>
                <a:gd name="connsiteY10" fmla="*/ 670948 h 731312"/>
                <a:gd name="connsiteX11" fmla="*/ 2315196 w 9020589"/>
                <a:gd name="connsiteY11" fmla="*/ 684877 h 731312"/>
                <a:gd name="connsiteX12" fmla="*/ 2982404 w 9020589"/>
                <a:gd name="connsiteY12" fmla="*/ 584007 h 731312"/>
                <a:gd name="connsiteX13" fmla="*/ 4120889 w 9020589"/>
                <a:gd name="connsiteY13" fmla="*/ 299025 h 731312"/>
                <a:gd name="connsiteX14" fmla="*/ 5216095 w 9020589"/>
                <a:gd name="connsiteY14" fmla="*/ 101178 h 731312"/>
                <a:gd name="connsiteX15" fmla="*/ 6120948 w 9020589"/>
                <a:gd name="connsiteY15" fmla="*/ 18811 h 731312"/>
                <a:gd name="connsiteX16" fmla="*/ 6718668 w 9020589"/>
                <a:gd name="connsiteY16" fmla="*/ 0 h 731312"/>
                <a:gd name="connsiteX17" fmla="*/ 7243615 w 9020589"/>
                <a:gd name="connsiteY17" fmla="*/ 15169 h 731312"/>
                <a:gd name="connsiteX18" fmla="*/ 7867656 w 9020589"/>
                <a:gd name="connsiteY18" fmla="*/ 41593 h 731312"/>
                <a:gd name="connsiteX19" fmla="*/ 9020589 w 9020589"/>
                <a:gd name="connsiteY19" fmla="*/ 164889 h 731312"/>
                <a:gd name="connsiteX20" fmla="*/ 9020513 w 9020589"/>
                <a:gd name="connsiteY20" fmla="*/ 422235 h 731312"/>
                <a:gd name="connsiteX21" fmla="*/ 8658708 w 9020589"/>
                <a:gd name="connsiteY21" fmla="*/ 361774 h 731312"/>
                <a:gd name="connsiteX22" fmla="*/ 8029343 w 9020589"/>
                <a:gd name="connsiteY22" fmla="*/ 276366 h 731312"/>
                <a:gd name="connsiteX0" fmla="*/ 7485128 w 9020589"/>
                <a:gd name="connsiteY0" fmla="*/ 222864 h 731312"/>
                <a:gd name="connsiteX1" fmla="*/ 5909930 w 9020589"/>
                <a:gd name="connsiteY1" fmla="*/ 179284 h 731312"/>
                <a:gd name="connsiteX2" fmla="*/ 4398413 w 9020589"/>
                <a:gd name="connsiteY2" fmla="*/ 330079 h 731312"/>
                <a:gd name="connsiteX3" fmla="*/ 2974010 w 9020589"/>
                <a:gd name="connsiteY3" fmla="*/ 635226 h 731312"/>
                <a:gd name="connsiteX4" fmla="*/ 2178315 w 9020589"/>
                <a:gd name="connsiteY4" fmla="*/ 731312 h 731312"/>
                <a:gd name="connsiteX5" fmla="*/ 961414 w 9020589"/>
                <a:gd name="connsiteY5" fmla="*/ 575888 h 731312"/>
                <a:gd name="connsiteX6" fmla="*/ 7233 w 9020589"/>
                <a:gd name="connsiteY6" fmla="*/ 280866 h 731312"/>
                <a:gd name="connsiteX7" fmla="*/ 0 w 9020589"/>
                <a:gd name="connsiteY7" fmla="*/ 178374 h 731312"/>
                <a:gd name="connsiteX8" fmla="*/ 883292 w 9020589"/>
                <a:gd name="connsiteY8" fmla="*/ 483687 h 731312"/>
                <a:gd name="connsiteX9" fmla="*/ 1253839 w 9020589"/>
                <a:gd name="connsiteY9" fmla="*/ 579450 h 731312"/>
                <a:gd name="connsiteX10" fmla="*/ 1855104 w 9020589"/>
                <a:gd name="connsiteY10" fmla="*/ 670948 h 731312"/>
                <a:gd name="connsiteX11" fmla="*/ 2315196 w 9020589"/>
                <a:gd name="connsiteY11" fmla="*/ 684877 h 731312"/>
                <a:gd name="connsiteX12" fmla="*/ 2982404 w 9020589"/>
                <a:gd name="connsiteY12" fmla="*/ 584007 h 731312"/>
                <a:gd name="connsiteX13" fmla="*/ 4120889 w 9020589"/>
                <a:gd name="connsiteY13" fmla="*/ 299025 h 731312"/>
                <a:gd name="connsiteX14" fmla="*/ 5216095 w 9020589"/>
                <a:gd name="connsiteY14" fmla="*/ 101178 h 731312"/>
                <a:gd name="connsiteX15" fmla="*/ 6120948 w 9020589"/>
                <a:gd name="connsiteY15" fmla="*/ 18811 h 731312"/>
                <a:gd name="connsiteX16" fmla="*/ 6718668 w 9020589"/>
                <a:gd name="connsiteY16" fmla="*/ 0 h 731312"/>
                <a:gd name="connsiteX17" fmla="*/ 7243615 w 9020589"/>
                <a:gd name="connsiteY17" fmla="*/ 15169 h 731312"/>
                <a:gd name="connsiteX18" fmla="*/ 7867656 w 9020589"/>
                <a:gd name="connsiteY18" fmla="*/ 41593 h 731312"/>
                <a:gd name="connsiteX19" fmla="*/ 9020589 w 9020589"/>
                <a:gd name="connsiteY19" fmla="*/ 164889 h 731312"/>
                <a:gd name="connsiteX20" fmla="*/ 9020513 w 9020589"/>
                <a:gd name="connsiteY20" fmla="*/ 422235 h 731312"/>
                <a:gd name="connsiteX21" fmla="*/ 8658708 w 9020589"/>
                <a:gd name="connsiteY21" fmla="*/ 361774 h 731312"/>
                <a:gd name="connsiteX22" fmla="*/ 8029343 w 9020589"/>
                <a:gd name="connsiteY22" fmla="*/ 276366 h 731312"/>
                <a:gd name="connsiteX0" fmla="*/ 7485599 w 9021060"/>
                <a:gd name="connsiteY0" fmla="*/ 222864 h 731312"/>
                <a:gd name="connsiteX1" fmla="*/ 5910401 w 9021060"/>
                <a:gd name="connsiteY1" fmla="*/ 179284 h 731312"/>
                <a:gd name="connsiteX2" fmla="*/ 4398884 w 9021060"/>
                <a:gd name="connsiteY2" fmla="*/ 330079 h 731312"/>
                <a:gd name="connsiteX3" fmla="*/ 2974481 w 9021060"/>
                <a:gd name="connsiteY3" fmla="*/ 635226 h 731312"/>
                <a:gd name="connsiteX4" fmla="*/ 2178786 w 9021060"/>
                <a:gd name="connsiteY4" fmla="*/ 731312 h 731312"/>
                <a:gd name="connsiteX5" fmla="*/ 961885 w 9021060"/>
                <a:gd name="connsiteY5" fmla="*/ 575888 h 731312"/>
                <a:gd name="connsiteX6" fmla="*/ 686 w 9021060"/>
                <a:gd name="connsiteY6" fmla="*/ 274786 h 731312"/>
                <a:gd name="connsiteX7" fmla="*/ 471 w 9021060"/>
                <a:gd name="connsiteY7" fmla="*/ 178374 h 731312"/>
                <a:gd name="connsiteX8" fmla="*/ 883763 w 9021060"/>
                <a:gd name="connsiteY8" fmla="*/ 483687 h 731312"/>
                <a:gd name="connsiteX9" fmla="*/ 1254310 w 9021060"/>
                <a:gd name="connsiteY9" fmla="*/ 579450 h 731312"/>
                <a:gd name="connsiteX10" fmla="*/ 1855575 w 9021060"/>
                <a:gd name="connsiteY10" fmla="*/ 670948 h 731312"/>
                <a:gd name="connsiteX11" fmla="*/ 2315667 w 9021060"/>
                <a:gd name="connsiteY11" fmla="*/ 684877 h 731312"/>
                <a:gd name="connsiteX12" fmla="*/ 2982875 w 9021060"/>
                <a:gd name="connsiteY12" fmla="*/ 584007 h 731312"/>
                <a:gd name="connsiteX13" fmla="*/ 4121360 w 9021060"/>
                <a:gd name="connsiteY13" fmla="*/ 299025 h 731312"/>
                <a:gd name="connsiteX14" fmla="*/ 5216566 w 9021060"/>
                <a:gd name="connsiteY14" fmla="*/ 101178 h 731312"/>
                <a:gd name="connsiteX15" fmla="*/ 6121419 w 9021060"/>
                <a:gd name="connsiteY15" fmla="*/ 18811 h 731312"/>
                <a:gd name="connsiteX16" fmla="*/ 6719139 w 9021060"/>
                <a:gd name="connsiteY16" fmla="*/ 0 h 731312"/>
                <a:gd name="connsiteX17" fmla="*/ 7244086 w 9021060"/>
                <a:gd name="connsiteY17" fmla="*/ 15169 h 731312"/>
                <a:gd name="connsiteX18" fmla="*/ 7868127 w 9021060"/>
                <a:gd name="connsiteY18" fmla="*/ 41593 h 731312"/>
                <a:gd name="connsiteX19" fmla="*/ 9021060 w 9021060"/>
                <a:gd name="connsiteY19" fmla="*/ 164889 h 731312"/>
                <a:gd name="connsiteX20" fmla="*/ 9020984 w 9021060"/>
                <a:gd name="connsiteY20" fmla="*/ 422235 h 731312"/>
                <a:gd name="connsiteX21" fmla="*/ 8659179 w 9021060"/>
                <a:gd name="connsiteY21" fmla="*/ 361774 h 731312"/>
                <a:gd name="connsiteX22" fmla="*/ 8029814 w 9021060"/>
                <a:gd name="connsiteY22" fmla="*/ 276366 h 731312"/>
                <a:gd name="connsiteX0" fmla="*/ 7490924 w 9026385"/>
                <a:gd name="connsiteY0" fmla="*/ 222864 h 731312"/>
                <a:gd name="connsiteX1" fmla="*/ 5915726 w 9026385"/>
                <a:gd name="connsiteY1" fmla="*/ 179284 h 731312"/>
                <a:gd name="connsiteX2" fmla="*/ 4404209 w 9026385"/>
                <a:gd name="connsiteY2" fmla="*/ 330079 h 731312"/>
                <a:gd name="connsiteX3" fmla="*/ 2979806 w 9026385"/>
                <a:gd name="connsiteY3" fmla="*/ 635226 h 731312"/>
                <a:gd name="connsiteX4" fmla="*/ 2184111 w 9026385"/>
                <a:gd name="connsiteY4" fmla="*/ 731312 h 731312"/>
                <a:gd name="connsiteX5" fmla="*/ 967210 w 9026385"/>
                <a:gd name="connsiteY5" fmla="*/ 575888 h 731312"/>
                <a:gd name="connsiteX6" fmla="*/ 686 w 9026385"/>
                <a:gd name="connsiteY6" fmla="*/ 288695 h 731312"/>
                <a:gd name="connsiteX7" fmla="*/ 5796 w 9026385"/>
                <a:gd name="connsiteY7" fmla="*/ 178374 h 731312"/>
                <a:gd name="connsiteX8" fmla="*/ 889088 w 9026385"/>
                <a:gd name="connsiteY8" fmla="*/ 483687 h 731312"/>
                <a:gd name="connsiteX9" fmla="*/ 1259635 w 9026385"/>
                <a:gd name="connsiteY9" fmla="*/ 579450 h 731312"/>
                <a:gd name="connsiteX10" fmla="*/ 1860900 w 9026385"/>
                <a:gd name="connsiteY10" fmla="*/ 670948 h 731312"/>
                <a:gd name="connsiteX11" fmla="*/ 2320992 w 9026385"/>
                <a:gd name="connsiteY11" fmla="*/ 684877 h 731312"/>
                <a:gd name="connsiteX12" fmla="*/ 2988200 w 9026385"/>
                <a:gd name="connsiteY12" fmla="*/ 584007 h 731312"/>
                <a:gd name="connsiteX13" fmla="*/ 4126685 w 9026385"/>
                <a:gd name="connsiteY13" fmla="*/ 299025 h 731312"/>
                <a:gd name="connsiteX14" fmla="*/ 5221891 w 9026385"/>
                <a:gd name="connsiteY14" fmla="*/ 101178 h 731312"/>
                <a:gd name="connsiteX15" fmla="*/ 6126744 w 9026385"/>
                <a:gd name="connsiteY15" fmla="*/ 18811 h 731312"/>
                <a:gd name="connsiteX16" fmla="*/ 6724464 w 9026385"/>
                <a:gd name="connsiteY16" fmla="*/ 0 h 731312"/>
                <a:gd name="connsiteX17" fmla="*/ 7249411 w 9026385"/>
                <a:gd name="connsiteY17" fmla="*/ 15169 h 731312"/>
                <a:gd name="connsiteX18" fmla="*/ 7873452 w 9026385"/>
                <a:gd name="connsiteY18" fmla="*/ 41593 h 731312"/>
                <a:gd name="connsiteX19" fmla="*/ 9026385 w 9026385"/>
                <a:gd name="connsiteY19" fmla="*/ 164889 h 731312"/>
                <a:gd name="connsiteX20" fmla="*/ 9026309 w 9026385"/>
                <a:gd name="connsiteY20" fmla="*/ 422235 h 731312"/>
                <a:gd name="connsiteX21" fmla="*/ 8664504 w 9026385"/>
                <a:gd name="connsiteY21" fmla="*/ 361774 h 731312"/>
                <a:gd name="connsiteX22" fmla="*/ 8035139 w 9026385"/>
                <a:gd name="connsiteY22" fmla="*/ 276366 h 731312"/>
                <a:gd name="connsiteX0" fmla="*/ 7485128 w 9020589"/>
                <a:gd name="connsiteY0" fmla="*/ 222864 h 731312"/>
                <a:gd name="connsiteX1" fmla="*/ 5909930 w 9020589"/>
                <a:gd name="connsiteY1" fmla="*/ 179284 h 731312"/>
                <a:gd name="connsiteX2" fmla="*/ 4398413 w 9020589"/>
                <a:gd name="connsiteY2" fmla="*/ 330079 h 731312"/>
                <a:gd name="connsiteX3" fmla="*/ 2974010 w 9020589"/>
                <a:gd name="connsiteY3" fmla="*/ 635226 h 731312"/>
                <a:gd name="connsiteX4" fmla="*/ 2178315 w 9020589"/>
                <a:gd name="connsiteY4" fmla="*/ 731312 h 731312"/>
                <a:gd name="connsiteX5" fmla="*/ 961414 w 9020589"/>
                <a:gd name="connsiteY5" fmla="*/ 575888 h 731312"/>
                <a:gd name="connsiteX6" fmla="*/ 21837 w 9020589"/>
                <a:gd name="connsiteY6" fmla="*/ 299688 h 731312"/>
                <a:gd name="connsiteX7" fmla="*/ 0 w 9020589"/>
                <a:gd name="connsiteY7" fmla="*/ 178374 h 731312"/>
                <a:gd name="connsiteX8" fmla="*/ 883292 w 9020589"/>
                <a:gd name="connsiteY8" fmla="*/ 483687 h 731312"/>
                <a:gd name="connsiteX9" fmla="*/ 1253839 w 9020589"/>
                <a:gd name="connsiteY9" fmla="*/ 579450 h 731312"/>
                <a:gd name="connsiteX10" fmla="*/ 1855104 w 9020589"/>
                <a:gd name="connsiteY10" fmla="*/ 670948 h 731312"/>
                <a:gd name="connsiteX11" fmla="*/ 2315196 w 9020589"/>
                <a:gd name="connsiteY11" fmla="*/ 684877 h 731312"/>
                <a:gd name="connsiteX12" fmla="*/ 2982404 w 9020589"/>
                <a:gd name="connsiteY12" fmla="*/ 584007 h 731312"/>
                <a:gd name="connsiteX13" fmla="*/ 4120889 w 9020589"/>
                <a:gd name="connsiteY13" fmla="*/ 299025 h 731312"/>
                <a:gd name="connsiteX14" fmla="*/ 5216095 w 9020589"/>
                <a:gd name="connsiteY14" fmla="*/ 101178 h 731312"/>
                <a:gd name="connsiteX15" fmla="*/ 6120948 w 9020589"/>
                <a:gd name="connsiteY15" fmla="*/ 18811 h 731312"/>
                <a:gd name="connsiteX16" fmla="*/ 6718668 w 9020589"/>
                <a:gd name="connsiteY16" fmla="*/ 0 h 731312"/>
                <a:gd name="connsiteX17" fmla="*/ 7243615 w 9020589"/>
                <a:gd name="connsiteY17" fmla="*/ 15169 h 731312"/>
                <a:gd name="connsiteX18" fmla="*/ 7867656 w 9020589"/>
                <a:gd name="connsiteY18" fmla="*/ 41593 h 731312"/>
                <a:gd name="connsiteX19" fmla="*/ 9020589 w 9020589"/>
                <a:gd name="connsiteY19" fmla="*/ 164889 h 731312"/>
                <a:gd name="connsiteX20" fmla="*/ 9020513 w 9020589"/>
                <a:gd name="connsiteY20" fmla="*/ 422235 h 731312"/>
                <a:gd name="connsiteX21" fmla="*/ 8658708 w 9020589"/>
                <a:gd name="connsiteY21" fmla="*/ 361774 h 731312"/>
                <a:gd name="connsiteX22" fmla="*/ 8029343 w 9020589"/>
                <a:gd name="connsiteY22" fmla="*/ 276366 h 731312"/>
                <a:gd name="connsiteX0" fmla="*/ 7485128 w 9020589"/>
                <a:gd name="connsiteY0" fmla="*/ 222864 h 731312"/>
                <a:gd name="connsiteX1" fmla="*/ 5909930 w 9020589"/>
                <a:gd name="connsiteY1" fmla="*/ 179284 h 731312"/>
                <a:gd name="connsiteX2" fmla="*/ 4398413 w 9020589"/>
                <a:gd name="connsiteY2" fmla="*/ 330079 h 731312"/>
                <a:gd name="connsiteX3" fmla="*/ 2974010 w 9020589"/>
                <a:gd name="connsiteY3" fmla="*/ 635226 h 731312"/>
                <a:gd name="connsiteX4" fmla="*/ 2178315 w 9020589"/>
                <a:gd name="connsiteY4" fmla="*/ 731312 h 731312"/>
                <a:gd name="connsiteX5" fmla="*/ 961414 w 9020589"/>
                <a:gd name="connsiteY5" fmla="*/ 575888 h 731312"/>
                <a:gd name="connsiteX6" fmla="*/ 8364 w 9020589"/>
                <a:gd name="connsiteY6" fmla="*/ 294191 h 731312"/>
                <a:gd name="connsiteX7" fmla="*/ 0 w 9020589"/>
                <a:gd name="connsiteY7" fmla="*/ 178374 h 731312"/>
                <a:gd name="connsiteX8" fmla="*/ 883292 w 9020589"/>
                <a:gd name="connsiteY8" fmla="*/ 483687 h 731312"/>
                <a:gd name="connsiteX9" fmla="*/ 1253839 w 9020589"/>
                <a:gd name="connsiteY9" fmla="*/ 579450 h 731312"/>
                <a:gd name="connsiteX10" fmla="*/ 1855104 w 9020589"/>
                <a:gd name="connsiteY10" fmla="*/ 670948 h 731312"/>
                <a:gd name="connsiteX11" fmla="*/ 2315196 w 9020589"/>
                <a:gd name="connsiteY11" fmla="*/ 684877 h 731312"/>
                <a:gd name="connsiteX12" fmla="*/ 2982404 w 9020589"/>
                <a:gd name="connsiteY12" fmla="*/ 584007 h 731312"/>
                <a:gd name="connsiteX13" fmla="*/ 4120889 w 9020589"/>
                <a:gd name="connsiteY13" fmla="*/ 299025 h 731312"/>
                <a:gd name="connsiteX14" fmla="*/ 5216095 w 9020589"/>
                <a:gd name="connsiteY14" fmla="*/ 101178 h 731312"/>
                <a:gd name="connsiteX15" fmla="*/ 6120948 w 9020589"/>
                <a:gd name="connsiteY15" fmla="*/ 18811 h 731312"/>
                <a:gd name="connsiteX16" fmla="*/ 6718668 w 9020589"/>
                <a:gd name="connsiteY16" fmla="*/ 0 h 731312"/>
                <a:gd name="connsiteX17" fmla="*/ 7243615 w 9020589"/>
                <a:gd name="connsiteY17" fmla="*/ 15169 h 731312"/>
                <a:gd name="connsiteX18" fmla="*/ 7867656 w 9020589"/>
                <a:gd name="connsiteY18" fmla="*/ 41593 h 731312"/>
                <a:gd name="connsiteX19" fmla="*/ 9020589 w 9020589"/>
                <a:gd name="connsiteY19" fmla="*/ 164889 h 731312"/>
                <a:gd name="connsiteX20" fmla="*/ 9020513 w 9020589"/>
                <a:gd name="connsiteY20" fmla="*/ 422235 h 731312"/>
                <a:gd name="connsiteX21" fmla="*/ 8658708 w 9020589"/>
                <a:gd name="connsiteY21" fmla="*/ 361774 h 731312"/>
                <a:gd name="connsiteX22" fmla="*/ 8029343 w 9020589"/>
                <a:gd name="connsiteY22" fmla="*/ 276366 h 731312"/>
                <a:gd name="connsiteX0" fmla="*/ 7485128 w 9020589"/>
                <a:gd name="connsiteY0" fmla="*/ 222864 h 731312"/>
                <a:gd name="connsiteX1" fmla="*/ 5909930 w 9020589"/>
                <a:gd name="connsiteY1" fmla="*/ 179284 h 731312"/>
                <a:gd name="connsiteX2" fmla="*/ 4398413 w 9020589"/>
                <a:gd name="connsiteY2" fmla="*/ 330079 h 731312"/>
                <a:gd name="connsiteX3" fmla="*/ 2974010 w 9020589"/>
                <a:gd name="connsiteY3" fmla="*/ 635226 h 731312"/>
                <a:gd name="connsiteX4" fmla="*/ 2178315 w 9020589"/>
                <a:gd name="connsiteY4" fmla="*/ 731312 h 731312"/>
                <a:gd name="connsiteX5" fmla="*/ 961414 w 9020589"/>
                <a:gd name="connsiteY5" fmla="*/ 575888 h 731312"/>
                <a:gd name="connsiteX6" fmla="*/ 8364 w 9020589"/>
                <a:gd name="connsiteY6" fmla="*/ 294191 h 731312"/>
                <a:gd name="connsiteX7" fmla="*/ 0 w 9020589"/>
                <a:gd name="connsiteY7" fmla="*/ 178374 h 731312"/>
                <a:gd name="connsiteX8" fmla="*/ 883292 w 9020589"/>
                <a:gd name="connsiteY8" fmla="*/ 483687 h 731312"/>
                <a:gd name="connsiteX9" fmla="*/ 1253839 w 9020589"/>
                <a:gd name="connsiteY9" fmla="*/ 579450 h 731312"/>
                <a:gd name="connsiteX10" fmla="*/ 1855104 w 9020589"/>
                <a:gd name="connsiteY10" fmla="*/ 670948 h 731312"/>
                <a:gd name="connsiteX11" fmla="*/ 2315196 w 9020589"/>
                <a:gd name="connsiteY11" fmla="*/ 684877 h 731312"/>
                <a:gd name="connsiteX12" fmla="*/ 2982404 w 9020589"/>
                <a:gd name="connsiteY12" fmla="*/ 584007 h 731312"/>
                <a:gd name="connsiteX13" fmla="*/ 4120889 w 9020589"/>
                <a:gd name="connsiteY13" fmla="*/ 299025 h 731312"/>
                <a:gd name="connsiteX14" fmla="*/ 5216095 w 9020589"/>
                <a:gd name="connsiteY14" fmla="*/ 101178 h 731312"/>
                <a:gd name="connsiteX15" fmla="*/ 6120948 w 9020589"/>
                <a:gd name="connsiteY15" fmla="*/ 18811 h 731312"/>
                <a:gd name="connsiteX16" fmla="*/ 6718668 w 9020589"/>
                <a:gd name="connsiteY16" fmla="*/ 0 h 731312"/>
                <a:gd name="connsiteX17" fmla="*/ 7243615 w 9020589"/>
                <a:gd name="connsiteY17" fmla="*/ 15169 h 731312"/>
                <a:gd name="connsiteX18" fmla="*/ 7867656 w 9020589"/>
                <a:gd name="connsiteY18" fmla="*/ 41593 h 731312"/>
                <a:gd name="connsiteX19" fmla="*/ 9020589 w 9020589"/>
                <a:gd name="connsiteY19" fmla="*/ 164889 h 731312"/>
                <a:gd name="connsiteX20" fmla="*/ 9020513 w 9020589"/>
                <a:gd name="connsiteY20" fmla="*/ 422235 h 731312"/>
                <a:gd name="connsiteX21" fmla="*/ 8658708 w 9020589"/>
                <a:gd name="connsiteY21" fmla="*/ 361774 h 731312"/>
                <a:gd name="connsiteX22" fmla="*/ 8029343 w 9020589"/>
                <a:gd name="connsiteY22" fmla="*/ 276366 h 731312"/>
                <a:gd name="connsiteX0" fmla="*/ 7485128 w 9020589"/>
                <a:gd name="connsiteY0" fmla="*/ 222864 h 750671"/>
                <a:gd name="connsiteX1" fmla="*/ 5909930 w 9020589"/>
                <a:gd name="connsiteY1" fmla="*/ 179284 h 750671"/>
                <a:gd name="connsiteX2" fmla="*/ 4398413 w 9020589"/>
                <a:gd name="connsiteY2" fmla="*/ 330079 h 750671"/>
                <a:gd name="connsiteX3" fmla="*/ 2974010 w 9020589"/>
                <a:gd name="connsiteY3" fmla="*/ 635226 h 750671"/>
                <a:gd name="connsiteX4" fmla="*/ 2178315 w 9020589"/>
                <a:gd name="connsiteY4" fmla="*/ 731312 h 750671"/>
                <a:gd name="connsiteX5" fmla="*/ 1188193 w 9020589"/>
                <a:gd name="connsiteY5" fmla="*/ 642681 h 750671"/>
                <a:gd name="connsiteX6" fmla="*/ 8364 w 9020589"/>
                <a:gd name="connsiteY6" fmla="*/ 294191 h 750671"/>
                <a:gd name="connsiteX7" fmla="*/ 0 w 9020589"/>
                <a:gd name="connsiteY7" fmla="*/ 178374 h 750671"/>
                <a:gd name="connsiteX8" fmla="*/ 883292 w 9020589"/>
                <a:gd name="connsiteY8" fmla="*/ 483687 h 750671"/>
                <a:gd name="connsiteX9" fmla="*/ 1253839 w 9020589"/>
                <a:gd name="connsiteY9" fmla="*/ 579450 h 750671"/>
                <a:gd name="connsiteX10" fmla="*/ 1855104 w 9020589"/>
                <a:gd name="connsiteY10" fmla="*/ 670948 h 750671"/>
                <a:gd name="connsiteX11" fmla="*/ 2315196 w 9020589"/>
                <a:gd name="connsiteY11" fmla="*/ 684877 h 750671"/>
                <a:gd name="connsiteX12" fmla="*/ 2982404 w 9020589"/>
                <a:gd name="connsiteY12" fmla="*/ 584007 h 750671"/>
                <a:gd name="connsiteX13" fmla="*/ 4120889 w 9020589"/>
                <a:gd name="connsiteY13" fmla="*/ 299025 h 750671"/>
                <a:gd name="connsiteX14" fmla="*/ 5216095 w 9020589"/>
                <a:gd name="connsiteY14" fmla="*/ 101178 h 750671"/>
                <a:gd name="connsiteX15" fmla="*/ 6120948 w 9020589"/>
                <a:gd name="connsiteY15" fmla="*/ 18811 h 750671"/>
                <a:gd name="connsiteX16" fmla="*/ 6718668 w 9020589"/>
                <a:gd name="connsiteY16" fmla="*/ 0 h 750671"/>
                <a:gd name="connsiteX17" fmla="*/ 7243615 w 9020589"/>
                <a:gd name="connsiteY17" fmla="*/ 15169 h 750671"/>
                <a:gd name="connsiteX18" fmla="*/ 7867656 w 9020589"/>
                <a:gd name="connsiteY18" fmla="*/ 41593 h 750671"/>
                <a:gd name="connsiteX19" fmla="*/ 9020589 w 9020589"/>
                <a:gd name="connsiteY19" fmla="*/ 164889 h 750671"/>
                <a:gd name="connsiteX20" fmla="*/ 9020513 w 9020589"/>
                <a:gd name="connsiteY20" fmla="*/ 422235 h 750671"/>
                <a:gd name="connsiteX21" fmla="*/ 8658708 w 9020589"/>
                <a:gd name="connsiteY21" fmla="*/ 361774 h 750671"/>
                <a:gd name="connsiteX22" fmla="*/ 8029343 w 9020589"/>
                <a:gd name="connsiteY22" fmla="*/ 276366 h 750671"/>
                <a:gd name="connsiteX0" fmla="*/ 7485128 w 9020589"/>
                <a:gd name="connsiteY0" fmla="*/ 222864 h 752087"/>
                <a:gd name="connsiteX1" fmla="*/ 5909930 w 9020589"/>
                <a:gd name="connsiteY1" fmla="*/ 179284 h 752087"/>
                <a:gd name="connsiteX2" fmla="*/ 4398413 w 9020589"/>
                <a:gd name="connsiteY2" fmla="*/ 330079 h 752087"/>
                <a:gd name="connsiteX3" fmla="*/ 2974010 w 9020589"/>
                <a:gd name="connsiteY3" fmla="*/ 635226 h 752087"/>
                <a:gd name="connsiteX4" fmla="*/ 2178315 w 9020589"/>
                <a:gd name="connsiteY4" fmla="*/ 731312 h 752087"/>
                <a:gd name="connsiteX5" fmla="*/ 1188193 w 9020589"/>
                <a:gd name="connsiteY5" fmla="*/ 642681 h 752087"/>
                <a:gd name="connsiteX6" fmla="*/ 8364 w 9020589"/>
                <a:gd name="connsiteY6" fmla="*/ 294191 h 752087"/>
                <a:gd name="connsiteX7" fmla="*/ 0 w 9020589"/>
                <a:gd name="connsiteY7" fmla="*/ 178374 h 752087"/>
                <a:gd name="connsiteX8" fmla="*/ 883292 w 9020589"/>
                <a:gd name="connsiteY8" fmla="*/ 483687 h 752087"/>
                <a:gd name="connsiteX9" fmla="*/ 1253839 w 9020589"/>
                <a:gd name="connsiteY9" fmla="*/ 579450 h 752087"/>
                <a:gd name="connsiteX10" fmla="*/ 1855104 w 9020589"/>
                <a:gd name="connsiteY10" fmla="*/ 670948 h 752087"/>
                <a:gd name="connsiteX11" fmla="*/ 2315196 w 9020589"/>
                <a:gd name="connsiteY11" fmla="*/ 684877 h 752087"/>
                <a:gd name="connsiteX12" fmla="*/ 2982404 w 9020589"/>
                <a:gd name="connsiteY12" fmla="*/ 584007 h 752087"/>
                <a:gd name="connsiteX13" fmla="*/ 4120889 w 9020589"/>
                <a:gd name="connsiteY13" fmla="*/ 299025 h 752087"/>
                <a:gd name="connsiteX14" fmla="*/ 5216095 w 9020589"/>
                <a:gd name="connsiteY14" fmla="*/ 101178 h 752087"/>
                <a:gd name="connsiteX15" fmla="*/ 6120948 w 9020589"/>
                <a:gd name="connsiteY15" fmla="*/ 18811 h 752087"/>
                <a:gd name="connsiteX16" fmla="*/ 6718668 w 9020589"/>
                <a:gd name="connsiteY16" fmla="*/ 0 h 752087"/>
                <a:gd name="connsiteX17" fmla="*/ 7243615 w 9020589"/>
                <a:gd name="connsiteY17" fmla="*/ 15169 h 752087"/>
                <a:gd name="connsiteX18" fmla="*/ 7867656 w 9020589"/>
                <a:gd name="connsiteY18" fmla="*/ 41593 h 752087"/>
                <a:gd name="connsiteX19" fmla="*/ 9020589 w 9020589"/>
                <a:gd name="connsiteY19" fmla="*/ 164889 h 752087"/>
                <a:gd name="connsiteX20" fmla="*/ 9020513 w 9020589"/>
                <a:gd name="connsiteY20" fmla="*/ 422235 h 752087"/>
                <a:gd name="connsiteX21" fmla="*/ 8658708 w 9020589"/>
                <a:gd name="connsiteY21" fmla="*/ 361774 h 752087"/>
                <a:gd name="connsiteX22" fmla="*/ 8029343 w 9020589"/>
                <a:gd name="connsiteY22" fmla="*/ 276366 h 752087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883292 w 9020589"/>
                <a:gd name="connsiteY8" fmla="*/ 483687 h 774656"/>
                <a:gd name="connsiteX9" fmla="*/ 1253839 w 9020589"/>
                <a:gd name="connsiteY9" fmla="*/ 579450 h 774656"/>
                <a:gd name="connsiteX10" fmla="*/ 1855104 w 9020589"/>
                <a:gd name="connsiteY10" fmla="*/ 670948 h 774656"/>
                <a:gd name="connsiteX11" fmla="*/ 2315196 w 9020589"/>
                <a:gd name="connsiteY11" fmla="*/ 684877 h 774656"/>
                <a:gd name="connsiteX12" fmla="*/ 2982404 w 9020589"/>
                <a:gd name="connsiteY12" fmla="*/ 584007 h 774656"/>
                <a:gd name="connsiteX13" fmla="*/ 4120889 w 9020589"/>
                <a:gd name="connsiteY13" fmla="*/ 299025 h 774656"/>
                <a:gd name="connsiteX14" fmla="*/ 5216095 w 9020589"/>
                <a:gd name="connsiteY14" fmla="*/ 101178 h 774656"/>
                <a:gd name="connsiteX15" fmla="*/ 6120948 w 9020589"/>
                <a:gd name="connsiteY15" fmla="*/ 18811 h 774656"/>
                <a:gd name="connsiteX16" fmla="*/ 6718668 w 9020589"/>
                <a:gd name="connsiteY16" fmla="*/ 0 h 774656"/>
                <a:gd name="connsiteX17" fmla="*/ 7243615 w 9020589"/>
                <a:gd name="connsiteY17" fmla="*/ 15169 h 774656"/>
                <a:gd name="connsiteX18" fmla="*/ 7867656 w 9020589"/>
                <a:gd name="connsiteY18" fmla="*/ 41593 h 774656"/>
                <a:gd name="connsiteX19" fmla="*/ 9020589 w 9020589"/>
                <a:gd name="connsiteY19" fmla="*/ 164889 h 774656"/>
                <a:gd name="connsiteX20" fmla="*/ 9020513 w 9020589"/>
                <a:gd name="connsiteY20" fmla="*/ 422235 h 774656"/>
                <a:gd name="connsiteX21" fmla="*/ 8658708 w 9020589"/>
                <a:gd name="connsiteY21" fmla="*/ 361774 h 774656"/>
                <a:gd name="connsiteX22" fmla="*/ 8029343 w 9020589"/>
                <a:gd name="connsiteY22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883292 w 9020589"/>
                <a:gd name="connsiteY8" fmla="*/ 483687 h 774656"/>
                <a:gd name="connsiteX9" fmla="*/ 1253839 w 9020589"/>
                <a:gd name="connsiteY9" fmla="*/ 579450 h 774656"/>
                <a:gd name="connsiteX10" fmla="*/ 1855104 w 9020589"/>
                <a:gd name="connsiteY10" fmla="*/ 670948 h 774656"/>
                <a:gd name="connsiteX11" fmla="*/ 2315196 w 9020589"/>
                <a:gd name="connsiteY11" fmla="*/ 684877 h 774656"/>
                <a:gd name="connsiteX12" fmla="*/ 2982404 w 9020589"/>
                <a:gd name="connsiteY12" fmla="*/ 584007 h 774656"/>
                <a:gd name="connsiteX13" fmla="*/ 4120889 w 9020589"/>
                <a:gd name="connsiteY13" fmla="*/ 299025 h 774656"/>
                <a:gd name="connsiteX14" fmla="*/ 5216095 w 9020589"/>
                <a:gd name="connsiteY14" fmla="*/ 101178 h 774656"/>
                <a:gd name="connsiteX15" fmla="*/ 6120948 w 9020589"/>
                <a:gd name="connsiteY15" fmla="*/ 18811 h 774656"/>
                <a:gd name="connsiteX16" fmla="*/ 6718668 w 9020589"/>
                <a:gd name="connsiteY16" fmla="*/ 0 h 774656"/>
                <a:gd name="connsiteX17" fmla="*/ 7243615 w 9020589"/>
                <a:gd name="connsiteY17" fmla="*/ 15169 h 774656"/>
                <a:gd name="connsiteX18" fmla="*/ 7867656 w 9020589"/>
                <a:gd name="connsiteY18" fmla="*/ 41593 h 774656"/>
                <a:gd name="connsiteX19" fmla="*/ 9020589 w 9020589"/>
                <a:gd name="connsiteY19" fmla="*/ 164889 h 774656"/>
                <a:gd name="connsiteX20" fmla="*/ 9020513 w 9020589"/>
                <a:gd name="connsiteY20" fmla="*/ 422235 h 774656"/>
                <a:gd name="connsiteX21" fmla="*/ 8658708 w 9020589"/>
                <a:gd name="connsiteY21" fmla="*/ 361774 h 774656"/>
                <a:gd name="connsiteX22" fmla="*/ 8029343 w 9020589"/>
                <a:gd name="connsiteY22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253839 w 9020589"/>
                <a:gd name="connsiteY8" fmla="*/ 579450 h 774656"/>
                <a:gd name="connsiteX9" fmla="*/ 1855104 w 9020589"/>
                <a:gd name="connsiteY9" fmla="*/ 670948 h 774656"/>
                <a:gd name="connsiteX10" fmla="*/ 2315196 w 9020589"/>
                <a:gd name="connsiteY10" fmla="*/ 684877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253839 w 9020589"/>
                <a:gd name="connsiteY8" fmla="*/ 579450 h 774656"/>
                <a:gd name="connsiteX9" fmla="*/ 1855104 w 9020589"/>
                <a:gd name="connsiteY9" fmla="*/ 670948 h 774656"/>
                <a:gd name="connsiteX10" fmla="*/ 2315196 w 9020589"/>
                <a:gd name="connsiteY10" fmla="*/ 684877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253839 w 9020589"/>
                <a:gd name="connsiteY8" fmla="*/ 579450 h 774656"/>
                <a:gd name="connsiteX9" fmla="*/ 1855104 w 9020589"/>
                <a:gd name="connsiteY9" fmla="*/ 670948 h 774656"/>
                <a:gd name="connsiteX10" fmla="*/ 2315196 w 9020589"/>
                <a:gd name="connsiteY10" fmla="*/ 684877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253839 w 9020589"/>
                <a:gd name="connsiteY8" fmla="*/ 579450 h 774656"/>
                <a:gd name="connsiteX9" fmla="*/ 1855104 w 9020589"/>
                <a:gd name="connsiteY9" fmla="*/ 670948 h 774656"/>
                <a:gd name="connsiteX10" fmla="*/ 2315196 w 9020589"/>
                <a:gd name="connsiteY10" fmla="*/ 684877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253839 w 9020589"/>
                <a:gd name="connsiteY8" fmla="*/ 579450 h 774656"/>
                <a:gd name="connsiteX9" fmla="*/ 1855104 w 9020589"/>
                <a:gd name="connsiteY9" fmla="*/ 670948 h 774656"/>
                <a:gd name="connsiteX10" fmla="*/ 2315196 w 9020589"/>
                <a:gd name="connsiteY10" fmla="*/ 684877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253839 w 9020589"/>
                <a:gd name="connsiteY8" fmla="*/ 579450 h 774656"/>
                <a:gd name="connsiteX9" fmla="*/ 1855104 w 9020589"/>
                <a:gd name="connsiteY9" fmla="*/ 670948 h 774656"/>
                <a:gd name="connsiteX10" fmla="*/ 2315196 w 9020589"/>
                <a:gd name="connsiteY10" fmla="*/ 684877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238995 w 9020589"/>
                <a:gd name="connsiteY8" fmla="*/ 634499 h 774656"/>
                <a:gd name="connsiteX9" fmla="*/ 1855104 w 9020589"/>
                <a:gd name="connsiteY9" fmla="*/ 670948 h 774656"/>
                <a:gd name="connsiteX10" fmla="*/ 2315196 w 9020589"/>
                <a:gd name="connsiteY10" fmla="*/ 684877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04664 w 9020589"/>
                <a:gd name="connsiteY8" fmla="*/ 641995 h 774656"/>
                <a:gd name="connsiteX9" fmla="*/ 1855104 w 9020589"/>
                <a:gd name="connsiteY9" fmla="*/ 670948 h 774656"/>
                <a:gd name="connsiteX10" fmla="*/ 2315196 w 9020589"/>
                <a:gd name="connsiteY10" fmla="*/ 684877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04664 w 9020589"/>
                <a:gd name="connsiteY8" fmla="*/ 641995 h 774656"/>
                <a:gd name="connsiteX9" fmla="*/ 1855104 w 9020589"/>
                <a:gd name="connsiteY9" fmla="*/ 670948 h 774656"/>
                <a:gd name="connsiteX10" fmla="*/ 2315196 w 9020589"/>
                <a:gd name="connsiteY10" fmla="*/ 684877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04664 w 9020589"/>
                <a:gd name="connsiteY8" fmla="*/ 641995 h 774656"/>
                <a:gd name="connsiteX9" fmla="*/ 2315196 w 9020589"/>
                <a:gd name="connsiteY9" fmla="*/ 684877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47062 w 9020589"/>
                <a:gd name="connsiteY8" fmla="*/ 640803 h 774656"/>
                <a:gd name="connsiteX9" fmla="*/ 2315196 w 9020589"/>
                <a:gd name="connsiteY9" fmla="*/ 684877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47062 w 9020589"/>
                <a:gd name="connsiteY8" fmla="*/ 640803 h 774656"/>
                <a:gd name="connsiteX9" fmla="*/ 2315196 w 9020589"/>
                <a:gd name="connsiteY9" fmla="*/ 684877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47062 w 9020589"/>
                <a:gd name="connsiteY8" fmla="*/ 640803 h 774656"/>
                <a:gd name="connsiteX9" fmla="*/ 2315196 w 9020589"/>
                <a:gd name="connsiteY9" fmla="*/ 684877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47062 w 9020589"/>
                <a:gd name="connsiteY8" fmla="*/ 640803 h 774656"/>
                <a:gd name="connsiteX9" fmla="*/ 2315196 w 9020589"/>
                <a:gd name="connsiteY9" fmla="*/ 684877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85787 w 9020589"/>
                <a:gd name="connsiteY8" fmla="*/ 637306 h 774656"/>
                <a:gd name="connsiteX9" fmla="*/ 2315196 w 9020589"/>
                <a:gd name="connsiteY9" fmla="*/ 684877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85787 w 9020589"/>
                <a:gd name="connsiteY8" fmla="*/ 637306 h 774656"/>
                <a:gd name="connsiteX9" fmla="*/ 2315196 w 9020589"/>
                <a:gd name="connsiteY9" fmla="*/ 684877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85787 w 9020589"/>
                <a:gd name="connsiteY8" fmla="*/ 637306 h 774656"/>
                <a:gd name="connsiteX9" fmla="*/ 2315196 w 9020589"/>
                <a:gd name="connsiteY9" fmla="*/ 684877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85787 w 9020589"/>
                <a:gd name="connsiteY8" fmla="*/ 637306 h 774656"/>
                <a:gd name="connsiteX9" fmla="*/ 2315196 w 9020589"/>
                <a:gd name="connsiteY9" fmla="*/ 684877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85787 w 9020589"/>
                <a:gd name="connsiteY8" fmla="*/ 637306 h 774656"/>
                <a:gd name="connsiteX9" fmla="*/ 2315196 w 9020589"/>
                <a:gd name="connsiteY9" fmla="*/ 684877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85787 w 9020589"/>
                <a:gd name="connsiteY8" fmla="*/ 637306 h 774656"/>
                <a:gd name="connsiteX9" fmla="*/ 2399663 w 9020589"/>
                <a:gd name="connsiteY9" fmla="*/ 683961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85787 w 9020589"/>
                <a:gd name="connsiteY8" fmla="*/ 637306 h 774656"/>
                <a:gd name="connsiteX9" fmla="*/ 2399663 w 9020589"/>
                <a:gd name="connsiteY9" fmla="*/ 683961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85787 w 9020589"/>
                <a:gd name="connsiteY8" fmla="*/ 637306 h 774656"/>
                <a:gd name="connsiteX9" fmla="*/ 2399663 w 9020589"/>
                <a:gd name="connsiteY9" fmla="*/ 683961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85787 w 9020589"/>
                <a:gd name="connsiteY8" fmla="*/ 637306 h 774656"/>
                <a:gd name="connsiteX9" fmla="*/ 2449602 w 9020589"/>
                <a:gd name="connsiteY9" fmla="*/ 659311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85787 w 9020589"/>
                <a:gd name="connsiteY8" fmla="*/ 637306 h 774656"/>
                <a:gd name="connsiteX9" fmla="*/ 2449602 w 9020589"/>
                <a:gd name="connsiteY9" fmla="*/ 659311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85787 w 9020589"/>
                <a:gd name="connsiteY8" fmla="*/ 637306 h 774656"/>
                <a:gd name="connsiteX9" fmla="*/ 2449602 w 9020589"/>
                <a:gd name="connsiteY9" fmla="*/ 659311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85787 w 9020589"/>
                <a:gd name="connsiteY8" fmla="*/ 637306 h 774656"/>
                <a:gd name="connsiteX9" fmla="*/ 2449602 w 9020589"/>
                <a:gd name="connsiteY9" fmla="*/ 659311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178315 w 9020589"/>
                <a:gd name="connsiteY4" fmla="*/ 731312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85787 w 9020589"/>
                <a:gd name="connsiteY8" fmla="*/ 637306 h 774656"/>
                <a:gd name="connsiteX9" fmla="*/ 2449602 w 9020589"/>
                <a:gd name="connsiteY9" fmla="*/ 659311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236966 w 9020589"/>
                <a:gd name="connsiteY4" fmla="*/ 732729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85787 w 9020589"/>
                <a:gd name="connsiteY8" fmla="*/ 637306 h 774656"/>
                <a:gd name="connsiteX9" fmla="*/ 2449602 w 9020589"/>
                <a:gd name="connsiteY9" fmla="*/ 659311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2236966 w 9020589"/>
                <a:gd name="connsiteY4" fmla="*/ 732729 h 774656"/>
                <a:gd name="connsiteX5" fmla="*/ 1235630 w 9020589"/>
                <a:gd name="connsiteY5" fmla="*/ 665250 h 774656"/>
                <a:gd name="connsiteX6" fmla="*/ 8364 w 9020589"/>
                <a:gd name="connsiteY6" fmla="*/ 294191 h 774656"/>
                <a:gd name="connsiteX7" fmla="*/ 0 w 9020589"/>
                <a:gd name="connsiteY7" fmla="*/ 178374 h 774656"/>
                <a:gd name="connsiteX8" fmla="*/ 1385787 w 9020589"/>
                <a:gd name="connsiteY8" fmla="*/ 637306 h 774656"/>
                <a:gd name="connsiteX9" fmla="*/ 2449602 w 9020589"/>
                <a:gd name="connsiteY9" fmla="*/ 659311 h 774656"/>
                <a:gd name="connsiteX10" fmla="*/ 2982404 w 9020589"/>
                <a:gd name="connsiteY10" fmla="*/ 584007 h 774656"/>
                <a:gd name="connsiteX11" fmla="*/ 4120889 w 9020589"/>
                <a:gd name="connsiteY11" fmla="*/ 299025 h 774656"/>
                <a:gd name="connsiteX12" fmla="*/ 5216095 w 9020589"/>
                <a:gd name="connsiteY12" fmla="*/ 101178 h 774656"/>
                <a:gd name="connsiteX13" fmla="*/ 6120948 w 9020589"/>
                <a:gd name="connsiteY13" fmla="*/ 18811 h 774656"/>
                <a:gd name="connsiteX14" fmla="*/ 6718668 w 9020589"/>
                <a:gd name="connsiteY14" fmla="*/ 0 h 774656"/>
                <a:gd name="connsiteX15" fmla="*/ 7243615 w 9020589"/>
                <a:gd name="connsiteY15" fmla="*/ 15169 h 774656"/>
                <a:gd name="connsiteX16" fmla="*/ 7867656 w 9020589"/>
                <a:gd name="connsiteY16" fmla="*/ 41593 h 774656"/>
                <a:gd name="connsiteX17" fmla="*/ 9020589 w 9020589"/>
                <a:gd name="connsiteY17" fmla="*/ 164889 h 774656"/>
                <a:gd name="connsiteX18" fmla="*/ 9020513 w 9020589"/>
                <a:gd name="connsiteY18" fmla="*/ 422235 h 774656"/>
                <a:gd name="connsiteX19" fmla="*/ 8658708 w 9020589"/>
                <a:gd name="connsiteY19" fmla="*/ 361774 h 774656"/>
                <a:gd name="connsiteX20" fmla="*/ 8029343 w 9020589"/>
                <a:gd name="connsiteY20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3056708 w 9020589"/>
                <a:gd name="connsiteY4" fmla="*/ 629555 h 774656"/>
                <a:gd name="connsiteX5" fmla="*/ 2236966 w 9020589"/>
                <a:gd name="connsiteY5" fmla="*/ 732729 h 774656"/>
                <a:gd name="connsiteX6" fmla="*/ 1235630 w 9020589"/>
                <a:gd name="connsiteY6" fmla="*/ 665250 h 774656"/>
                <a:gd name="connsiteX7" fmla="*/ 8364 w 9020589"/>
                <a:gd name="connsiteY7" fmla="*/ 294191 h 774656"/>
                <a:gd name="connsiteX8" fmla="*/ 0 w 9020589"/>
                <a:gd name="connsiteY8" fmla="*/ 178374 h 774656"/>
                <a:gd name="connsiteX9" fmla="*/ 1385787 w 9020589"/>
                <a:gd name="connsiteY9" fmla="*/ 637306 h 774656"/>
                <a:gd name="connsiteX10" fmla="*/ 2449602 w 9020589"/>
                <a:gd name="connsiteY10" fmla="*/ 659311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3056708 w 9020589"/>
                <a:gd name="connsiteY4" fmla="*/ 629555 h 774656"/>
                <a:gd name="connsiteX5" fmla="*/ 2236966 w 9020589"/>
                <a:gd name="connsiteY5" fmla="*/ 732729 h 774656"/>
                <a:gd name="connsiteX6" fmla="*/ 1235630 w 9020589"/>
                <a:gd name="connsiteY6" fmla="*/ 665250 h 774656"/>
                <a:gd name="connsiteX7" fmla="*/ 8364 w 9020589"/>
                <a:gd name="connsiteY7" fmla="*/ 294191 h 774656"/>
                <a:gd name="connsiteX8" fmla="*/ 0 w 9020589"/>
                <a:gd name="connsiteY8" fmla="*/ 178374 h 774656"/>
                <a:gd name="connsiteX9" fmla="*/ 1385787 w 9020589"/>
                <a:gd name="connsiteY9" fmla="*/ 637306 h 774656"/>
                <a:gd name="connsiteX10" fmla="*/ 2449602 w 9020589"/>
                <a:gd name="connsiteY10" fmla="*/ 659311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3056708 w 9020589"/>
                <a:gd name="connsiteY4" fmla="*/ 629555 h 774656"/>
                <a:gd name="connsiteX5" fmla="*/ 2236966 w 9020589"/>
                <a:gd name="connsiteY5" fmla="*/ 732729 h 774656"/>
                <a:gd name="connsiteX6" fmla="*/ 1235630 w 9020589"/>
                <a:gd name="connsiteY6" fmla="*/ 665250 h 774656"/>
                <a:gd name="connsiteX7" fmla="*/ 8364 w 9020589"/>
                <a:gd name="connsiteY7" fmla="*/ 294191 h 774656"/>
                <a:gd name="connsiteX8" fmla="*/ 0 w 9020589"/>
                <a:gd name="connsiteY8" fmla="*/ 178374 h 774656"/>
                <a:gd name="connsiteX9" fmla="*/ 1385787 w 9020589"/>
                <a:gd name="connsiteY9" fmla="*/ 637306 h 774656"/>
                <a:gd name="connsiteX10" fmla="*/ 2449602 w 9020589"/>
                <a:gd name="connsiteY10" fmla="*/ 659311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3056708 w 9020589"/>
                <a:gd name="connsiteY4" fmla="*/ 629555 h 774656"/>
                <a:gd name="connsiteX5" fmla="*/ 2236966 w 9020589"/>
                <a:gd name="connsiteY5" fmla="*/ 732729 h 774656"/>
                <a:gd name="connsiteX6" fmla="*/ 1235630 w 9020589"/>
                <a:gd name="connsiteY6" fmla="*/ 665250 h 774656"/>
                <a:gd name="connsiteX7" fmla="*/ 8364 w 9020589"/>
                <a:gd name="connsiteY7" fmla="*/ 294191 h 774656"/>
                <a:gd name="connsiteX8" fmla="*/ 0 w 9020589"/>
                <a:gd name="connsiteY8" fmla="*/ 178374 h 774656"/>
                <a:gd name="connsiteX9" fmla="*/ 1385787 w 9020589"/>
                <a:gd name="connsiteY9" fmla="*/ 637306 h 774656"/>
                <a:gd name="connsiteX10" fmla="*/ 2449602 w 9020589"/>
                <a:gd name="connsiteY10" fmla="*/ 659311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3056708 w 9020589"/>
                <a:gd name="connsiteY4" fmla="*/ 629555 h 774656"/>
                <a:gd name="connsiteX5" fmla="*/ 2236966 w 9020589"/>
                <a:gd name="connsiteY5" fmla="*/ 732729 h 774656"/>
                <a:gd name="connsiteX6" fmla="*/ 1235630 w 9020589"/>
                <a:gd name="connsiteY6" fmla="*/ 665250 h 774656"/>
                <a:gd name="connsiteX7" fmla="*/ 8364 w 9020589"/>
                <a:gd name="connsiteY7" fmla="*/ 294191 h 774656"/>
                <a:gd name="connsiteX8" fmla="*/ 0 w 9020589"/>
                <a:gd name="connsiteY8" fmla="*/ 178374 h 774656"/>
                <a:gd name="connsiteX9" fmla="*/ 1385787 w 9020589"/>
                <a:gd name="connsiteY9" fmla="*/ 637306 h 774656"/>
                <a:gd name="connsiteX10" fmla="*/ 2449602 w 9020589"/>
                <a:gd name="connsiteY10" fmla="*/ 659311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3056708 w 9020589"/>
                <a:gd name="connsiteY4" fmla="*/ 629555 h 774656"/>
                <a:gd name="connsiteX5" fmla="*/ 2236966 w 9020589"/>
                <a:gd name="connsiteY5" fmla="*/ 732729 h 774656"/>
                <a:gd name="connsiteX6" fmla="*/ 1235630 w 9020589"/>
                <a:gd name="connsiteY6" fmla="*/ 665250 h 774656"/>
                <a:gd name="connsiteX7" fmla="*/ 8364 w 9020589"/>
                <a:gd name="connsiteY7" fmla="*/ 294191 h 774656"/>
                <a:gd name="connsiteX8" fmla="*/ 0 w 9020589"/>
                <a:gd name="connsiteY8" fmla="*/ 178374 h 774656"/>
                <a:gd name="connsiteX9" fmla="*/ 1385787 w 9020589"/>
                <a:gd name="connsiteY9" fmla="*/ 637306 h 774656"/>
                <a:gd name="connsiteX10" fmla="*/ 2449602 w 9020589"/>
                <a:gd name="connsiteY10" fmla="*/ 659311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485128 w 9020589"/>
                <a:gd name="connsiteY0" fmla="*/ 222864 h 774656"/>
                <a:gd name="connsiteX1" fmla="*/ 5909930 w 9020589"/>
                <a:gd name="connsiteY1" fmla="*/ 179284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3056708 w 9020589"/>
                <a:gd name="connsiteY4" fmla="*/ 629555 h 774656"/>
                <a:gd name="connsiteX5" fmla="*/ 2236966 w 9020589"/>
                <a:gd name="connsiteY5" fmla="*/ 732729 h 774656"/>
                <a:gd name="connsiteX6" fmla="*/ 1235630 w 9020589"/>
                <a:gd name="connsiteY6" fmla="*/ 665250 h 774656"/>
                <a:gd name="connsiteX7" fmla="*/ 8364 w 9020589"/>
                <a:gd name="connsiteY7" fmla="*/ 294191 h 774656"/>
                <a:gd name="connsiteX8" fmla="*/ 0 w 9020589"/>
                <a:gd name="connsiteY8" fmla="*/ 178374 h 774656"/>
                <a:gd name="connsiteX9" fmla="*/ 1385787 w 9020589"/>
                <a:gd name="connsiteY9" fmla="*/ 637306 h 774656"/>
                <a:gd name="connsiteX10" fmla="*/ 2449602 w 9020589"/>
                <a:gd name="connsiteY10" fmla="*/ 659311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485128 w 9020589"/>
                <a:gd name="connsiteY0" fmla="*/ 222864 h 774656"/>
                <a:gd name="connsiteX1" fmla="*/ 5967452 w 9020589"/>
                <a:gd name="connsiteY1" fmla="*/ 167376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3056708 w 9020589"/>
                <a:gd name="connsiteY4" fmla="*/ 629555 h 774656"/>
                <a:gd name="connsiteX5" fmla="*/ 2236966 w 9020589"/>
                <a:gd name="connsiteY5" fmla="*/ 732729 h 774656"/>
                <a:gd name="connsiteX6" fmla="*/ 1235630 w 9020589"/>
                <a:gd name="connsiteY6" fmla="*/ 665250 h 774656"/>
                <a:gd name="connsiteX7" fmla="*/ 8364 w 9020589"/>
                <a:gd name="connsiteY7" fmla="*/ 294191 h 774656"/>
                <a:gd name="connsiteX8" fmla="*/ 0 w 9020589"/>
                <a:gd name="connsiteY8" fmla="*/ 178374 h 774656"/>
                <a:gd name="connsiteX9" fmla="*/ 1385787 w 9020589"/>
                <a:gd name="connsiteY9" fmla="*/ 637306 h 774656"/>
                <a:gd name="connsiteX10" fmla="*/ 2449602 w 9020589"/>
                <a:gd name="connsiteY10" fmla="*/ 659311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485128 w 9020589"/>
                <a:gd name="connsiteY0" fmla="*/ 222864 h 774656"/>
                <a:gd name="connsiteX1" fmla="*/ 5998029 w 9020589"/>
                <a:gd name="connsiteY1" fmla="*/ 144476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3056708 w 9020589"/>
                <a:gd name="connsiteY4" fmla="*/ 629555 h 774656"/>
                <a:gd name="connsiteX5" fmla="*/ 2236966 w 9020589"/>
                <a:gd name="connsiteY5" fmla="*/ 732729 h 774656"/>
                <a:gd name="connsiteX6" fmla="*/ 1235630 w 9020589"/>
                <a:gd name="connsiteY6" fmla="*/ 665250 h 774656"/>
                <a:gd name="connsiteX7" fmla="*/ 8364 w 9020589"/>
                <a:gd name="connsiteY7" fmla="*/ 294191 h 774656"/>
                <a:gd name="connsiteX8" fmla="*/ 0 w 9020589"/>
                <a:gd name="connsiteY8" fmla="*/ 178374 h 774656"/>
                <a:gd name="connsiteX9" fmla="*/ 1385787 w 9020589"/>
                <a:gd name="connsiteY9" fmla="*/ 637306 h 774656"/>
                <a:gd name="connsiteX10" fmla="*/ 2449602 w 9020589"/>
                <a:gd name="connsiteY10" fmla="*/ 659311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501104 w 9020589"/>
                <a:gd name="connsiteY0" fmla="*/ 181142 h 774656"/>
                <a:gd name="connsiteX1" fmla="*/ 5998029 w 9020589"/>
                <a:gd name="connsiteY1" fmla="*/ 144476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3056708 w 9020589"/>
                <a:gd name="connsiteY4" fmla="*/ 629555 h 774656"/>
                <a:gd name="connsiteX5" fmla="*/ 2236966 w 9020589"/>
                <a:gd name="connsiteY5" fmla="*/ 732729 h 774656"/>
                <a:gd name="connsiteX6" fmla="*/ 1235630 w 9020589"/>
                <a:gd name="connsiteY6" fmla="*/ 665250 h 774656"/>
                <a:gd name="connsiteX7" fmla="*/ 8364 w 9020589"/>
                <a:gd name="connsiteY7" fmla="*/ 294191 h 774656"/>
                <a:gd name="connsiteX8" fmla="*/ 0 w 9020589"/>
                <a:gd name="connsiteY8" fmla="*/ 178374 h 774656"/>
                <a:gd name="connsiteX9" fmla="*/ 1385787 w 9020589"/>
                <a:gd name="connsiteY9" fmla="*/ 637306 h 774656"/>
                <a:gd name="connsiteX10" fmla="*/ 2449602 w 9020589"/>
                <a:gd name="connsiteY10" fmla="*/ 659311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29343 w 9020589"/>
                <a:gd name="connsiteY21" fmla="*/ 276366 h 774656"/>
                <a:gd name="connsiteX0" fmla="*/ 7501104 w 9020589"/>
                <a:gd name="connsiteY0" fmla="*/ 181142 h 774656"/>
                <a:gd name="connsiteX1" fmla="*/ 5998029 w 9020589"/>
                <a:gd name="connsiteY1" fmla="*/ 144476 h 774656"/>
                <a:gd name="connsiteX2" fmla="*/ 4398413 w 9020589"/>
                <a:gd name="connsiteY2" fmla="*/ 330079 h 774656"/>
                <a:gd name="connsiteX3" fmla="*/ 2974010 w 9020589"/>
                <a:gd name="connsiteY3" fmla="*/ 635226 h 774656"/>
                <a:gd name="connsiteX4" fmla="*/ 3056708 w 9020589"/>
                <a:gd name="connsiteY4" fmla="*/ 629555 h 774656"/>
                <a:gd name="connsiteX5" fmla="*/ 2236966 w 9020589"/>
                <a:gd name="connsiteY5" fmla="*/ 732729 h 774656"/>
                <a:gd name="connsiteX6" fmla="*/ 1235630 w 9020589"/>
                <a:gd name="connsiteY6" fmla="*/ 665250 h 774656"/>
                <a:gd name="connsiteX7" fmla="*/ 8364 w 9020589"/>
                <a:gd name="connsiteY7" fmla="*/ 294191 h 774656"/>
                <a:gd name="connsiteX8" fmla="*/ 0 w 9020589"/>
                <a:gd name="connsiteY8" fmla="*/ 178374 h 774656"/>
                <a:gd name="connsiteX9" fmla="*/ 1385787 w 9020589"/>
                <a:gd name="connsiteY9" fmla="*/ 637306 h 774656"/>
                <a:gd name="connsiteX10" fmla="*/ 2449602 w 9020589"/>
                <a:gd name="connsiteY10" fmla="*/ 659311 h 774656"/>
                <a:gd name="connsiteX11" fmla="*/ 2982404 w 9020589"/>
                <a:gd name="connsiteY11" fmla="*/ 584007 h 774656"/>
                <a:gd name="connsiteX12" fmla="*/ 4120889 w 9020589"/>
                <a:gd name="connsiteY12" fmla="*/ 299025 h 774656"/>
                <a:gd name="connsiteX13" fmla="*/ 5216095 w 9020589"/>
                <a:gd name="connsiteY13" fmla="*/ 101178 h 774656"/>
                <a:gd name="connsiteX14" fmla="*/ 6120948 w 9020589"/>
                <a:gd name="connsiteY14" fmla="*/ 18811 h 774656"/>
                <a:gd name="connsiteX15" fmla="*/ 6718668 w 9020589"/>
                <a:gd name="connsiteY15" fmla="*/ 0 h 774656"/>
                <a:gd name="connsiteX16" fmla="*/ 7243615 w 9020589"/>
                <a:gd name="connsiteY16" fmla="*/ 15169 h 774656"/>
                <a:gd name="connsiteX17" fmla="*/ 7867656 w 9020589"/>
                <a:gd name="connsiteY17" fmla="*/ 41593 h 774656"/>
                <a:gd name="connsiteX18" fmla="*/ 9020589 w 9020589"/>
                <a:gd name="connsiteY18" fmla="*/ 164889 h 774656"/>
                <a:gd name="connsiteX19" fmla="*/ 9020513 w 9020589"/>
                <a:gd name="connsiteY19" fmla="*/ 422235 h 774656"/>
                <a:gd name="connsiteX20" fmla="*/ 8658708 w 9020589"/>
                <a:gd name="connsiteY20" fmla="*/ 361774 h 774656"/>
                <a:gd name="connsiteX21" fmla="*/ 8086301 w 9020589"/>
                <a:gd name="connsiteY21" fmla="*/ 257795 h 774656"/>
                <a:gd name="connsiteX0" fmla="*/ 7501104 w 9020589"/>
                <a:gd name="connsiteY0" fmla="*/ 181142 h 823239"/>
                <a:gd name="connsiteX1" fmla="*/ 5998029 w 9020589"/>
                <a:gd name="connsiteY1" fmla="*/ 144476 h 823239"/>
                <a:gd name="connsiteX2" fmla="*/ 4398413 w 9020589"/>
                <a:gd name="connsiteY2" fmla="*/ 330079 h 823239"/>
                <a:gd name="connsiteX3" fmla="*/ 2974010 w 9020589"/>
                <a:gd name="connsiteY3" fmla="*/ 635226 h 823239"/>
                <a:gd name="connsiteX4" fmla="*/ 3056708 w 9020589"/>
                <a:gd name="connsiteY4" fmla="*/ 629555 h 823239"/>
                <a:gd name="connsiteX5" fmla="*/ 2236966 w 9020589"/>
                <a:gd name="connsiteY5" fmla="*/ 732729 h 823239"/>
                <a:gd name="connsiteX6" fmla="*/ 1235630 w 9020589"/>
                <a:gd name="connsiteY6" fmla="*/ 665250 h 823239"/>
                <a:gd name="connsiteX7" fmla="*/ 8364 w 9020589"/>
                <a:gd name="connsiteY7" fmla="*/ 294191 h 823239"/>
                <a:gd name="connsiteX8" fmla="*/ 0 w 9020589"/>
                <a:gd name="connsiteY8" fmla="*/ 178374 h 823239"/>
                <a:gd name="connsiteX9" fmla="*/ 1385787 w 9020589"/>
                <a:gd name="connsiteY9" fmla="*/ 637306 h 823239"/>
                <a:gd name="connsiteX10" fmla="*/ 2449602 w 9020589"/>
                <a:gd name="connsiteY10" fmla="*/ 659311 h 823239"/>
                <a:gd name="connsiteX11" fmla="*/ 2982404 w 9020589"/>
                <a:gd name="connsiteY11" fmla="*/ 584007 h 823239"/>
                <a:gd name="connsiteX12" fmla="*/ 4120889 w 9020589"/>
                <a:gd name="connsiteY12" fmla="*/ 299025 h 823239"/>
                <a:gd name="connsiteX13" fmla="*/ 5216095 w 9020589"/>
                <a:gd name="connsiteY13" fmla="*/ 101178 h 823239"/>
                <a:gd name="connsiteX14" fmla="*/ 6120948 w 9020589"/>
                <a:gd name="connsiteY14" fmla="*/ 18811 h 823239"/>
                <a:gd name="connsiteX15" fmla="*/ 6718668 w 9020589"/>
                <a:gd name="connsiteY15" fmla="*/ 0 h 823239"/>
                <a:gd name="connsiteX16" fmla="*/ 7243615 w 9020589"/>
                <a:gd name="connsiteY16" fmla="*/ 15169 h 823239"/>
                <a:gd name="connsiteX17" fmla="*/ 7867656 w 9020589"/>
                <a:gd name="connsiteY17" fmla="*/ 41593 h 823239"/>
                <a:gd name="connsiteX18" fmla="*/ 9020589 w 9020589"/>
                <a:gd name="connsiteY18" fmla="*/ 164889 h 823239"/>
                <a:gd name="connsiteX19" fmla="*/ 8999094 w 9020589"/>
                <a:gd name="connsiteY19" fmla="*/ 823239 h 823239"/>
                <a:gd name="connsiteX20" fmla="*/ 8658708 w 9020589"/>
                <a:gd name="connsiteY20" fmla="*/ 361774 h 823239"/>
                <a:gd name="connsiteX21" fmla="*/ 8086301 w 9020589"/>
                <a:gd name="connsiteY21" fmla="*/ 257795 h 823239"/>
                <a:gd name="connsiteX0" fmla="*/ 7501104 w 9067133"/>
                <a:gd name="connsiteY0" fmla="*/ 181142 h 774656"/>
                <a:gd name="connsiteX1" fmla="*/ 5998029 w 9067133"/>
                <a:gd name="connsiteY1" fmla="*/ 144476 h 774656"/>
                <a:gd name="connsiteX2" fmla="*/ 4398413 w 9067133"/>
                <a:gd name="connsiteY2" fmla="*/ 330079 h 774656"/>
                <a:gd name="connsiteX3" fmla="*/ 2974010 w 9067133"/>
                <a:gd name="connsiteY3" fmla="*/ 635226 h 774656"/>
                <a:gd name="connsiteX4" fmla="*/ 3056708 w 9067133"/>
                <a:gd name="connsiteY4" fmla="*/ 629555 h 774656"/>
                <a:gd name="connsiteX5" fmla="*/ 2236966 w 9067133"/>
                <a:gd name="connsiteY5" fmla="*/ 732729 h 774656"/>
                <a:gd name="connsiteX6" fmla="*/ 1235630 w 9067133"/>
                <a:gd name="connsiteY6" fmla="*/ 665250 h 774656"/>
                <a:gd name="connsiteX7" fmla="*/ 8364 w 9067133"/>
                <a:gd name="connsiteY7" fmla="*/ 294191 h 774656"/>
                <a:gd name="connsiteX8" fmla="*/ 0 w 9067133"/>
                <a:gd name="connsiteY8" fmla="*/ 178374 h 774656"/>
                <a:gd name="connsiteX9" fmla="*/ 1385787 w 9067133"/>
                <a:gd name="connsiteY9" fmla="*/ 637306 h 774656"/>
                <a:gd name="connsiteX10" fmla="*/ 2449602 w 9067133"/>
                <a:gd name="connsiteY10" fmla="*/ 659311 h 774656"/>
                <a:gd name="connsiteX11" fmla="*/ 2982404 w 9067133"/>
                <a:gd name="connsiteY11" fmla="*/ 584007 h 774656"/>
                <a:gd name="connsiteX12" fmla="*/ 4120889 w 9067133"/>
                <a:gd name="connsiteY12" fmla="*/ 299025 h 774656"/>
                <a:gd name="connsiteX13" fmla="*/ 5216095 w 9067133"/>
                <a:gd name="connsiteY13" fmla="*/ 101178 h 774656"/>
                <a:gd name="connsiteX14" fmla="*/ 6120948 w 9067133"/>
                <a:gd name="connsiteY14" fmla="*/ 18811 h 774656"/>
                <a:gd name="connsiteX15" fmla="*/ 6718668 w 9067133"/>
                <a:gd name="connsiteY15" fmla="*/ 0 h 774656"/>
                <a:gd name="connsiteX16" fmla="*/ 7243615 w 9067133"/>
                <a:gd name="connsiteY16" fmla="*/ 15169 h 774656"/>
                <a:gd name="connsiteX17" fmla="*/ 7867656 w 9067133"/>
                <a:gd name="connsiteY17" fmla="*/ 41593 h 774656"/>
                <a:gd name="connsiteX18" fmla="*/ 9020589 w 9067133"/>
                <a:gd name="connsiteY18" fmla="*/ 164889 h 774656"/>
                <a:gd name="connsiteX19" fmla="*/ 9067107 w 9067133"/>
                <a:gd name="connsiteY19" fmla="*/ 474715 h 774656"/>
                <a:gd name="connsiteX20" fmla="*/ 8658708 w 9067133"/>
                <a:gd name="connsiteY20" fmla="*/ 361774 h 774656"/>
                <a:gd name="connsiteX21" fmla="*/ 8086301 w 9067133"/>
                <a:gd name="connsiteY21" fmla="*/ 257795 h 774656"/>
                <a:gd name="connsiteX0" fmla="*/ 7501104 w 9067133"/>
                <a:gd name="connsiteY0" fmla="*/ 181142 h 774656"/>
                <a:gd name="connsiteX1" fmla="*/ 5998029 w 9067133"/>
                <a:gd name="connsiteY1" fmla="*/ 144476 h 774656"/>
                <a:gd name="connsiteX2" fmla="*/ 4398413 w 9067133"/>
                <a:gd name="connsiteY2" fmla="*/ 330079 h 774656"/>
                <a:gd name="connsiteX3" fmla="*/ 2974010 w 9067133"/>
                <a:gd name="connsiteY3" fmla="*/ 635226 h 774656"/>
                <a:gd name="connsiteX4" fmla="*/ 3056708 w 9067133"/>
                <a:gd name="connsiteY4" fmla="*/ 629555 h 774656"/>
                <a:gd name="connsiteX5" fmla="*/ 2236966 w 9067133"/>
                <a:gd name="connsiteY5" fmla="*/ 732729 h 774656"/>
                <a:gd name="connsiteX6" fmla="*/ 1235630 w 9067133"/>
                <a:gd name="connsiteY6" fmla="*/ 665250 h 774656"/>
                <a:gd name="connsiteX7" fmla="*/ 8364 w 9067133"/>
                <a:gd name="connsiteY7" fmla="*/ 294191 h 774656"/>
                <a:gd name="connsiteX8" fmla="*/ 0 w 9067133"/>
                <a:gd name="connsiteY8" fmla="*/ 178374 h 774656"/>
                <a:gd name="connsiteX9" fmla="*/ 1385787 w 9067133"/>
                <a:gd name="connsiteY9" fmla="*/ 637306 h 774656"/>
                <a:gd name="connsiteX10" fmla="*/ 2449602 w 9067133"/>
                <a:gd name="connsiteY10" fmla="*/ 659311 h 774656"/>
                <a:gd name="connsiteX11" fmla="*/ 2982404 w 9067133"/>
                <a:gd name="connsiteY11" fmla="*/ 584007 h 774656"/>
                <a:gd name="connsiteX12" fmla="*/ 4120889 w 9067133"/>
                <a:gd name="connsiteY12" fmla="*/ 299025 h 774656"/>
                <a:gd name="connsiteX13" fmla="*/ 5216095 w 9067133"/>
                <a:gd name="connsiteY13" fmla="*/ 101178 h 774656"/>
                <a:gd name="connsiteX14" fmla="*/ 6120948 w 9067133"/>
                <a:gd name="connsiteY14" fmla="*/ 18811 h 774656"/>
                <a:gd name="connsiteX15" fmla="*/ 6718668 w 9067133"/>
                <a:gd name="connsiteY15" fmla="*/ 0 h 774656"/>
                <a:gd name="connsiteX16" fmla="*/ 7243615 w 9067133"/>
                <a:gd name="connsiteY16" fmla="*/ 15169 h 774656"/>
                <a:gd name="connsiteX17" fmla="*/ 7867656 w 9067133"/>
                <a:gd name="connsiteY17" fmla="*/ 41593 h 774656"/>
                <a:gd name="connsiteX18" fmla="*/ 9043017 w 9067133"/>
                <a:gd name="connsiteY18" fmla="*/ 122583 h 774656"/>
                <a:gd name="connsiteX19" fmla="*/ 9067107 w 9067133"/>
                <a:gd name="connsiteY19" fmla="*/ 474715 h 774656"/>
                <a:gd name="connsiteX20" fmla="*/ 8658708 w 9067133"/>
                <a:gd name="connsiteY20" fmla="*/ 361774 h 774656"/>
                <a:gd name="connsiteX21" fmla="*/ 8086301 w 9067133"/>
                <a:gd name="connsiteY21" fmla="*/ 257795 h 774656"/>
                <a:gd name="connsiteX0" fmla="*/ 7501104 w 9067133"/>
                <a:gd name="connsiteY0" fmla="*/ 196596 h 790110"/>
                <a:gd name="connsiteX1" fmla="*/ 5998029 w 9067133"/>
                <a:gd name="connsiteY1" fmla="*/ 159930 h 790110"/>
                <a:gd name="connsiteX2" fmla="*/ 4398413 w 9067133"/>
                <a:gd name="connsiteY2" fmla="*/ 345533 h 790110"/>
                <a:gd name="connsiteX3" fmla="*/ 2974010 w 9067133"/>
                <a:gd name="connsiteY3" fmla="*/ 650680 h 790110"/>
                <a:gd name="connsiteX4" fmla="*/ 3056708 w 9067133"/>
                <a:gd name="connsiteY4" fmla="*/ 645009 h 790110"/>
                <a:gd name="connsiteX5" fmla="*/ 2236966 w 9067133"/>
                <a:gd name="connsiteY5" fmla="*/ 748183 h 790110"/>
                <a:gd name="connsiteX6" fmla="*/ 1235630 w 9067133"/>
                <a:gd name="connsiteY6" fmla="*/ 680704 h 790110"/>
                <a:gd name="connsiteX7" fmla="*/ 8364 w 9067133"/>
                <a:gd name="connsiteY7" fmla="*/ 309645 h 790110"/>
                <a:gd name="connsiteX8" fmla="*/ 0 w 9067133"/>
                <a:gd name="connsiteY8" fmla="*/ 193828 h 790110"/>
                <a:gd name="connsiteX9" fmla="*/ 1385787 w 9067133"/>
                <a:gd name="connsiteY9" fmla="*/ 652760 h 790110"/>
                <a:gd name="connsiteX10" fmla="*/ 2449602 w 9067133"/>
                <a:gd name="connsiteY10" fmla="*/ 674765 h 790110"/>
                <a:gd name="connsiteX11" fmla="*/ 2982404 w 9067133"/>
                <a:gd name="connsiteY11" fmla="*/ 599461 h 790110"/>
                <a:gd name="connsiteX12" fmla="*/ 4120889 w 9067133"/>
                <a:gd name="connsiteY12" fmla="*/ 314479 h 790110"/>
                <a:gd name="connsiteX13" fmla="*/ 5216095 w 9067133"/>
                <a:gd name="connsiteY13" fmla="*/ 116632 h 790110"/>
                <a:gd name="connsiteX14" fmla="*/ 6120948 w 9067133"/>
                <a:gd name="connsiteY14" fmla="*/ 34265 h 790110"/>
                <a:gd name="connsiteX15" fmla="*/ 6718668 w 9067133"/>
                <a:gd name="connsiteY15" fmla="*/ 15454 h 790110"/>
                <a:gd name="connsiteX16" fmla="*/ 7243615 w 9067133"/>
                <a:gd name="connsiteY16" fmla="*/ 30623 h 790110"/>
                <a:gd name="connsiteX17" fmla="*/ 7830304 w 9067133"/>
                <a:gd name="connsiteY17" fmla="*/ 0 h 790110"/>
                <a:gd name="connsiteX18" fmla="*/ 9043017 w 9067133"/>
                <a:gd name="connsiteY18" fmla="*/ 138037 h 790110"/>
                <a:gd name="connsiteX19" fmla="*/ 9067107 w 9067133"/>
                <a:gd name="connsiteY19" fmla="*/ 490169 h 790110"/>
                <a:gd name="connsiteX20" fmla="*/ 8658708 w 9067133"/>
                <a:gd name="connsiteY20" fmla="*/ 377228 h 790110"/>
                <a:gd name="connsiteX21" fmla="*/ 8086301 w 9067133"/>
                <a:gd name="connsiteY21" fmla="*/ 273249 h 790110"/>
                <a:gd name="connsiteX0" fmla="*/ 7501104 w 9067133"/>
                <a:gd name="connsiteY0" fmla="*/ 238094 h 831608"/>
                <a:gd name="connsiteX1" fmla="*/ 5998029 w 9067133"/>
                <a:gd name="connsiteY1" fmla="*/ 201428 h 831608"/>
                <a:gd name="connsiteX2" fmla="*/ 4398413 w 9067133"/>
                <a:gd name="connsiteY2" fmla="*/ 387031 h 831608"/>
                <a:gd name="connsiteX3" fmla="*/ 2974010 w 9067133"/>
                <a:gd name="connsiteY3" fmla="*/ 692178 h 831608"/>
                <a:gd name="connsiteX4" fmla="*/ 3056708 w 9067133"/>
                <a:gd name="connsiteY4" fmla="*/ 686507 h 831608"/>
                <a:gd name="connsiteX5" fmla="*/ 2236966 w 9067133"/>
                <a:gd name="connsiteY5" fmla="*/ 789681 h 831608"/>
                <a:gd name="connsiteX6" fmla="*/ 1235630 w 9067133"/>
                <a:gd name="connsiteY6" fmla="*/ 722202 h 831608"/>
                <a:gd name="connsiteX7" fmla="*/ 8364 w 9067133"/>
                <a:gd name="connsiteY7" fmla="*/ 351143 h 831608"/>
                <a:gd name="connsiteX8" fmla="*/ 0 w 9067133"/>
                <a:gd name="connsiteY8" fmla="*/ 235326 h 831608"/>
                <a:gd name="connsiteX9" fmla="*/ 1385787 w 9067133"/>
                <a:gd name="connsiteY9" fmla="*/ 694258 h 831608"/>
                <a:gd name="connsiteX10" fmla="*/ 2449602 w 9067133"/>
                <a:gd name="connsiteY10" fmla="*/ 716263 h 831608"/>
                <a:gd name="connsiteX11" fmla="*/ 2982404 w 9067133"/>
                <a:gd name="connsiteY11" fmla="*/ 640959 h 831608"/>
                <a:gd name="connsiteX12" fmla="*/ 4120889 w 9067133"/>
                <a:gd name="connsiteY12" fmla="*/ 355977 h 831608"/>
                <a:gd name="connsiteX13" fmla="*/ 5216095 w 9067133"/>
                <a:gd name="connsiteY13" fmla="*/ 158130 h 831608"/>
                <a:gd name="connsiteX14" fmla="*/ 6120948 w 9067133"/>
                <a:gd name="connsiteY14" fmla="*/ 75763 h 831608"/>
                <a:gd name="connsiteX15" fmla="*/ 6718668 w 9067133"/>
                <a:gd name="connsiteY15" fmla="*/ 56952 h 831608"/>
                <a:gd name="connsiteX16" fmla="*/ 7224496 w 9067133"/>
                <a:gd name="connsiteY16" fmla="*/ 0 h 831608"/>
                <a:gd name="connsiteX17" fmla="*/ 7830304 w 9067133"/>
                <a:gd name="connsiteY17" fmla="*/ 41498 h 831608"/>
                <a:gd name="connsiteX18" fmla="*/ 9043017 w 9067133"/>
                <a:gd name="connsiteY18" fmla="*/ 179535 h 831608"/>
                <a:gd name="connsiteX19" fmla="*/ 9067107 w 9067133"/>
                <a:gd name="connsiteY19" fmla="*/ 531667 h 831608"/>
                <a:gd name="connsiteX20" fmla="*/ 8658708 w 9067133"/>
                <a:gd name="connsiteY20" fmla="*/ 418726 h 831608"/>
                <a:gd name="connsiteX21" fmla="*/ 8086301 w 9067133"/>
                <a:gd name="connsiteY21" fmla="*/ 314747 h 831608"/>
                <a:gd name="connsiteX0" fmla="*/ 7501104 w 9067133"/>
                <a:gd name="connsiteY0" fmla="*/ 196596 h 790110"/>
                <a:gd name="connsiteX1" fmla="*/ 5998029 w 9067133"/>
                <a:gd name="connsiteY1" fmla="*/ 159930 h 790110"/>
                <a:gd name="connsiteX2" fmla="*/ 4398413 w 9067133"/>
                <a:gd name="connsiteY2" fmla="*/ 345533 h 790110"/>
                <a:gd name="connsiteX3" fmla="*/ 2974010 w 9067133"/>
                <a:gd name="connsiteY3" fmla="*/ 650680 h 790110"/>
                <a:gd name="connsiteX4" fmla="*/ 3056708 w 9067133"/>
                <a:gd name="connsiteY4" fmla="*/ 645009 h 790110"/>
                <a:gd name="connsiteX5" fmla="*/ 2236966 w 9067133"/>
                <a:gd name="connsiteY5" fmla="*/ 748183 h 790110"/>
                <a:gd name="connsiteX6" fmla="*/ 1235630 w 9067133"/>
                <a:gd name="connsiteY6" fmla="*/ 680704 h 790110"/>
                <a:gd name="connsiteX7" fmla="*/ 8364 w 9067133"/>
                <a:gd name="connsiteY7" fmla="*/ 309645 h 790110"/>
                <a:gd name="connsiteX8" fmla="*/ 0 w 9067133"/>
                <a:gd name="connsiteY8" fmla="*/ 193828 h 790110"/>
                <a:gd name="connsiteX9" fmla="*/ 1385787 w 9067133"/>
                <a:gd name="connsiteY9" fmla="*/ 652760 h 790110"/>
                <a:gd name="connsiteX10" fmla="*/ 2449602 w 9067133"/>
                <a:gd name="connsiteY10" fmla="*/ 674765 h 790110"/>
                <a:gd name="connsiteX11" fmla="*/ 2982404 w 9067133"/>
                <a:gd name="connsiteY11" fmla="*/ 599461 h 790110"/>
                <a:gd name="connsiteX12" fmla="*/ 4120889 w 9067133"/>
                <a:gd name="connsiteY12" fmla="*/ 314479 h 790110"/>
                <a:gd name="connsiteX13" fmla="*/ 5216095 w 9067133"/>
                <a:gd name="connsiteY13" fmla="*/ 116632 h 790110"/>
                <a:gd name="connsiteX14" fmla="*/ 6120948 w 9067133"/>
                <a:gd name="connsiteY14" fmla="*/ 34265 h 790110"/>
                <a:gd name="connsiteX15" fmla="*/ 6718668 w 9067133"/>
                <a:gd name="connsiteY15" fmla="*/ 15454 h 790110"/>
                <a:gd name="connsiteX16" fmla="*/ 7830304 w 9067133"/>
                <a:gd name="connsiteY16" fmla="*/ 0 h 790110"/>
                <a:gd name="connsiteX17" fmla="*/ 9043017 w 9067133"/>
                <a:gd name="connsiteY17" fmla="*/ 138037 h 790110"/>
                <a:gd name="connsiteX18" fmla="*/ 9067107 w 9067133"/>
                <a:gd name="connsiteY18" fmla="*/ 490169 h 790110"/>
                <a:gd name="connsiteX19" fmla="*/ 8658708 w 9067133"/>
                <a:gd name="connsiteY19" fmla="*/ 377228 h 790110"/>
                <a:gd name="connsiteX20" fmla="*/ 8086301 w 9067133"/>
                <a:gd name="connsiteY20" fmla="*/ 273249 h 790110"/>
                <a:gd name="connsiteX0" fmla="*/ 7501104 w 9067133"/>
                <a:gd name="connsiteY0" fmla="*/ 213891 h 807405"/>
                <a:gd name="connsiteX1" fmla="*/ 5998029 w 9067133"/>
                <a:gd name="connsiteY1" fmla="*/ 177225 h 807405"/>
                <a:gd name="connsiteX2" fmla="*/ 4398413 w 9067133"/>
                <a:gd name="connsiteY2" fmla="*/ 362828 h 807405"/>
                <a:gd name="connsiteX3" fmla="*/ 2974010 w 9067133"/>
                <a:gd name="connsiteY3" fmla="*/ 667975 h 807405"/>
                <a:gd name="connsiteX4" fmla="*/ 3056708 w 9067133"/>
                <a:gd name="connsiteY4" fmla="*/ 662304 h 807405"/>
                <a:gd name="connsiteX5" fmla="*/ 2236966 w 9067133"/>
                <a:gd name="connsiteY5" fmla="*/ 765478 h 807405"/>
                <a:gd name="connsiteX6" fmla="*/ 1235630 w 9067133"/>
                <a:gd name="connsiteY6" fmla="*/ 697999 h 807405"/>
                <a:gd name="connsiteX7" fmla="*/ 8364 w 9067133"/>
                <a:gd name="connsiteY7" fmla="*/ 326940 h 807405"/>
                <a:gd name="connsiteX8" fmla="*/ 0 w 9067133"/>
                <a:gd name="connsiteY8" fmla="*/ 211123 h 807405"/>
                <a:gd name="connsiteX9" fmla="*/ 1385787 w 9067133"/>
                <a:gd name="connsiteY9" fmla="*/ 670055 h 807405"/>
                <a:gd name="connsiteX10" fmla="*/ 2449602 w 9067133"/>
                <a:gd name="connsiteY10" fmla="*/ 692060 h 807405"/>
                <a:gd name="connsiteX11" fmla="*/ 2982404 w 9067133"/>
                <a:gd name="connsiteY11" fmla="*/ 616756 h 807405"/>
                <a:gd name="connsiteX12" fmla="*/ 4120889 w 9067133"/>
                <a:gd name="connsiteY12" fmla="*/ 331774 h 807405"/>
                <a:gd name="connsiteX13" fmla="*/ 5216095 w 9067133"/>
                <a:gd name="connsiteY13" fmla="*/ 133927 h 807405"/>
                <a:gd name="connsiteX14" fmla="*/ 6120948 w 9067133"/>
                <a:gd name="connsiteY14" fmla="*/ 51560 h 807405"/>
                <a:gd name="connsiteX15" fmla="*/ 7830304 w 9067133"/>
                <a:gd name="connsiteY15" fmla="*/ 17295 h 807405"/>
                <a:gd name="connsiteX16" fmla="*/ 9043017 w 9067133"/>
                <a:gd name="connsiteY16" fmla="*/ 155332 h 807405"/>
                <a:gd name="connsiteX17" fmla="*/ 9067107 w 9067133"/>
                <a:gd name="connsiteY17" fmla="*/ 507464 h 807405"/>
                <a:gd name="connsiteX18" fmla="*/ 8658708 w 9067133"/>
                <a:gd name="connsiteY18" fmla="*/ 394523 h 807405"/>
                <a:gd name="connsiteX19" fmla="*/ 8086301 w 9067133"/>
                <a:gd name="connsiteY19" fmla="*/ 290544 h 807405"/>
                <a:gd name="connsiteX0" fmla="*/ 7501104 w 9067133"/>
                <a:gd name="connsiteY0" fmla="*/ 255030 h 848544"/>
                <a:gd name="connsiteX1" fmla="*/ 5998029 w 9067133"/>
                <a:gd name="connsiteY1" fmla="*/ 218364 h 848544"/>
                <a:gd name="connsiteX2" fmla="*/ 4398413 w 9067133"/>
                <a:gd name="connsiteY2" fmla="*/ 403967 h 848544"/>
                <a:gd name="connsiteX3" fmla="*/ 2974010 w 9067133"/>
                <a:gd name="connsiteY3" fmla="*/ 709114 h 848544"/>
                <a:gd name="connsiteX4" fmla="*/ 3056708 w 9067133"/>
                <a:gd name="connsiteY4" fmla="*/ 703443 h 848544"/>
                <a:gd name="connsiteX5" fmla="*/ 2236966 w 9067133"/>
                <a:gd name="connsiteY5" fmla="*/ 806617 h 848544"/>
                <a:gd name="connsiteX6" fmla="*/ 1235630 w 9067133"/>
                <a:gd name="connsiteY6" fmla="*/ 739138 h 848544"/>
                <a:gd name="connsiteX7" fmla="*/ 8364 w 9067133"/>
                <a:gd name="connsiteY7" fmla="*/ 368079 h 848544"/>
                <a:gd name="connsiteX8" fmla="*/ 0 w 9067133"/>
                <a:gd name="connsiteY8" fmla="*/ 252262 h 848544"/>
                <a:gd name="connsiteX9" fmla="*/ 1385787 w 9067133"/>
                <a:gd name="connsiteY9" fmla="*/ 711194 h 848544"/>
                <a:gd name="connsiteX10" fmla="*/ 2449602 w 9067133"/>
                <a:gd name="connsiteY10" fmla="*/ 733199 h 848544"/>
                <a:gd name="connsiteX11" fmla="*/ 2982404 w 9067133"/>
                <a:gd name="connsiteY11" fmla="*/ 657895 h 848544"/>
                <a:gd name="connsiteX12" fmla="*/ 4120889 w 9067133"/>
                <a:gd name="connsiteY12" fmla="*/ 372913 h 848544"/>
                <a:gd name="connsiteX13" fmla="*/ 5216095 w 9067133"/>
                <a:gd name="connsiteY13" fmla="*/ 175066 h 848544"/>
                <a:gd name="connsiteX14" fmla="*/ 6122755 w 9067133"/>
                <a:gd name="connsiteY14" fmla="*/ 19439 h 848544"/>
                <a:gd name="connsiteX15" fmla="*/ 7830304 w 9067133"/>
                <a:gd name="connsiteY15" fmla="*/ 58434 h 848544"/>
                <a:gd name="connsiteX16" fmla="*/ 9043017 w 9067133"/>
                <a:gd name="connsiteY16" fmla="*/ 196471 h 848544"/>
                <a:gd name="connsiteX17" fmla="*/ 9067107 w 9067133"/>
                <a:gd name="connsiteY17" fmla="*/ 548603 h 848544"/>
                <a:gd name="connsiteX18" fmla="*/ 8658708 w 9067133"/>
                <a:gd name="connsiteY18" fmla="*/ 435662 h 848544"/>
                <a:gd name="connsiteX19" fmla="*/ 8086301 w 9067133"/>
                <a:gd name="connsiteY19" fmla="*/ 331683 h 848544"/>
                <a:gd name="connsiteX0" fmla="*/ 7501104 w 9067133"/>
                <a:gd name="connsiteY0" fmla="*/ 235591 h 829105"/>
                <a:gd name="connsiteX1" fmla="*/ 5998029 w 9067133"/>
                <a:gd name="connsiteY1" fmla="*/ 198925 h 829105"/>
                <a:gd name="connsiteX2" fmla="*/ 4398413 w 9067133"/>
                <a:gd name="connsiteY2" fmla="*/ 384528 h 829105"/>
                <a:gd name="connsiteX3" fmla="*/ 2974010 w 9067133"/>
                <a:gd name="connsiteY3" fmla="*/ 689675 h 829105"/>
                <a:gd name="connsiteX4" fmla="*/ 3056708 w 9067133"/>
                <a:gd name="connsiteY4" fmla="*/ 684004 h 829105"/>
                <a:gd name="connsiteX5" fmla="*/ 2236966 w 9067133"/>
                <a:gd name="connsiteY5" fmla="*/ 787178 h 829105"/>
                <a:gd name="connsiteX6" fmla="*/ 1235630 w 9067133"/>
                <a:gd name="connsiteY6" fmla="*/ 719699 h 829105"/>
                <a:gd name="connsiteX7" fmla="*/ 8364 w 9067133"/>
                <a:gd name="connsiteY7" fmla="*/ 348640 h 829105"/>
                <a:gd name="connsiteX8" fmla="*/ 0 w 9067133"/>
                <a:gd name="connsiteY8" fmla="*/ 232823 h 829105"/>
                <a:gd name="connsiteX9" fmla="*/ 1385787 w 9067133"/>
                <a:gd name="connsiteY9" fmla="*/ 691755 h 829105"/>
                <a:gd name="connsiteX10" fmla="*/ 2449602 w 9067133"/>
                <a:gd name="connsiteY10" fmla="*/ 713760 h 829105"/>
                <a:gd name="connsiteX11" fmla="*/ 2982404 w 9067133"/>
                <a:gd name="connsiteY11" fmla="*/ 638456 h 829105"/>
                <a:gd name="connsiteX12" fmla="*/ 4120889 w 9067133"/>
                <a:gd name="connsiteY12" fmla="*/ 353474 h 829105"/>
                <a:gd name="connsiteX13" fmla="*/ 5216095 w 9067133"/>
                <a:gd name="connsiteY13" fmla="*/ 155627 h 829105"/>
                <a:gd name="connsiteX14" fmla="*/ 6122755 w 9067133"/>
                <a:gd name="connsiteY14" fmla="*/ 0 h 829105"/>
                <a:gd name="connsiteX15" fmla="*/ 7830304 w 9067133"/>
                <a:gd name="connsiteY15" fmla="*/ 38995 h 829105"/>
                <a:gd name="connsiteX16" fmla="*/ 9043017 w 9067133"/>
                <a:gd name="connsiteY16" fmla="*/ 177032 h 829105"/>
                <a:gd name="connsiteX17" fmla="*/ 9067107 w 9067133"/>
                <a:gd name="connsiteY17" fmla="*/ 529164 h 829105"/>
                <a:gd name="connsiteX18" fmla="*/ 8658708 w 9067133"/>
                <a:gd name="connsiteY18" fmla="*/ 416223 h 829105"/>
                <a:gd name="connsiteX19" fmla="*/ 8086301 w 9067133"/>
                <a:gd name="connsiteY19" fmla="*/ 312244 h 829105"/>
                <a:gd name="connsiteX0" fmla="*/ 7501104 w 9067133"/>
                <a:gd name="connsiteY0" fmla="*/ 255030 h 848544"/>
                <a:gd name="connsiteX1" fmla="*/ 5998029 w 9067133"/>
                <a:gd name="connsiteY1" fmla="*/ 218364 h 848544"/>
                <a:gd name="connsiteX2" fmla="*/ 4398413 w 9067133"/>
                <a:gd name="connsiteY2" fmla="*/ 403967 h 848544"/>
                <a:gd name="connsiteX3" fmla="*/ 2974010 w 9067133"/>
                <a:gd name="connsiteY3" fmla="*/ 709114 h 848544"/>
                <a:gd name="connsiteX4" fmla="*/ 3056708 w 9067133"/>
                <a:gd name="connsiteY4" fmla="*/ 703443 h 848544"/>
                <a:gd name="connsiteX5" fmla="*/ 2236966 w 9067133"/>
                <a:gd name="connsiteY5" fmla="*/ 806617 h 848544"/>
                <a:gd name="connsiteX6" fmla="*/ 1235630 w 9067133"/>
                <a:gd name="connsiteY6" fmla="*/ 739138 h 848544"/>
                <a:gd name="connsiteX7" fmla="*/ 8364 w 9067133"/>
                <a:gd name="connsiteY7" fmla="*/ 368079 h 848544"/>
                <a:gd name="connsiteX8" fmla="*/ 0 w 9067133"/>
                <a:gd name="connsiteY8" fmla="*/ 252262 h 848544"/>
                <a:gd name="connsiteX9" fmla="*/ 1385787 w 9067133"/>
                <a:gd name="connsiteY9" fmla="*/ 711194 h 848544"/>
                <a:gd name="connsiteX10" fmla="*/ 2449602 w 9067133"/>
                <a:gd name="connsiteY10" fmla="*/ 733199 h 848544"/>
                <a:gd name="connsiteX11" fmla="*/ 2982404 w 9067133"/>
                <a:gd name="connsiteY11" fmla="*/ 657895 h 848544"/>
                <a:gd name="connsiteX12" fmla="*/ 4120889 w 9067133"/>
                <a:gd name="connsiteY12" fmla="*/ 372913 h 848544"/>
                <a:gd name="connsiteX13" fmla="*/ 5216095 w 9067133"/>
                <a:gd name="connsiteY13" fmla="*/ 175066 h 848544"/>
                <a:gd name="connsiteX14" fmla="*/ 6122755 w 9067133"/>
                <a:gd name="connsiteY14" fmla="*/ 19439 h 848544"/>
                <a:gd name="connsiteX15" fmla="*/ 7830304 w 9067133"/>
                <a:gd name="connsiteY15" fmla="*/ 58434 h 848544"/>
                <a:gd name="connsiteX16" fmla="*/ 9043017 w 9067133"/>
                <a:gd name="connsiteY16" fmla="*/ 196471 h 848544"/>
                <a:gd name="connsiteX17" fmla="*/ 9067107 w 9067133"/>
                <a:gd name="connsiteY17" fmla="*/ 548603 h 848544"/>
                <a:gd name="connsiteX18" fmla="*/ 8658708 w 9067133"/>
                <a:gd name="connsiteY18" fmla="*/ 435662 h 848544"/>
                <a:gd name="connsiteX19" fmla="*/ 8086301 w 9067133"/>
                <a:gd name="connsiteY19" fmla="*/ 331683 h 848544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98413 w 9067133"/>
                <a:gd name="connsiteY2" fmla="*/ 426211 h 870788"/>
                <a:gd name="connsiteX3" fmla="*/ 2974010 w 9067133"/>
                <a:gd name="connsiteY3" fmla="*/ 731358 h 870788"/>
                <a:gd name="connsiteX4" fmla="*/ 3056708 w 9067133"/>
                <a:gd name="connsiteY4" fmla="*/ 725687 h 870788"/>
                <a:gd name="connsiteX5" fmla="*/ 2236966 w 9067133"/>
                <a:gd name="connsiteY5" fmla="*/ 828861 h 870788"/>
                <a:gd name="connsiteX6" fmla="*/ 1235630 w 9067133"/>
                <a:gd name="connsiteY6" fmla="*/ 761382 h 870788"/>
                <a:gd name="connsiteX7" fmla="*/ 8364 w 9067133"/>
                <a:gd name="connsiteY7" fmla="*/ 390323 h 870788"/>
                <a:gd name="connsiteX8" fmla="*/ 0 w 9067133"/>
                <a:gd name="connsiteY8" fmla="*/ 274506 h 870788"/>
                <a:gd name="connsiteX9" fmla="*/ 1385787 w 9067133"/>
                <a:gd name="connsiteY9" fmla="*/ 733438 h 870788"/>
                <a:gd name="connsiteX10" fmla="*/ 2449602 w 9067133"/>
                <a:gd name="connsiteY10" fmla="*/ 755443 h 870788"/>
                <a:gd name="connsiteX11" fmla="*/ 2982404 w 9067133"/>
                <a:gd name="connsiteY11" fmla="*/ 680139 h 870788"/>
                <a:gd name="connsiteX12" fmla="*/ 4120889 w 9067133"/>
                <a:gd name="connsiteY12" fmla="*/ 395157 h 870788"/>
                <a:gd name="connsiteX13" fmla="*/ 5216095 w 9067133"/>
                <a:gd name="connsiteY13" fmla="*/ 197310 h 870788"/>
                <a:gd name="connsiteX14" fmla="*/ 6122755 w 9067133"/>
                <a:gd name="connsiteY14" fmla="*/ 41683 h 870788"/>
                <a:gd name="connsiteX15" fmla="*/ 7830304 w 9067133"/>
                <a:gd name="connsiteY15" fmla="*/ 80678 h 870788"/>
                <a:gd name="connsiteX16" fmla="*/ 9043017 w 9067133"/>
                <a:gd name="connsiteY16" fmla="*/ 218715 h 870788"/>
                <a:gd name="connsiteX17" fmla="*/ 9067107 w 9067133"/>
                <a:gd name="connsiteY17" fmla="*/ 570847 h 870788"/>
                <a:gd name="connsiteX18" fmla="*/ 8658708 w 9067133"/>
                <a:gd name="connsiteY18" fmla="*/ 457906 h 870788"/>
                <a:gd name="connsiteX19" fmla="*/ 8086301 w 9067133"/>
                <a:gd name="connsiteY19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98413 w 9067133"/>
                <a:gd name="connsiteY2" fmla="*/ 426211 h 870788"/>
                <a:gd name="connsiteX3" fmla="*/ 2974010 w 9067133"/>
                <a:gd name="connsiteY3" fmla="*/ 731358 h 870788"/>
                <a:gd name="connsiteX4" fmla="*/ 3056708 w 9067133"/>
                <a:gd name="connsiteY4" fmla="*/ 725687 h 870788"/>
                <a:gd name="connsiteX5" fmla="*/ 2236966 w 9067133"/>
                <a:gd name="connsiteY5" fmla="*/ 828861 h 870788"/>
                <a:gd name="connsiteX6" fmla="*/ 1235630 w 9067133"/>
                <a:gd name="connsiteY6" fmla="*/ 761382 h 870788"/>
                <a:gd name="connsiteX7" fmla="*/ 8364 w 9067133"/>
                <a:gd name="connsiteY7" fmla="*/ 390323 h 870788"/>
                <a:gd name="connsiteX8" fmla="*/ 0 w 9067133"/>
                <a:gd name="connsiteY8" fmla="*/ 274506 h 870788"/>
                <a:gd name="connsiteX9" fmla="*/ 1385787 w 9067133"/>
                <a:gd name="connsiteY9" fmla="*/ 733438 h 870788"/>
                <a:gd name="connsiteX10" fmla="*/ 2449602 w 9067133"/>
                <a:gd name="connsiteY10" fmla="*/ 755443 h 870788"/>
                <a:gd name="connsiteX11" fmla="*/ 2982404 w 9067133"/>
                <a:gd name="connsiteY11" fmla="*/ 680139 h 870788"/>
                <a:gd name="connsiteX12" fmla="*/ 4120889 w 9067133"/>
                <a:gd name="connsiteY12" fmla="*/ 395157 h 870788"/>
                <a:gd name="connsiteX13" fmla="*/ 6122755 w 9067133"/>
                <a:gd name="connsiteY13" fmla="*/ 41683 h 870788"/>
                <a:gd name="connsiteX14" fmla="*/ 7830304 w 9067133"/>
                <a:gd name="connsiteY14" fmla="*/ 80678 h 870788"/>
                <a:gd name="connsiteX15" fmla="*/ 9043017 w 9067133"/>
                <a:gd name="connsiteY15" fmla="*/ 218715 h 870788"/>
                <a:gd name="connsiteX16" fmla="*/ 9067107 w 9067133"/>
                <a:gd name="connsiteY16" fmla="*/ 570847 h 870788"/>
                <a:gd name="connsiteX17" fmla="*/ 8658708 w 9067133"/>
                <a:gd name="connsiteY17" fmla="*/ 457906 h 870788"/>
                <a:gd name="connsiteX18" fmla="*/ 8086301 w 9067133"/>
                <a:gd name="connsiteY18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98413 w 9067133"/>
                <a:gd name="connsiteY2" fmla="*/ 426211 h 870788"/>
                <a:gd name="connsiteX3" fmla="*/ 2974010 w 9067133"/>
                <a:gd name="connsiteY3" fmla="*/ 731358 h 870788"/>
                <a:gd name="connsiteX4" fmla="*/ 3056708 w 9067133"/>
                <a:gd name="connsiteY4" fmla="*/ 725687 h 870788"/>
                <a:gd name="connsiteX5" fmla="*/ 2236966 w 9067133"/>
                <a:gd name="connsiteY5" fmla="*/ 828861 h 870788"/>
                <a:gd name="connsiteX6" fmla="*/ 1235630 w 9067133"/>
                <a:gd name="connsiteY6" fmla="*/ 761382 h 870788"/>
                <a:gd name="connsiteX7" fmla="*/ 8364 w 9067133"/>
                <a:gd name="connsiteY7" fmla="*/ 390323 h 870788"/>
                <a:gd name="connsiteX8" fmla="*/ 0 w 9067133"/>
                <a:gd name="connsiteY8" fmla="*/ 274506 h 870788"/>
                <a:gd name="connsiteX9" fmla="*/ 1385787 w 9067133"/>
                <a:gd name="connsiteY9" fmla="*/ 733438 h 870788"/>
                <a:gd name="connsiteX10" fmla="*/ 2449602 w 9067133"/>
                <a:gd name="connsiteY10" fmla="*/ 755443 h 870788"/>
                <a:gd name="connsiteX11" fmla="*/ 2982404 w 9067133"/>
                <a:gd name="connsiteY11" fmla="*/ 680139 h 870788"/>
                <a:gd name="connsiteX12" fmla="*/ 4120889 w 9067133"/>
                <a:gd name="connsiteY12" fmla="*/ 395157 h 870788"/>
                <a:gd name="connsiteX13" fmla="*/ 6122755 w 9067133"/>
                <a:gd name="connsiteY13" fmla="*/ 41683 h 870788"/>
                <a:gd name="connsiteX14" fmla="*/ 7830304 w 9067133"/>
                <a:gd name="connsiteY14" fmla="*/ 80678 h 870788"/>
                <a:gd name="connsiteX15" fmla="*/ 9043017 w 9067133"/>
                <a:gd name="connsiteY15" fmla="*/ 218715 h 870788"/>
                <a:gd name="connsiteX16" fmla="*/ 9067107 w 9067133"/>
                <a:gd name="connsiteY16" fmla="*/ 570847 h 870788"/>
                <a:gd name="connsiteX17" fmla="*/ 8658708 w 9067133"/>
                <a:gd name="connsiteY17" fmla="*/ 457906 h 870788"/>
                <a:gd name="connsiteX18" fmla="*/ 8086301 w 9067133"/>
                <a:gd name="connsiteY18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98413 w 9067133"/>
                <a:gd name="connsiteY2" fmla="*/ 426211 h 870788"/>
                <a:gd name="connsiteX3" fmla="*/ 2974010 w 9067133"/>
                <a:gd name="connsiteY3" fmla="*/ 731358 h 870788"/>
                <a:gd name="connsiteX4" fmla="*/ 3056708 w 9067133"/>
                <a:gd name="connsiteY4" fmla="*/ 725687 h 870788"/>
                <a:gd name="connsiteX5" fmla="*/ 2236966 w 9067133"/>
                <a:gd name="connsiteY5" fmla="*/ 828861 h 870788"/>
                <a:gd name="connsiteX6" fmla="*/ 1235630 w 9067133"/>
                <a:gd name="connsiteY6" fmla="*/ 761382 h 870788"/>
                <a:gd name="connsiteX7" fmla="*/ 8364 w 9067133"/>
                <a:gd name="connsiteY7" fmla="*/ 390323 h 870788"/>
                <a:gd name="connsiteX8" fmla="*/ 0 w 9067133"/>
                <a:gd name="connsiteY8" fmla="*/ 274506 h 870788"/>
                <a:gd name="connsiteX9" fmla="*/ 1385787 w 9067133"/>
                <a:gd name="connsiteY9" fmla="*/ 733438 h 870788"/>
                <a:gd name="connsiteX10" fmla="*/ 2449602 w 9067133"/>
                <a:gd name="connsiteY10" fmla="*/ 755443 h 870788"/>
                <a:gd name="connsiteX11" fmla="*/ 2982404 w 9067133"/>
                <a:gd name="connsiteY11" fmla="*/ 680139 h 870788"/>
                <a:gd name="connsiteX12" fmla="*/ 4120889 w 9067133"/>
                <a:gd name="connsiteY12" fmla="*/ 395157 h 870788"/>
                <a:gd name="connsiteX13" fmla="*/ 6122755 w 9067133"/>
                <a:gd name="connsiteY13" fmla="*/ 41683 h 870788"/>
                <a:gd name="connsiteX14" fmla="*/ 7830304 w 9067133"/>
                <a:gd name="connsiteY14" fmla="*/ 80678 h 870788"/>
                <a:gd name="connsiteX15" fmla="*/ 9043017 w 9067133"/>
                <a:gd name="connsiteY15" fmla="*/ 218715 h 870788"/>
                <a:gd name="connsiteX16" fmla="*/ 9067107 w 9067133"/>
                <a:gd name="connsiteY16" fmla="*/ 570847 h 870788"/>
                <a:gd name="connsiteX17" fmla="*/ 8658708 w 9067133"/>
                <a:gd name="connsiteY17" fmla="*/ 457906 h 870788"/>
                <a:gd name="connsiteX18" fmla="*/ 8086301 w 9067133"/>
                <a:gd name="connsiteY18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98413 w 9067133"/>
                <a:gd name="connsiteY2" fmla="*/ 426211 h 870788"/>
                <a:gd name="connsiteX3" fmla="*/ 2974010 w 9067133"/>
                <a:gd name="connsiteY3" fmla="*/ 731358 h 870788"/>
                <a:gd name="connsiteX4" fmla="*/ 3056708 w 9067133"/>
                <a:gd name="connsiteY4" fmla="*/ 725687 h 870788"/>
                <a:gd name="connsiteX5" fmla="*/ 2236966 w 9067133"/>
                <a:gd name="connsiteY5" fmla="*/ 828861 h 870788"/>
                <a:gd name="connsiteX6" fmla="*/ 1235630 w 9067133"/>
                <a:gd name="connsiteY6" fmla="*/ 761382 h 870788"/>
                <a:gd name="connsiteX7" fmla="*/ 8364 w 9067133"/>
                <a:gd name="connsiteY7" fmla="*/ 390323 h 870788"/>
                <a:gd name="connsiteX8" fmla="*/ 0 w 9067133"/>
                <a:gd name="connsiteY8" fmla="*/ 274506 h 870788"/>
                <a:gd name="connsiteX9" fmla="*/ 1385787 w 9067133"/>
                <a:gd name="connsiteY9" fmla="*/ 733438 h 870788"/>
                <a:gd name="connsiteX10" fmla="*/ 2449602 w 9067133"/>
                <a:gd name="connsiteY10" fmla="*/ 755443 h 870788"/>
                <a:gd name="connsiteX11" fmla="*/ 2982404 w 9067133"/>
                <a:gd name="connsiteY11" fmla="*/ 680139 h 870788"/>
                <a:gd name="connsiteX12" fmla="*/ 4082754 w 9067133"/>
                <a:gd name="connsiteY12" fmla="*/ 393582 h 870788"/>
                <a:gd name="connsiteX13" fmla="*/ 6122755 w 9067133"/>
                <a:gd name="connsiteY13" fmla="*/ 41683 h 870788"/>
                <a:gd name="connsiteX14" fmla="*/ 7830304 w 9067133"/>
                <a:gd name="connsiteY14" fmla="*/ 80678 h 870788"/>
                <a:gd name="connsiteX15" fmla="*/ 9043017 w 9067133"/>
                <a:gd name="connsiteY15" fmla="*/ 218715 h 870788"/>
                <a:gd name="connsiteX16" fmla="*/ 9067107 w 9067133"/>
                <a:gd name="connsiteY16" fmla="*/ 570847 h 870788"/>
                <a:gd name="connsiteX17" fmla="*/ 8658708 w 9067133"/>
                <a:gd name="connsiteY17" fmla="*/ 457906 h 870788"/>
                <a:gd name="connsiteX18" fmla="*/ 8086301 w 9067133"/>
                <a:gd name="connsiteY18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98413 w 9067133"/>
                <a:gd name="connsiteY2" fmla="*/ 426211 h 870788"/>
                <a:gd name="connsiteX3" fmla="*/ 2974010 w 9067133"/>
                <a:gd name="connsiteY3" fmla="*/ 731358 h 870788"/>
                <a:gd name="connsiteX4" fmla="*/ 3056708 w 9067133"/>
                <a:gd name="connsiteY4" fmla="*/ 725687 h 870788"/>
                <a:gd name="connsiteX5" fmla="*/ 2236966 w 9067133"/>
                <a:gd name="connsiteY5" fmla="*/ 828861 h 870788"/>
                <a:gd name="connsiteX6" fmla="*/ 1235630 w 9067133"/>
                <a:gd name="connsiteY6" fmla="*/ 761382 h 870788"/>
                <a:gd name="connsiteX7" fmla="*/ 8364 w 9067133"/>
                <a:gd name="connsiteY7" fmla="*/ 390323 h 870788"/>
                <a:gd name="connsiteX8" fmla="*/ 0 w 9067133"/>
                <a:gd name="connsiteY8" fmla="*/ 274506 h 870788"/>
                <a:gd name="connsiteX9" fmla="*/ 1385787 w 9067133"/>
                <a:gd name="connsiteY9" fmla="*/ 733438 h 870788"/>
                <a:gd name="connsiteX10" fmla="*/ 2449602 w 9067133"/>
                <a:gd name="connsiteY10" fmla="*/ 755443 h 870788"/>
                <a:gd name="connsiteX11" fmla="*/ 2982404 w 9067133"/>
                <a:gd name="connsiteY11" fmla="*/ 680139 h 870788"/>
                <a:gd name="connsiteX12" fmla="*/ 4082754 w 9067133"/>
                <a:gd name="connsiteY12" fmla="*/ 393582 h 870788"/>
                <a:gd name="connsiteX13" fmla="*/ 6122755 w 9067133"/>
                <a:gd name="connsiteY13" fmla="*/ 41683 h 870788"/>
                <a:gd name="connsiteX14" fmla="*/ 7830304 w 9067133"/>
                <a:gd name="connsiteY14" fmla="*/ 80678 h 870788"/>
                <a:gd name="connsiteX15" fmla="*/ 9043017 w 9067133"/>
                <a:gd name="connsiteY15" fmla="*/ 218715 h 870788"/>
                <a:gd name="connsiteX16" fmla="*/ 9067107 w 9067133"/>
                <a:gd name="connsiteY16" fmla="*/ 570847 h 870788"/>
                <a:gd name="connsiteX17" fmla="*/ 8658708 w 9067133"/>
                <a:gd name="connsiteY17" fmla="*/ 457906 h 870788"/>
                <a:gd name="connsiteX18" fmla="*/ 8086301 w 9067133"/>
                <a:gd name="connsiteY18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98413 w 9067133"/>
                <a:gd name="connsiteY2" fmla="*/ 426211 h 870788"/>
                <a:gd name="connsiteX3" fmla="*/ 2974010 w 9067133"/>
                <a:gd name="connsiteY3" fmla="*/ 731358 h 870788"/>
                <a:gd name="connsiteX4" fmla="*/ 3056708 w 9067133"/>
                <a:gd name="connsiteY4" fmla="*/ 725687 h 870788"/>
                <a:gd name="connsiteX5" fmla="*/ 2236966 w 9067133"/>
                <a:gd name="connsiteY5" fmla="*/ 828861 h 870788"/>
                <a:gd name="connsiteX6" fmla="*/ 1235630 w 9067133"/>
                <a:gd name="connsiteY6" fmla="*/ 761382 h 870788"/>
                <a:gd name="connsiteX7" fmla="*/ 8364 w 9067133"/>
                <a:gd name="connsiteY7" fmla="*/ 390323 h 870788"/>
                <a:gd name="connsiteX8" fmla="*/ 0 w 9067133"/>
                <a:gd name="connsiteY8" fmla="*/ 274506 h 870788"/>
                <a:gd name="connsiteX9" fmla="*/ 1385787 w 9067133"/>
                <a:gd name="connsiteY9" fmla="*/ 733438 h 870788"/>
                <a:gd name="connsiteX10" fmla="*/ 2449602 w 9067133"/>
                <a:gd name="connsiteY10" fmla="*/ 755443 h 870788"/>
                <a:gd name="connsiteX11" fmla="*/ 2982404 w 9067133"/>
                <a:gd name="connsiteY11" fmla="*/ 680139 h 870788"/>
                <a:gd name="connsiteX12" fmla="*/ 4082754 w 9067133"/>
                <a:gd name="connsiteY12" fmla="*/ 393582 h 870788"/>
                <a:gd name="connsiteX13" fmla="*/ 6122755 w 9067133"/>
                <a:gd name="connsiteY13" fmla="*/ 41683 h 870788"/>
                <a:gd name="connsiteX14" fmla="*/ 7830304 w 9067133"/>
                <a:gd name="connsiteY14" fmla="*/ 80678 h 870788"/>
                <a:gd name="connsiteX15" fmla="*/ 9043017 w 9067133"/>
                <a:gd name="connsiteY15" fmla="*/ 218715 h 870788"/>
                <a:gd name="connsiteX16" fmla="*/ 9067107 w 9067133"/>
                <a:gd name="connsiteY16" fmla="*/ 570847 h 870788"/>
                <a:gd name="connsiteX17" fmla="*/ 8658708 w 9067133"/>
                <a:gd name="connsiteY17" fmla="*/ 457906 h 870788"/>
                <a:gd name="connsiteX18" fmla="*/ 8086301 w 9067133"/>
                <a:gd name="connsiteY18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98413 w 9067133"/>
                <a:gd name="connsiteY2" fmla="*/ 426211 h 870788"/>
                <a:gd name="connsiteX3" fmla="*/ 2974010 w 9067133"/>
                <a:gd name="connsiteY3" fmla="*/ 731358 h 870788"/>
                <a:gd name="connsiteX4" fmla="*/ 3056708 w 9067133"/>
                <a:gd name="connsiteY4" fmla="*/ 725687 h 870788"/>
                <a:gd name="connsiteX5" fmla="*/ 2236966 w 9067133"/>
                <a:gd name="connsiteY5" fmla="*/ 828861 h 870788"/>
                <a:gd name="connsiteX6" fmla="*/ 1235630 w 9067133"/>
                <a:gd name="connsiteY6" fmla="*/ 761382 h 870788"/>
                <a:gd name="connsiteX7" fmla="*/ 8364 w 9067133"/>
                <a:gd name="connsiteY7" fmla="*/ 390323 h 870788"/>
                <a:gd name="connsiteX8" fmla="*/ 0 w 9067133"/>
                <a:gd name="connsiteY8" fmla="*/ 274506 h 870788"/>
                <a:gd name="connsiteX9" fmla="*/ 1385787 w 9067133"/>
                <a:gd name="connsiteY9" fmla="*/ 733438 h 870788"/>
                <a:gd name="connsiteX10" fmla="*/ 2449602 w 9067133"/>
                <a:gd name="connsiteY10" fmla="*/ 755443 h 870788"/>
                <a:gd name="connsiteX11" fmla="*/ 2982404 w 9067133"/>
                <a:gd name="connsiteY11" fmla="*/ 680139 h 870788"/>
                <a:gd name="connsiteX12" fmla="*/ 4082754 w 9067133"/>
                <a:gd name="connsiteY12" fmla="*/ 393582 h 870788"/>
                <a:gd name="connsiteX13" fmla="*/ 6122755 w 9067133"/>
                <a:gd name="connsiteY13" fmla="*/ 41683 h 870788"/>
                <a:gd name="connsiteX14" fmla="*/ 7830304 w 9067133"/>
                <a:gd name="connsiteY14" fmla="*/ 80678 h 870788"/>
                <a:gd name="connsiteX15" fmla="*/ 9043017 w 9067133"/>
                <a:gd name="connsiteY15" fmla="*/ 218715 h 870788"/>
                <a:gd name="connsiteX16" fmla="*/ 9067107 w 9067133"/>
                <a:gd name="connsiteY16" fmla="*/ 570847 h 870788"/>
                <a:gd name="connsiteX17" fmla="*/ 8658708 w 9067133"/>
                <a:gd name="connsiteY17" fmla="*/ 457906 h 870788"/>
                <a:gd name="connsiteX18" fmla="*/ 8086301 w 9067133"/>
                <a:gd name="connsiteY18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54929 w 9067133"/>
                <a:gd name="connsiteY2" fmla="*/ 450279 h 870788"/>
                <a:gd name="connsiteX3" fmla="*/ 2974010 w 9067133"/>
                <a:gd name="connsiteY3" fmla="*/ 731358 h 870788"/>
                <a:gd name="connsiteX4" fmla="*/ 3056708 w 9067133"/>
                <a:gd name="connsiteY4" fmla="*/ 725687 h 870788"/>
                <a:gd name="connsiteX5" fmla="*/ 2236966 w 9067133"/>
                <a:gd name="connsiteY5" fmla="*/ 828861 h 870788"/>
                <a:gd name="connsiteX6" fmla="*/ 1235630 w 9067133"/>
                <a:gd name="connsiteY6" fmla="*/ 761382 h 870788"/>
                <a:gd name="connsiteX7" fmla="*/ 8364 w 9067133"/>
                <a:gd name="connsiteY7" fmla="*/ 390323 h 870788"/>
                <a:gd name="connsiteX8" fmla="*/ 0 w 9067133"/>
                <a:gd name="connsiteY8" fmla="*/ 274506 h 870788"/>
                <a:gd name="connsiteX9" fmla="*/ 1385787 w 9067133"/>
                <a:gd name="connsiteY9" fmla="*/ 733438 h 870788"/>
                <a:gd name="connsiteX10" fmla="*/ 2449602 w 9067133"/>
                <a:gd name="connsiteY10" fmla="*/ 755443 h 870788"/>
                <a:gd name="connsiteX11" fmla="*/ 2982404 w 9067133"/>
                <a:gd name="connsiteY11" fmla="*/ 680139 h 870788"/>
                <a:gd name="connsiteX12" fmla="*/ 4082754 w 9067133"/>
                <a:gd name="connsiteY12" fmla="*/ 393582 h 870788"/>
                <a:gd name="connsiteX13" fmla="*/ 6122755 w 9067133"/>
                <a:gd name="connsiteY13" fmla="*/ 41683 h 870788"/>
                <a:gd name="connsiteX14" fmla="*/ 7830304 w 9067133"/>
                <a:gd name="connsiteY14" fmla="*/ 80678 h 870788"/>
                <a:gd name="connsiteX15" fmla="*/ 9043017 w 9067133"/>
                <a:gd name="connsiteY15" fmla="*/ 218715 h 870788"/>
                <a:gd name="connsiteX16" fmla="*/ 9067107 w 9067133"/>
                <a:gd name="connsiteY16" fmla="*/ 570847 h 870788"/>
                <a:gd name="connsiteX17" fmla="*/ 8658708 w 9067133"/>
                <a:gd name="connsiteY17" fmla="*/ 457906 h 870788"/>
                <a:gd name="connsiteX18" fmla="*/ 8086301 w 9067133"/>
                <a:gd name="connsiteY18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54929 w 9067133"/>
                <a:gd name="connsiteY2" fmla="*/ 450279 h 870788"/>
                <a:gd name="connsiteX3" fmla="*/ 2974010 w 9067133"/>
                <a:gd name="connsiteY3" fmla="*/ 731358 h 870788"/>
                <a:gd name="connsiteX4" fmla="*/ 3056708 w 9067133"/>
                <a:gd name="connsiteY4" fmla="*/ 725687 h 870788"/>
                <a:gd name="connsiteX5" fmla="*/ 2236966 w 9067133"/>
                <a:gd name="connsiteY5" fmla="*/ 828861 h 870788"/>
                <a:gd name="connsiteX6" fmla="*/ 1235630 w 9067133"/>
                <a:gd name="connsiteY6" fmla="*/ 761382 h 870788"/>
                <a:gd name="connsiteX7" fmla="*/ 8364 w 9067133"/>
                <a:gd name="connsiteY7" fmla="*/ 390323 h 870788"/>
                <a:gd name="connsiteX8" fmla="*/ 0 w 9067133"/>
                <a:gd name="connsiteY8" fmla="*/ 274506 h 870788"/>
                <a:gd name="connsiteX9" fmla="*/ 1385787 w 9067133"/>
                <a:gd name="connsiteY9" fmla="*/ 733438 h 870788"/>
                <a:gd name="connsiteX10" fmla="*/ 2449602 w 9067133"/>
                <a:gd name="connsiteY10" fmla="*/ 755443 h 870788"/>
                <a:gd name="connsiteX11" fmla="*/ 2982404 w 9067133"/>
                <a:gd name="connsiteY11" fmla="*/ 680139 h 870788"/>
                <a:gd name="connsiteX12" fmla="*/ 4082754 w 9067133"/>
                <a:gd name="connsiteY12" fmla="*/ 393582 h 870788"/>
                <a:gd name="connsiteX13" fmla="*/ 6122755 w 9067133"/>
                <a:gd name="connsiteY13" fmla="*/ 41683 h 870788"/>
                <a:gd name="connsiteX14" fmla="*/ 7830304 w 9067133"/>
                <a:gd name="connsiteY14" fmla="*/ 80678 h 870788"/>
                <a:gd name="connsiteX15" fmla="*/ 9043017 w 9067133"/>
                <a:gd name="connsiteY15" fmla="*/ 218715 h 870788"/>
                <a:gd name="connsiteX16" fmla="*/ 9067107 w 9067133"/>
                <a:gd name="connsiteY16" fmla="*/ 570847 h 870788"/>
                <a:gd name="connsiteX17" fmla="*/ 8658708 w 9067133"/>
                <a:gd name="connsiteY17" fmla="*/ 457906 h 870788"/>
                <a:gd name="connsiteX18" fmla="*/ 8086301 w 9067133"/>
                <a:gd name="connsiteY18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54929 w 9067133"/>
                <a:gd name="connsiteY2" fmla="*/ 450279 h 870788"/>
                <a:gd name="connsiteX3" fmla="*/ 2974010 w 9067133"/>
                <a:gd name="connsiteY3" fmla="*/ 731358 h 870788"/>
                <a:gd name="connsiteX4" fmla="*/ 3056708 w 9067133"/>
                <a:gd name="connsiteY4" fmla="*/ 725687 h 870788"/>
                <a:gd name="connsiteX5" fmla="*/ 2236966 w 9067133"/>
                <a:gd name="connsiteY5" fmla="*/ 828861 h 870788"/>
                <a:gd name="connsiteX6" fmla="*/ 1235630 w 9067133"/>
                <a:gd name="connsiteY6" fmla="*/ 761382 h 870788"/>
                <a:gd name="connsiteX7" fmla="*/ 8364 w 9067133"/>
                <a:gd name="connsiteY7" fmla="*/ 390323 h 870788"/>
                <a:gd name="connsiteX8" fmla="*/ 0 w 9067133"/>
                <a:gd name="connsiteY8" fmla="*/ 274506 h 870788"/>
                <a:gd name="connsiteX9" fmla="*/ 1385787 w 9067133"/>
                <a:gd name="connsiteY9" fmla="*/ 733438 h 870788"/>
                <a:gd name="connsiteX10" fmla="*/ 2449602 w 9067133"/>
                <a:gd name="connsiteY10" fmla="*/ 755443 h 870788"/>
                <a:gd name="connsiteX11" fmla="*/ 2982404 w 9067133"/>
                <a:gd name="connsiteY11" fmla="*/ 680139 h 870788"/>
                <a:gd name="connsiteX12" fmla="*/ 4082754 w 9067133"/>
                <a:gd name="connsiteY12" fmla="*/ 393582 h 870788"/>
                <a:gd name="connsiteX13" fmla="*/ 6122755 w 9067133"/>
                <a:gd name="connsiteY13" fmla="*/ 41683 h 870788"/>
                <a:gd name="connsiteX14" fmla="*/ 7830304 w 9067133"/>
                <a:gd name="connsiteY14" fmla="*/ 80678 h 870788"/>
                <a:gd name="connsiteX15" fmla="*/ 9043017 w 9067133"/>
                <a:gd name="connsiteY15" fmla="*/ 218715 h 870788"/>
                <a:gd name="connsiteX16" fmla="*/ 9067107 w 9067133"/>
                <a:gd name="connsiteY16" fmla="*/ 570847 h 870788"/>
                <a:gd name="connsiteX17" fmla="*/ 8658708 w 9067133"/>
                <a:gd name="connsiteY17" fmla="*/ 457906 h 870788"/>
                <a:gd name="connsiteX18" fmla="*/ 8086301 w 9067133"/>
                <a:gd name="connsiteY18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54929 w 9067133"/>
                <a:gd name="connsiteY2" fmla="*/ 450279 h 870788"/>
                <a:gd name="connsiteX3" fmla="*/ 2974010 w 9067133"/>
                <a:gd name="connsiteY3" fmla="*/ 731358 h 870788"/>
                <a:gd name="connsiteX4" fmla="*/ 3056708 w 9067133"/>
                <a:gd name="connsiteY4" fmla="*/ 725687 h 870788"/>
                <a:gd name="connsiteX5" fmla="*/ 2236966 w 9067133"/>
                <a:gd name="connsiteY5" fmla="*/ 828861 h 870788"/>
                <a:gd name="connsiteX6" fmla="*/ 1235630 w 9067133"/>
                <a:gd name="connsiteY6" fmla="*/ 761382 h 870788"/>
                <a:gd name="connsiteX7" fmla="*/ 8364 w 9067133"/>
                <a:gd name="connsiteY7" fmla="*/ 390323 h 870788"/>
                <a:gd name="connsiteX8" fmla="*/ 0 w 9067133"/>
                <a:gd name="connsiteY8" fmla="*/ 274506 h 870788"/>
                <a:gd name="connsiteX9" fmla="*/ 1385787 w 9067133"/>
                <a:gd name="connsiteY9" fmla="*/ 733438 h 870788"/>
                <a:gd name="connsiteX10" fmla="*/ 2449602 w 9067133"/>
                <a:gd name="connsiteY10" fmla="*/ 755443 h 870788"/>
                <a:gd name="connsiteX11" fmla="*/ 2982404 w 9067133"/>
                <a:gd name="connsiteY11" fmla="*/ 680139 h 870788"/>
                <a:gd name="connsiteX12" fmla="*/ 4082754 w 9067133"/>
                <a:gd name="connsiteY12" fmla="*/ 393582 h 870788"/>
                <a:gd name="connsiteX13" fmla="*/ 6122755 w 9067133"/>
                <a:gd name="connsiteY13" fmla="*/ 41683 h 870788"/>
                <a:gd name="connsiteX14" fmla="*/ 7830304 w 9067133"/>
                <a:gd name="connsiteY14" fmla="*/ 80678 h 870788"/>
                <a:gd name="connsiteX15" fmla="*/ 9043017 w 9067133"/>
                <a:gd name="connsiteY15" fmla="*/ 218715 h 870788"/>
                <a:gd name="connsiteX16" fmla="*/ 9067107 w 9067133"/>
                <a:gd name="connsiteY16" fmla="*/ 570847 h 870788"/>
                <a:gd name="connsiteX17" fmla="*/ 8658708 w 9067133"/>
                <a:gd name="connsiteY17" fmla="*/ 457906 h 870788"/>
                <a:gd name="connsiteX18" fmla="*/ 8086301 w 9067133"/>
                <a:gd name="connsiteY18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54929 w 9067133"/>
                <a:gd name="connsiteY2" fmla="*/ 450279 h 870788"/>
                <a:gd name="connsiteX3" fmla="*/ 2974010 w 9067133"/>
                <a:gd name="connsiteY3" fmla="*/ 731358 h 870788"/>
                <a:gd name="connsiteX4" fmla="*/ 3056708 w 9067133"/>
                <a:gd name="connsiteY4" fmla="*/ 725687 h 870788"/>
                <a:gd name="connsiteX5" fmla="*/ 2236966 w 9067133"/>
                <a:gd name="connsiteY5" fmla="*/ 828861 h 870788"/>
                <a:gd name="connsiteX6" fmla="*/ 1235630 w 9067133"/>
                <a:gd name="connsiteY6" fmla="*/ 761382 h 870788"/>
                <a:gd name="connsiteX7" fmla="*/ 8364 w 9067133"/>
                <a:gd name="connsiteY7" fmla="*/ 390323 h 870788"/>
                <a:gd name="connsiteX8" fmla="*/ 0 w 9067133"/>
                <a:gd name="connsiteY8" fmla="*/ 274506 h 870788"/>
                <a:gd name="connsiteX9" fmla="*/ 1385787 w 9067133"/>
                <a:gd name="connsiteY9" fmla="*/ 733438 h 870788"/>
                <a:gd name="connsiteX10" fmla="*/ 2449602 w 9067133"/>
                <a:gd name="connsiteY10" fmla="*/ 755443 h 870788"/>
                <a:gd name="connsiteX11" fmla="*/ 2982404 w 9067133"/>
                <a:gd name="connsiteY11" fmla="*/ 680139 h 870788"/>
                <a:gd name="connsiteX12" fmla="*/ 4082754 w 9067133"/>
                <a:gd name="connsiteY12" fmla="*/ 393582 h 870788"/>
                <a:gd name="connsiteX13" fmla="*/ 6122755 w 9067133"/>
                <a:gd name="connsiteY13" fmla="*/ 41683 h 870788"/>
                <a:gd name="connsiteX14" fmla="*/ 7830304 w 9067133"/>
                <a:gd name="connsiteY14" fmla="*/ 80678 h 870788"/>
                <a:gd name="connsiteX15" fmla="*/ 9043017 w 9067133"/>
                <a:gd name="connsiteY15" fmla="*/ 218715 h 870788"/>
                <a:gd name="connsiteX16" fmla="*/ 9067107 w 9067133"/>
                <a:gd name="connsiteY16" fmla="*/ 570847 h 870788"/>
                <a:gd name="connsiteX17" fmla="*/ 8658708 w 9067133"/>
                <a:gd name="connsiteY17" fmla="*/ 457906 h 870788"/>
                <a:gd name="connsiteX18" fmla="*/ 8086301 w 9067133"/>
                <a:gd name="connsiteY18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54929 w 9067133"/>
                <a:gd name="connsiteY2" fmla="*/ 450279 h 870788"/>
                <a:gd name="connsiteX3" fmla="*/ 2974010 w 9067133"/>
                <a:gd name="connsiteY3" fmla="*/ 731358 h 870788"/>
                <a:gd name="connsiteX4" fmla="*/ 3056708 w 9067133"/>
                <a:gd name="connsiteY4" fmla="*/ 725687 h 870788"/>
                <a:gd name="connsiteX5" fmla="*/ 2236966 w 9067133"/>
                <a:gd name="connsiteY5" fmla="*/ 828861 h 870788"/>
                <a:gd name="connsiteX6" fmla="*/ 1235630 w 9067133"/>
                <a:gd name="connsiteY6" fmla="*/ 761382 h 870788"/>
                <a:gd name="connsiteX7" fmla="*/ 8364 w 9067133"/>
                <a:gd name="connsiteY7" fmla="*/ 390323 h 870788"/>
                <a:gd name="connsiteX8" fmla="*/ 0 w 9067133"/>
                <a:gd name="connsiteY8" fmla="*/ 274506 h 870788"/>
                <a:gd name="connsiteX9" fmla="*/ 1385787 w 9067133"/>
                <a:gd name="connsiteY9" fmla="*/ 733438 h 870788"/>
                <a:gd name="connsiteX10" fmla="*/ 2449602 w 9067133"/>
                <a:gd name="connsiteY10" fmla="*/ 755443 h 870788"/>
                <a:gd name="connsiteX11" fmla="*/ 2982404 w 9067133"/>
                <a:gd name="connsiteY11" fmla="*/ 680139 h 870788"/>
                <a:gd name="connsiteX12" fmla="*/ 4082754 w 9067133"/>
                <a:gd name="connsiteY12" fmla="*/ 393582 h 870788"/>
                <a:gd name="connsiteX13" fmla="*/ 6122755 w 9067133"/>
                <a:gd name="connsiteY13" fmla="*/ 41683 h 870788"/>
                <a:gd name="connsiteX14" fmla="*/ 7830304 w 9067133"/>
                <a:gd name="connsiteY14" fmla="*/ 80678 h 870788"/>
                <a:gd name="connsiteX15" fmla="*/ 9043017 w 9067133"/>
                <a:gd name="connsiteY15" fmla="*/ 218715 h 870788"/>
                <a:gd name="connsiteX16" fmla="*/ 9067107 w 9067133"/>
                <a:gd name="connsiteY16" fmla="*/ 570847 h 870788"/>
                <a:gd name="connsiteX17" fmla="*/ 8658708 w 9067133"/>
                <a:gd name="connsiteY17" fmla="*/ 457906 h 870788"/>
                <a:gd name="connsiteX18" fmla="*/ 8086301 w 9067133"/>
                <a:gd name="connsiteY18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54929 w 9067133"/>
                <a:gd name="connsiteY2" fmla="*/ 450279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54929 w 9067133"/>
                <a:gd name="connsiteY2" fmla="*/ 450279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54929 w 9067133"/>
                <a:gd name="connsiteY2" fmla="*/ 450279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54929 w 9067133"/>
                <a:gd name="connsiteY2" fmla="*/ 450279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54929 w 9067133"/>
                <a:gd name="connsiteY2" fmla="*/ 450279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54929 w 9067133"/>
                <a:gd name="connsiteY2" fmla="*/ 450279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54929 w 9067133"/>
                <a:gd name="connsiteY2" fmla="*/ 450279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54929 w 9067133"/>
                <a:gd name="connsiteY2" fmla="*/ 450279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354929 w 9067133"/>
                <a:gd name="connsiteY2" fmla="*/ 450279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0" fmla="*/ 7501104 w 9067133"/>
                <a:gd name="connsiteY0" fmla="*/ 277274 h 870788"/>
                <a:gd name="connsiteX1" fmla="*/ 5998029 w 9067133"/>
                <a:gd name="connsiteY1" fmla="*/ 240608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0" fmla="*/ 7501104 w 9067133"/>
                <a:gd name="connsiteY0" fmla="*/ 277274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0" fmla="*/ 7501104 w 9067133"/>
                <a:gd name="connsiteY0" fmla="*/ 277274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0" fmla="*/ 7509253 w 9067133"/>
                <a:gd name="connsiteY0" fmla="*/ 296680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0" fmla="*/ 7509253 w 9067133"/>
                <a:gd name="connsiteY0" fmla="*/ 296680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18" fmla="*/ 7509253 w 9067133"/>
                <a:gd name="connsiteY18" fmla="*/ 296680 h 870788"/>
                <a:gd name="connsiteX0" fmla="*/ 7509253 w 9067133"/>
                <a:gd name="connsiteY0" fmla="*/ 296680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18" fmla="*/ 7509253 w 9067133"/>
                <a:gd name="connsiteY18" fmla="*/ 296680 h 870788"/>
                <a:gd name="connsiteX0" fmla="*/ 7509253 w 9067133"/>
                <a:gd name="connsiteY0" fmla="*/ 296680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658708 w 9067133"/>
                <a:gd name="connsiteY16" fmla="*/ 457906 h 870788"/>
                <a:gd name="connsiteX17" fmla="*/ 8086301 w 9067133"/>
                <a:gd name="connsiteY17" fmla="*/ 353927 h 870788"/>
                <a:gd name="connsiteX18" fmla="*/ 7509253 w 9067133"/>
                <a:gd name="connsiteY18" fmla="*/ 296680 h 870788"/>
                <a:gd name="connsiteX0" fmla="*/ 7509253 w 9067133"/>
                <a:gd name="connsiteY0" fmla="*/ 296680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086301 w 9067133"/>
                <a:gd name="connsiteY16" fmla="*/ 353927 h 870788"/>
                <a:gd name="connsiteX17" fmla="*/ 7509253 w 9067133"/>
                <a:gd name="connsiteY17" fmla="*/ 296680 h 870788"/>
                <a:gd name="connsiteX0" fmla="*/ 7509253 w 9067133"/>
                <a:gd name="connsiteY0" fmla="*/ 296680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086301 w 9067133"/>
                <a:gd name="connsiteY16" fmla="*/ 353927 h 870788"/>
                <a:gd name="connsiteX17" fmla="*/ 7509253 w 9067133"/>
                <a:gd name="connsiteY17" fmla="*/ 296680 h 870788"/>
                <a:gd name="connsiteX0" fmla="*/ 7509253 w 9067133"/>
                <a:gd name="connsiteY0" fmla="*/ 296680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8086301 w 9067133"/>
                <a:gd name="connsiteY16" fmla="*/ 353927 h 870788"/>
                <a:gd name="connsiteX17" fmla="*/ 7509253 w 9067133"/>
                <a:gd name="connsiteY17" fmla="*/ 296680 h 870788"/>
                <a:gd name="connsiteX0" fmla="*/ 7509253 w 9067133"/>
                <a:gd name="connsiteY0" fmla="*/ 296680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7509253 w 9067133"/>
                <a:gd name="connsiteY16" fmla="*/ 296680 h 870788"/>
                <a:gd name="connsiteX0" fmla="*/ 7509253 w 9067133"/>
                <a:gd name="connsiteY0" fmla="*/ 296680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7509253 w 9067133"/>
                <a:gd name="connsiteY16" fmla="*/ 296680 h 870788"/>
                <a:gd name="connsiteX0" fmla="*/ 7509253 w 9067133"/>
                <a:gd name="connsiteY0" fmla="*/ 296680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7509253 w 9067133"/>
                <a:gd name="connsiteY16" fmla="*/ 296680 h 870788"/>
                <a:gd name="connsiteX0" fmla="*/ 7509253 w 9067133"/>
                <a:gd name="connsiteY0" fmla="*/ 296680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7509253 w 9067133"/>
                <a:gd name="connsiteY16" fmla="*/ 296680 h 870788"/>
                <a:gd name="connsiteX0" fmla="*/ 7509253 w 9067133"/>
                <a:gd name="connsiteY0" fmla="*/ 296680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385787 w 9067133"/>
                <a:gd name="connsiteY8" fmla="*/ 733438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7509253 w 9067133"/>
                <a:gd name="connsiteY16" fmla="*/ 296680 h 870788"/>
                <a:gd name="connsiteX0" fmla="*/ 7509253 w 9067133"/>
                <a:gd name="connsiteY0" fmla="*/ 296680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498894 w 9067133"/>
                <a:gd name="connsiteY8" fmla="*/ 763504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7509253 w 9067133"/>
                <a:gd name="connsiteY16" fmla="*/ 296680 h 870788"/>
                <a:gd name="connsiteX0" fmla="*/ 7509253 w 9067133"/>
                <a:gd name="connsiteY0" fmla="*/ 296680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498894 w 9067133"/>
                <a:gd name="connsiteY8" fmla="*/ 763504 h 870788"/>
                <a:gd name="connsiteX9" fmla="*/ 2449602 w 9067133"/>
                <a:gd name="connsiteY9" fmla="*/ 755443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7509253 w 9067133"/>
                <a:gd name="connsiteY16" fmla="*/ 296680 h 870788"/>
                <a:gd name="connsiteX0" fmla="*/ 7509253 w 9067133"/>
                <a:gd name="connsiteY0" fmla="*/ 296680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8364 w 9067133"/>
                <a:gd name="connsiteY6" fmla="*/ 390323 h 870788"/>
                <a:gd name="connsiteX7" fmla="*/ 0 w 9067133"/>
                <a:gd name="connsiteY7" fmla="*/ 274506 h 870788"/>
                <a:gd name="connsiteX8" fmla="*/ 1498894 w 9067133"/>
                <a:gd name="connsiteY8" fmla="*/ 763504 h 870788"/>
                <a:gd name="connsiteX9" fmla="*/ 2456621 w 9067133"/>
                <a:gd name="connsiteY9" fmla="*/ 761521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7509253 w 9067133"/>
                <a:gd name="connsiteY16" fmla="*/ 296680 h 870788"/>
                <a:gd name="connsiteX0" fmla="*/ 7509253 w 9067133"/>
                <a:gd name="connsiteY0" fmla="*/ 296680 h 870788"/>
                <a:gd name="connsiteX1" fmla="*/ 5999723 w 9067133"/>
                <a:gd name="connsiteY1" fmla="*/ 260595 h 870788"/>
                <a:gd name="connsiteX2" fmla="*/ 4265138 w 9067133"/>
                <a:gd name="connsiteY2" fmla="*/ 465102 h 870788"/>
                <a:gd name="connsiteX3" fmla="*/ 3056708 w 9067133"/>
                <a:gd name="connsiteY3" fmla="*/ 725687 h 870788"/>
                <a:gd name="connsiteX4" fmla="*/ 2236966 w 9067133"/>
                <a:gd name="connsiteY4" fmla="*/ 828861 h 870788"/>
                <a:gd name="connsiteX5" fmla="*/ 1235630 w 9067133"/>
                <a:gd name="connsiteY5" fmla="*/ 761382 h 870788"/>
                <a:gd name="connsiteX6" fmla="*/ 12627 w 9067133"/>
                <a:gd name="connsiteY6" fmla="*/ 440622 h 870788"/>
                <a:gd name="connsiteX7" fmla="*/ 0 w 9067133"/>
                <a:gd name="connsiteY7" fmla="*/ 274506 h 870788"/>
                <a:gd name="connsiteX8" fmla="*/ 1498894 w 9067133"/>
                <a:gd name="connsiteY8" fmla="*/ 763504 h 870788"/>
                <a:gd name="connsiteX9" fmla="*/ 2456621 w 9067133"/>
                <a:gd name="connsiteY9" fmla="*/ 761521 h 870788"/>
                <a:gd name="connsiteX10" fmla="*/ 2982404 w 9067133"/>
                <a:gd name="connsiteY10" fmla="*/ 680139 h 870788"/>
                <a:gd name="connsiteX11" fmla="*/ 4082754 w 9067133"/>
                <a:gd name="connsiteY11" fmla="*/ 393582 h 870788"/>
                <a:gd name="connsiteX12" fmla="*/ 6122755 w 9067133"/>
                <a:gd name="connsiteY12" fmla="*/ 41683 h 870788"/>
                <a:gd name="connsiteX13" fmla="*/ 7830304 w 9067133"/>
                <a:gd name="connsiteY13" fmla="*/ 80678 h 870788"/>
                <a:gd name="connsiteX14" fmla="*/ 9043017 w 9067133"/>
                <a:gd name="connsiteY14" fmla="*/ 218715 h 870788"/>
                <a:gd name="connsiteX15" fmla="*/ 9067107 w 9067133"/>
                <a:gd name="connsiteY15" fmla="*/ 570847 h 870788"/>
                <a:gd name="connsiteX16" fmla="*/ 7509253 w 9067133"/>
                <a:gd name="connsiteY16" fmla="*/ 296680 h 870788"/>
                <a:gd name="connsiteX0" fmla="*/ 7504171 w 9062051"/>
                <a:gd name="connsiteY0" fmla="*/ 296680 h 870788"/>
                <a:gd name="connsiteX1" fmla="*/ 5994641 w 9062051"/>
                <a:gd name="connsiteY1" fmla="*/ 260595 h 870788"/>
                <a:gd name="connsiteX2" fmla="*/ 4260056 w 9062051"/>
                <a:gd name="connsiteY2" fmla="*/ 465102 h 870788"/>
                <a:gd name="connsiteX3" fmla="*/ 3051626 w 9062051"/>
                <a:gd name="connsiteY3" fmla="*/ 725687 h 870788"/>
                <a:gd name="connsiteX4" fmla="*/ 2231884 w 9062051"/>
                <a:gd name="connsiteY4" fmla="*/ 828861 h 870788"/>
                <a:gd name="connsiteX5" fmla="*/ 1230548 w 9062051"/>
                <a:gd name="connsiteY5" fmla="*/ 761382 h 870788"/>
                <a:gd name="connsiteX6" fmla="*/ 7545 w 9062051"/>
                <a:gd name="connsiteY6" fmla="*/ 440622 h 870788"/>
                <a:gd name="connsiteX7" fmla="*/ 0 w 9062051"/>
                <a:gd name="connsiteY7" fmla="*/ 334468 h 870788"/>
                <a:gd name="connsiteX8" fmla="*/ 1493812 w 9062051"/>
                <a:gd name="connsiteY8" fmla="*/ 763504 h 870788"/>
                <a:gd name="connsiteX9" fmla="*/ 2451539 w 9062051"/>
                <a:gd name="connsiteY9" fmla="*/ 761521 h 870788"/>
                <a:gd name="connsiteX10" fmla="*/ 2977322 w 9062051"/>
                <a:gd name="connsiteY10" fmla="*/ 680139 h 870788"/>
                <a:gd name="connsiteX11" fmla="*/ 4077672 w 9062051"/>
                <a:gd name="connsiteY11" fmla="*/ 393582 h 870788"/>
                <a:gd name="connsiteX12" fmla="*/ 6117673 w 9062051"/>
                <a:gd name="connsiteY12" fmla="*/ 41683 h 870788"/>
                <a:gd name="connsiteX13" fmla="*/ 7825222 w 9062051"/>
                <a:gd name="connsiteY13" fmla="*/ 80678 h 870788"/>
                <a:gd name="connsiteX14" fmla="*/ 9037935 w 9062051"/>
                <a:gd name="connsiteY14" fmla="*/ 218715 h 870788"/>
                <a:gd name="connsiteX15" fmla="*/ 9062025 w 9062051"/>
                <a:gd name="connsiteY15" fmla="*/ 570847 h 870788"/>
                <a:gd name="connsiteX16" fmla="*/ 7504171 w 9062051"/>
                <a:gd name="connsiteY16" fmla="*/ 296680 h 870788"/>
                <a:gd name="connsiteX0" fmla="*/ 7504171 w 9062051"/>
                <a:gd name="connsiteY0" fmla="*/ 296680 h 828861"/>
                <a:gd name="connsiteX1" fmla="*/ 5994641 w 9062051"/>
                <a:gd name="connsiteY1" fmla="*/ 260595 h 828861"/>
                <a:gd name="connsiteX2" fmla="*/ 4260056 w 9062051"/>
                <a:gd name="connsiteY2" fmla="*/ 465102 h 828861"/>
                <a:gd name="connsiteX3" fmla="*/ 3051626 w 9062051"/>
                <a:gd name="connsiteY3" fmla="*/ 725687 h 828861"/>
                <a:gd name="connsiteX4" fmla="*/ 2231884 w 9062051"/>
                <a:gd name="connsiteY4" fmla="*/ 828861 h 828861"/>
                <a:gd name="connsiteX5" fmla="*/ 746677 w 9062051"/>
                <a:gd name="connsiteY5" fmla="*/ 700307 h 828861"/>
                <a:gd name="connsiteX6" fmla="*/ 7545 w 9062051"/>
                <a:gd name="connsiteY6" fmla="*/ 440622 h 828861"/>
                <a:gd name="connsiteX7" fmla="*/ 0 w 9062051"/>
                <a:gd name="connsiteY7" fmla="*/ 334468 h 828861"/>
                <a:gd name="connsiteX8" fmla="*/ 1493812 w 9062051"/>
                <a:gd name="connsiteY8" fmla="*/ 763504 h 828861"/>
                <a:gd name="connsiteX9" fmla="*/ 2451539 w 9062051"/>
                <a:gd name="connsiteY9" fmla="*/ 761521 h 828861"/>
                <a:gd name="connsiteX10" fmla="*/ 2977322 w 9062051"/>
                <a:gd name="connsiteY10" fmla="*/ 680139 h 828861"/>
                <a:gd name="connsiteX11" fmla="*/ 4077672 w 9062051"/>
                <a:gd name="connsiteY11" fmla="*/ 393582 h 828861"/>
                <a:gd name="connsiteX12" fmla="*/ 6117673 w 9062051"/>
                <a:gd name="connsiteY12" fmla="*/ 41683 h 828861"/>
                <a:gd name="connsiteX13" fmla="*/ 7825222 w 9062051"/>
                <a:gd name="connsiteY13" fmla="*/ 80678 h 828861"/>
                <a:gd name="connsiteX14" fmla="*/ 9037935 w 9062051"/>
                <a:gd name="connsiteY14" fmla="*/ 218715 h 828861"/>
                <a:gd name="connsiteX15" fmla="*/ 9062025 w 9062051"/>
                <a:gd name="connsiteY15" fmla="*/ 570847 h 828861"/>
                <a:gd name="connsiteX16" fmla="*/ 7504171 w 9062051"/>
                <a:gd name="connsiteY16" fmla="*/ 296680 h 828861"/>
                <a:gd name="connsiteX0" fmla="*/ 7504171 w 9062051"/>
                <a:gd name="connsiteY0" fmla="*/ 296680 h 828861"/>
                <a:gd name="connsiteX1" fmla="*/ 5994641 w 9062051"/>
                <a:gd name="connsiteY1" fmla="*/ 260595 h 828861"/>
                <a:gd name="connsiteX2" fmla="*/ 4260056 w 9062051"/>
                <a:gd name="connsiteY2" fmla="*/ 465102 h 828861"/>
                <a:gd name="connsiteX3" fmla="*/ 3051626 w 9062051"/>
                <a:gd name="connsiteY3" fmla="*/ 725687 h 828861"/>
                <a:gd name="connsiteX4" fmla="*/ 2231884 w 9062051"/>
                <a:gd name="connsiteY4" fmla="*/ 828861 h 828861"/>
                <a:gd name="connsiteX5" fmla="*/ 713277 w 9062051"/>
                <a:gd name="connsiteY5" fmla="*/ 689897 h 828861"/>
                <a:gd name="connsiteX6" fmla="*/ 7545 w 9062051"/>
                <a:gd name="connsiteY6" fmla="*/ 440622 h 828861"/>
                <a:gd name="connsiteX7" fmla="*/ 0 w 9062051"/>
                <a:gd name="connsiteY7" fmla="*/ 334468 h 828861"/>
                <a:gd name="connsiteX8" fmla="*/ 1493812 w 9062051"/>
                <a:gd name="connsiteY8" fmla="*/ 763504 h 828861"/>
                <a:gd name="connsiteX9" fmla="*/ 2451539 w 9062051"/>
                <a:gd name="connsiteY9" fmla="*/ 761521 h 828861"/>
                <a:gd name="connsiteX10" fmla="*/ 2977322 w 9062051"/>
                <a:gd name="connsiteY10" fmla="*/ 680139 h 828861"/>
                <a:gd name="connsiteX11" fmla="*/ 4077672 w 9062051"/>
                <a:gd name="connsiteY11" fmla="*/ 393582 h 828861"/>
                <a:gd name="connsiteX12" fmla="*/ 6117673 w 9062051"/>
                <a:gd name="connsiteY12" fmla="*/ 41683 h 828861"/>
                <a:gd name="connsiteX13" fmla="*/ 7825222 w 9062051"/>
                <a:gd name="connsiteY13" fmla="*/ 80678 h 828861"/>
                <a:gd name="connsiteX14" fmla="*/ 9037935 w 9062051"/>
                <a:gd name="connsiteY14" fmla="*/ 218715 h 828861"/>
                <a:gd name="connsiteX15" fmla="*/ 9062025 w 9062051"/>
                <a:gd name="connsiteY15" fmla="*/ 570847 h 828861"/>
                <a:gd name="connsiteX16" fmla="*/ 7504171 w 9062051"/>
                <a:gd name="connsiteY16" fmla="*/ 296680 h 828861"/>
                <a:gd name="connsiteX0" fmla="*/ 7504171 w 9062051"/>
                <a:gd name="connsiteY0" fmla="*/ 296680 h 828861"/>
                <a:gd name="connsiteX1" fmla="*/ 5994641 w 9062051"/>
                <a:gd name="connsiteY1" fmla="*/ 260595 h 828861"/>
                <a:gd name="connsiteX2" fmla="*/ 4260056 w 9062051"/>
                <a:gd name="connsiteY2" fmla="*/ 465102 h 828861"/>
                <a:gd name="connsiteX3" fmla="*/ 3051626 w 9062051"/>
                <a:gd name="connsiteY3" fmla="*/ 725687 h 828861"/>
                <a:gd name="connsiteX4" fmla="*/ 2231884 w 9062051"/>
                <a:gd name="connsiteY4" fmla="*/ 828861 h 828861"/>
                <a:gd name="connsiteX5" fmla="*/ 713277 w 9062051"/>
                <a:gd name="connsiteY5" fmla="*/ 689897 h 828861"/>
                <a:gd name="connsiteX6" fmla="*/ 7545 w 9062051"/>
                <a:gd name="connsiteY6" fmla="*/ 440622 h 828861"/>
                <a:gd name="connsiteX7" fmla="*/ 0 w 9062051"/>
                <a:gd name="connsiteY7" fmla="*/ 334468 h 828861"/>
                <a:gd name="connsiteX8" fmla="*/ 1493812 w 9062051"/>
                <a:gd name="connsiteY8" fmla="*/ 763504 h 828861"/>
                <a:gd name="connsiteX9" fmla="*/ 2451539 w 9062051"/>
                <a:gd name="connsiteY9" fmla="*/ 761521 h 828861"/>
                <a:gd name="connsiteX10" fmla="*/ 2977322 w 9062051"/>
                <a:gd name="connsiteY10" fmla="*/ 680139 h 828861"/>
                <a:gd name="connsiteX11" fmla="*/ 4077672 w 9062051"/>
                <a:gd name="connsiteY11" fmla="*/ 393582 h 828861"/>
                <a:gd name="connsiteX12" fmla="*/ 6117673 w 9062051"/>
                <a:gd name="connsiteY12" fmla="*/ 41683 h 828861"/>
                <a:gd name="connsiteX13" fmla="*/ 7825222 w 9062051"/>
                <a:gd name="connsiteY13" fmla="*/ 80678 h 828861"/>
                <a:gd name="connsiteX14" fmla="*/ 9037935 w 9062051"/>
                <a:gd name="connsiteY14" fmla="*/ 218715 h 828861"/>
                <a:gd name="connsiteX15" fmla="*/ 9062025 w 9062051"/>
                <a:gd name="connsiteY15" fmla="*/ 570847 h 828861"/>
                <a:gd name="connsiteX16" fmla="*/ 7504171 w 9062051"/>
                <a:gd name="connsiteY16" fmla="*/ 296680 h 828861"/>
                <a:gd name="connsiteX0" fmla="*/ 7504171 w 9062051"/>
                <a:gd name="connsiteY0" fmla="*/ 296680 h 828861"/>
                <a:gd name="connsiteX1" fmla="*/ 5994641 w 9062051"/>
                <a:gd name="connsiteY1" fmla="*/ 260595 h 828861"/>
                <a:gd name="connsiteX2" fmla="*/ 4260056 w 9062051"/>
                <a:gd name="connsiteY2" fmla="*/ 465102 h 828861"/>
                <a:gd name="connsiteX3" fmla="*/ 3051626 w 9062051"/>
                <a:gd name="connsiteY3" fmla="*/ 725687 h 828861"/>
                <a:gd name="connsiteX4" fmla="*/ 2231884 w 9062051"/>
                <a:gd name="connsiteY4" fmla="*/ 828861 h 828861"/>
                <a:gd name="connsiteX5" fmla="*/ 713277 w 9062051"/>
                <a:gd name="connsiteY5" fmla="*/ 689897 h 828861"/>
                <a:gd name="connsiteX6" fmla="*/ 7545 w 9062051"/>
                <a:gd name="connsiteY6" fmla="*/ 440622 h 828861"/>
                <a:gd name="connsiteX7" fmla="*/ 0 w 9062051"/>
                <a:gd name="connsiteY7" fmla="*/ 334468 h 828861"/>
                <a:gd name="connsiteX8" fmla="*/ 1493812 w 9062051"/>
                <a:gd name="connsiteY8" fmla="*/ 763504 h 828861"/>
                <a:gd name="connsiteX9" fmla="*/ 2379950 w 9062051"/>
                <a:gd name="connsiteY9" fmla="*/ 777722 h 828861"/>
                <a:gd name="connsiteX10" fmla="*/ 2977322 w 9062051"/>
                <a:gd name="connsiteY10" fmla="*/ 680139 h 828861"/>
                <a:gd name="connsiteX11" fmla="*/ 4077672 w 9062051"/>
                <a:gd name="connsiteY11" fmla="*/ 393582 h 828861"/>
                <a:gd name="connsiteX12" fmla="*/ 6117673 w 9062051"/>
                <a:gd name="connsiteY12" fmla="*/ 41683 h 828861"/>
                <a:gd name="connsiteX13" fmla="*/ 7825222 w 9062051"/>
                <a:gd name="connsiteY13" fmla="*/ 80678 h 828861"/>
                <a:gd name="connsiteX14" fmla="*/ 9037935 w 9062051"/>
                <a:gd name="connsiteY14" fmla="*/ 218715 h 828861"/>
                <a:gd name="connsiteX15" fmla="*/ 9062025 w 9062051"/>
                <a:gd name="connsiteY15" fmla="*/ 570847 h 828861"/>
                <a:gd name="connsiteX16" fmla="*/ 7504171 w 9062051"/>
                <a:gd name="connsiteY16" fmla="*/ 296680 h 828861"/>
                <a:gd name="connsiteX0" fmla="*/ 7504171 w 9062051"/>
                <a:gd name="connsiteY0" fmla="*/ 296680 h 828861"/>
                <a:gd name="connsiteX1" fmla="*/ 5994641 w 9062051"/>
                <a:gd name="connsiteY1" fmla="*/ 260595 h 828861"/>
                <a:gd name="connsiteX2" fmla="*/ 4260056 w 9062051"/>
                <a:gd name="connsiteY2" fmla="*/ 465102 h 828861"/>
                <a:gd name="connsiteX3" fmla="*/ 3051626 w 9062051"/>
                <a:gd name="connsiteY3" fmla="*/ 725687 h 828861"/>
                <a:gd name="connsiteX4" fmla="*/ 2231884 w 9062051"/>
                <a:gd name="connsiteY4" fmla="*/ 828861 h 828861"/>
                <a:gd name="connsiteX5" fmla="*/ 713277 w 9062051"/>
                <a:gd name="connsiteY5" fmla="*/ 689897 h 828861"/>
                <a:gd name="connsiteX6" fmla="*/ 7545 w 9062051"/>
                <a:gd name="connsiteY6" fmla="*/ 440622 h 828861"/>
                <a:gd name="connsiteX7" fmla="*/ 0 w 9062051"/>
                <a:gd name="connsiteY7" fmla="*/ 334468 h 828861"/>
                <a:gd name="connsiteX8" fmla="*/ 1493812 w 9062051"/>
                <a:gd name="connsiteY8" fmla="*/ 763504 h 828861"/>
                <a:gd name="connsiteX9" fmla="*/ 2379950 w 9062051"/>
                <a:gd name="connsiteY9" fmla="*/ 777722 h 828861"/>
                <a:gd name="connsiteX10" fmla="*/ 2977322 w 9062051"/>
                <a:gd name="connsiteY10" fmla="*/ 680139 h 828861"/>
                <a:gd name="connsiteX11" fmla="*/ 4077672 w 9062051"/>
                <a:gd name="connsiteY11" fmla="*/ 393582 h 828861"/>
                <a:gd name="connsiteX12" fmla="*/ 6117673 w 9062051"/>
                <a:gd name="connsiteY12" fmla="*/ 41683 h 828861"/>
                <a:gd name="connsiteX13" fmla="*/ 7825222 w 9062051"/>
                <a:gd name="connsiteY13" fmla="*/ 80678 h 828861"/>
                <a:gd name="connsiteX14" fmla="*/ 9037935 w 9062051"/>
                <a:gd name="connsiteY14" fmla="*/ 218715 h 828861"/>
                <a:gd name="connsiteX15" fmla="*/ 9062025 w 9062051"/>
                <a:gd name="connsiteY15" fmla="*/ 570847 h 828861"/>
                <a:gd name="connsiteX16" fmla="*/ 7504171 w 9062051"/>
                <a:gd name="connsiteY16" fmla="*/ 296680 h 828861"/>
                <a:gd name="connsiteX0" fmla="*/ 7508550 w 9066430"/>
                <a:gd name="connsiteY0" fmla="*/ 296680 h 828861"/>
                <a:gd name="connsiteX1" fmla="*/ 5999020 w 9066430"/>
                <a:gd name="connsiteY1" fmla="*/ 260595 h 828861"/>
                <a:gd name="connsiteX2" fmla="*/ 4264435 w 9066430"/>
                <a:gd name="connsiteY2" fmla="*/ 465102 h 828861"/>
                <a:gd name="connsiteX3" fmla="*/ 3056005 w 9066430"/>
                <a:gd name="connsiteY3" fmla="*/ 725687 h 828861"/>
                <a:gd name="connsiteX4" fmla="*/ 2236263 w 9066430"/>
                <a:gd name="connsiteY4" fmla="*/ 828861 h 828861"/>
                <a:gd name="connsiteX5" fmla="*/ 717656 w 9066430"/>
                <a:gd name="connsiteY5" fmla="*/ 689897 h 828861"/>
                <a:gd name="connsiteX6" fmla="*/ 11924 w 9066430"/>
                <a:gd name="connsiteY6" fmla="*/ 440622 h 828861"/>
                <a:gd name="connsiteX7" fmla="*/ 0 w 9066430"/>
                <a:gd name="connsiteY7" fmla="*/ 310582 h 828861"/>
                <a:gd name="connsiteX8" fmla="*/ 1498191 w 9066430"/>
                <a:gd name="connsiteY8" fmla="*/ 763504 h 828861"/>
                <a:gd name="connsiteX9" fmla="*/ 2384329 w 9066430"/>
                <a:gd name="connsiteY9" fmla="*/ 777722 h 828861"/>
                <a:gd name="connsiteX10" fmla="*/ 2981701 w 9066430"/>
                <a:gd name="connsiteY10" fmla="*/ 680139 h 828861"/>
                <a:gd name="connsiteX11" fmla="*/ 4082051 w 9066430"/>
                <a:gd name="connsiteY11" fmla="*/ 393582 h 828861"/>
                <a:gd name="connsiteX12" fmla="*/ 6122052 w 9066430"/>
                <a:gd name="connsiteY12" fmla="*/ 41683 h 828861"/>
                <a:gd name="connsiteX13" fmla="*/ 7829601 w 9066430"/>
                <a:gd name="connsiteY13" fmla="*/ 80678 h 828861"/>
                <a:gd name="connsiteX14" fmla="*/ 9042314 w 9066430"/>
                <a:gd name="connsiteY14" fmla="*/ 218715 h 828861"/>
                <a:gd name="connsiteX15" fmla="*/ 9066404 w 9066430"/>
                <a:gd name="connsiteY15" fmla="*/ 570847 h 828861"/>
                <a:gd name="connsiteX16" fmla="*/ 7508550 w 9066430"/>
                <a:gd name="connsiteY16" fmla="*/ 296680 h 828861"/>
                <a:gd name="connsiteX0" fmla="*/ 7508550 w 9066430"/>
                <a:gd name="connsiteY0" fmla="*/ 296680 h 828861"/>
                <a:gd name="connsiteX1" fmla="*/ 5999020 w 9066430"/>
                <a:gd name="connsiteY1" fmla="*/ 260595 h 828861"/>
                <a:gd name="connsiteX2" fmla="*/ 4264435 w 9066430"/>
                <a:gd name="connsiteY2" fmla="*/ 465102 h 828861"/>
                <a:gd name="connsiteX3" fmla="*/ 3056005 w 9066430"/>
                <a:gd name="connsiteY3" fmla="*/ 725687 h 828861"/>
                <a:gd name="connsiteX4" fmla="*/ 2236263 w 9066430"/>
                <a:gd name="connsiteY4" fmla="*/ 828861 h 828861"/>
                <a:gd name="connsiteX5" fmla="*/ 717656 w 9066430"/>
                <a:gd name="connsiteY5" fmla="*/ 689897 h 828861"/>
                <a:gd name="connsiteX6" fmla="*/ 11924 w 9066430"/>
                <a:gd name="connsiteY6" fmla="*/ 440622 h 828861"/>
                <a:gd name="connsiteX7" fmla="*/ 0 w 9066430"/>
                <a:gd name="connsiteY7" fmla="*/ 310582 h 828861"/>
                <a:gd name="connsiteX8" fmla="*/ 1498191 w 9066430"/>
                <a:gd name="connsiteY8" fmla="*/ 763504 h 828861"/>
                <a:gd name="connsiteX9" fmla="*/ 2384329 w 9066430"/>
                <a:gd name="connsiteY9" fmla="*/ 777722 h 828861"/>
                <a:gd name="connsiteX10" fmla="*/ 2981701 w 9066430"/>
                <a:gd name="connsiteY10" fmla="*/ 680139 h 828861"/>
                <a:gd name="connsiteX11" fmla="*/ 4082051 w 9066430"/>
                <a:gd name="connsiteY11" fmla="*/ 393582 h 828861"/>
                <a:gd name="connsiteX12" fmla="*/ 6122052 w 9066430"/>
                <a:gd name="connsiteY12" fmla="*/ 41683 h 828861"/>
                <a:gd name="connsiteX13" fmla="*/ 7829601 w 9066430"/>
                <a:gd name="connsiteY13" fmla="*/ 80678 h 828861"/>
                <a:gd name="connsiteX14" fmla="*/ 9042314 w 9066430"/>
                <a:gd name="connsiteY14" fmla="*/ 218715 h 828861"/>
                <a:gd name="connsiteX15" fmla="*/ 9066404 w 9066430"/>
                <a:gd name="connsiteY15" fmla="*/ 570847 h 828861"/>
                <a:gd name="connsiteX16" fmla="*/ 7508550 w 9066430"/>
                <a:gd name="connsiteY16" fmla="*/ 296680 h 828861"/>
                <a:gd name="connsiteX0" fmla="*/ 7508550 w 9066430"/>
                <a:gd name="connsiteY0" fmla="*/ 296680 h 828861"/>
                <a:gd name="connsiteX1" fmla="*/ 5999020 w 9066430"/>
                <a:gd name="connsiteY1" fmla="*/ 260595 h 828861"/>
                <a:gd name="connsiteX2" fmla="*/ 4264435 w 9066430"/>
                <a:gd name="connsiteY2" fmla="*/ 465102 h 828861"/>
                <a:gd name="connsiteX3" fmla="*/ 3056005 w 9066430"/>
                <a:gd name="connsiteY3" fmla="*/ 725687 h 828861"/>
                <a:gd name="connsiteX4" fmla="*/ 2236263 w 9066430"/>
                <a:gd name="connsiteY4" fmla="*/ 828861 h 828861"/>
                <a:gd name="connsiteX5" fmla="*/ 717656 w 9066430"/>
                <a:gd name="connsiteY5" fmla="*/ 689897 h 828861"/>
                <a:gd name="connsiteX6" fmla="*/ 11924 w 9066430"/>
                <a:gd name="connsiteY6" fmla="*/ 440622 h 828861"/>
                <a:gd name="connsiteX7" fmla="*/ 0 w 9066430"/>
                <a:gd name="connsiteY7" fmla="*/ 310582 h 828861"/>
                <a:gd name="connsiteX8" fmla="*/ 1498191 w 9066430"/>
                <a:gd name="connsiteY8" fmla="*/ 763504 h 828861"/>
                <a:gd name="connsiteX9" fmla="*/ 2384329 w 9066430"/>
                <a:gd name="connsiteY9" fmla="*/ 777722 h 828861"/>
                <a:gd name="connsiteX10" fmla="*/ 2981701 w 9066430"/>
                <a:gd name="connsiteY10" fmla="*/ 680139 h 828861"/>
                <a:gd name="connsiteX11" fmla="*/ 4082051 w 9066430"/>
                <a:gd name="connsiteY11" fmla="*/ 393582 h 828861"/>
                <a:gd name="connsiteX12" fmla="*/ 6122052 w 9066430"/>
                <a:gd name="connsiteY12" fmla="*/ 41683 h 828861"/>
                <a:gd name="connsiteX13" fmla="*/ 7829601 w 9066430"/>
                <a:gd name="connsiteY13" fmla="*/ 80678 h 828861"/>
                <a:gd name="connsiteX14" fmla="*/ 9042314 w 9066430"/>
                <a:gd name="connsiteY14" fmla="*/ 218715 h 828861"/>
                <a:gd name="connsiteX15" fmla="*/ 9066404 w 9066430"/>
                <a:gd name="connsiteY15" fmla="*/ 570847 h 828861"/>
                <a:gd name="connsiteX16" fmla="*/ 7508550 w 9066430"/>
                <a:gd name="connsiteY16" fmla="*/ 296680 h 828861"/>
                <a:gd name="connsiteX0" fmla="*/ 7508550 w 9066430"/>
                <a:gd name="connsiteY0" fmla="*/ 296680 h 828861"/>
                <a:gd name="connsiteX1" fmla="*/ 5999020 w 9066430"/>
                <a:gd name="connsiteY1" fmla="*/ 260595 h 828861"/>
                <a:gd name="connsiteX2" fmla="*/ 4264435 w 9066430"/>
                <a:gd name="connsiteY2" fmla="*/ 465102 h 828861"/>
                <a:gd name="connsiteX3" fmla="*/ 3056005 w 9066430"/>
                <a:gd name="connsiteY3" fmla="*/ 725687 h 828861"/>
                <a:gd name="connsiteX4" fmla="*/ 2236263 w 9066430"/>
                <a:gd name="connsiteY4" fmla="*/ 828861 h 828861"/>
                <a:gd name="connsiteX5" fmla="*/ 717656 w 9066430"/>
                <a:gd name="connsiteY5" fmla="*/ 689897 h 828861"/>
                <a:gd name="connsiteX6" fmla="*/ 11924 w 9066430"/>
                <a:gd name="connsiteY6" fmla="*/ 440622 h 828861"/>
                <a:gd name="connsiteX7" fmla="*/ 0 w 9066430"/>
                <a:gd name="connsiteY7" fmla="*/ 310582 h 828861"/>
                <a:gd name="connsiteX8" fmla="*/ 1498191 w 9066430"/>
                <a:gd name="connsiteY8" fmla="*/ 763504 h 828861"/>
                <a:gd name="connsiteX9" fmla="*/ 2384329 w 9066430"/>
                <a:gd name="connsiteY9" fmla="*/ 777722 h 828861"/>
                <a:gd name="connsiteX10" fmla="*/ 2981701 w 9066430"/>
                <a:gd name="connsiteY10" fmla="*/ 680139 h 828861"/>
                <a:gd name="connsiteX11" fmla="*/ 4082051 w 9066430"/>
                <a:gd name="connsiteY11" fmla="*/ 393582 h 828861"/>
                <a:gd name="connsiteX12" fmla="*/ 6122052 w 9066430"/>
                <a:gd name="connsiteY12" fmla="*/ 41683 h 828861"/>
                <a:gd name="connsiteX13" fmla="*/ 7829601 w 9066430"/>
                <a:gd name="connsiteY13" fmla="*/ 80678 h 828861"/>
                <a:gd name="connsiteX14" fmla="*/ 9042314 w 9066430"/>
                <a:gd name="connsiteY14" fmla="*/ 218715 h 828861"/>
                <a:gd name="connsiteX15" fmla="*/ 9066404 w 9066430"/>
                <a:gd name="connsiteY15" fmla="*/ 570847 h 828861"/>
                <a:gd name="connsiteX16" fmla="*/ 7508550 w 9066430"/>
                <a:gd name="connsiteY16" fmla="*/ 296680 h 828861"/>
                <a:gd name="connsiteX0" fmla="*/ 7508550 w 9066430"/>
                <a:gd name="connsiteY0" fmla="*/ 296680 h 828861"/>
                <a:gd name="connsiteX1" fmla="*/ 5999020 w 9066430"/>
                <a:gd name="connsiteY1" fmla="*/ 260595 h 828861"/>
                <a:gd name="connsiteX2" fmla="*/ 4264435 w 9066430"/>
                <a:gd name="connsiteY2" fmla="*/ 465102 h 828861"/>
                <a:gd name="connsiteX3" fmla="*/ 3056005 w 9066430"/>
                <a:gd name="connsiteY3" fmla="*/ 725687 h 828861"/>
                <a:gd name="connsiteX4" fmla="*/ 2236263 w 9066430"/>
                <a:gd name="connsiteY4" fmla="*/ 828861 h 828861"/>
                <a:gd name="connsiteX5" fmla="*/ 717656 w 9066430"/>
                <a:gd name="connsiteY5" fmla="*/ 689897 h 828861"/>
                <a:gd name="connsiteX6" fmla="*/ 11924 w 9066430"/>
                <a:gd name="connsiteY6" fmla="*/ 440622 h 828861"/>
                <a:gd name="connsiteX7" fmla="*/ 0 w 9066430"/>
                <a:gd name="connsiteY7" fmla="*/ 310582 h 828861"/>
                <a:gd name="connsiteX8" fmla="*/ 1498191 w 9066430"/>
                <a:gd name="connsiteY8" fmla="*/ 763504 h 828861"/>
                <a:gd name="connsiteX9" fmla="*/ 2384329 w 9066430"/>
                <a:gd name="connsiteY9" fmla="*/ 777722 h 828861"/>
                <a:gd name="connsiteX10" fmla="*/ 2981701 w 9066430"/>
                <a:gd name="connsiteY10" fmla="*/ 680139 h 828861"/>
                <a:gd name="connsiteX11" fmla="*/ 4082051 w 9066430"/>
                <a:gd name="connsiteY11" fmla="*/ 393582 h 828861"/>
                <a:gd name="connsiteX12" fmla="*/ 6113828 w 9066430"/>
                <a:gd name="connsiteY12" fmla="*/ 63162 h 828861"/>
                <a:gd name="connsiteX13" fmla="*/ 7829601 w 9066430"/>
                <a:gd name="connsiteY13" fmla="*/ 80678 h 828861"/>
                <a:gd name="connsiteX14" fmla="*/ 9042314 w 9066430"/>
                <a:gd name="connsiteY14" fmla="*/ 218715 h 828861"/>
                <a:gd name="connsiteX15" fmla="*/ 9066404 w 9066430"/>
                <a:gd name="connsiteY15" fmla="*/ 570847 h 828861"/>
                <a:gd name="connsiteX16" fmla="*/ 7508550 w 9066430"/>
                <a:gd name="connsiteY16" fmla="*/ 296680 h 828861"/>
                <a:gd name="connsiteX0" fmla="*/ 7508550 w 9066430"/>
                <a:gd name="connsiteY0" fmla="*/ 296680 h 828861"/>
                <a:gd name="connsiteX1" fmla="*/ 5999020 w 9066430"/>
                <a:gd name="connsiteY1" fmla="*/ 260595 h 828861"/>
                <a:gd name="connsiteX2" fmla="*/ 4264435 w 9066430"/>
                <a:gd name="connsiteY2" fmla="*/ 465102 h 828861"/>
                <a:gd name="connsiteX3" fmla="*/ 3056005 w 9066430"/>
                <a:gd name="connsiteY3" fmla="*/ 725687 h 828861"/>
                <a:gd name="connsiteX4" fmla="*/ 2236263 w 9066430"/>
                <a:gd name="connsiteY4" fmla="*/ 828861 h 828861"/>
                <a:gd name="connsiteX5" fmla="*/ 717656 w 9066430"/>
                <a:gd name="connsiteY5" fmla="*/ 689897 h 828861"/>
                <a:gd name="connsiteX6" fmla="*/ 11924 w 9066430"/>
                <a:gd name="connsiteY6" fmla="*/ 440622 h 828861"/>
                <a:gd name="connsiteX7" fmla="*/ 0 w 9066430"/>
                <a:gd name="connsiteY7" fmla="*/ 310582 h 828861"/>
                <a:gd name="connsiteX8" fmla="*/ 1498191 w 9066430"/>
                <a:gd name="connsiteY8" fmla="*/ 763504 h 828861"/>
                <a:gd name="connsiteX9" fmla="*/ 2384329 w 9066430"/>
                <a:gd name="connsiteY9" fmla="*/ 777722 h 828861"/>
                <a:gd name="connsiteX10" fmla="*/ 2981701 w 9066430"/>
                <a:gd name="connsiteY10" fmla="*/ 680139 h 828861"/>
                <a:gd name="connsiteX11" fmla="*/ 4082051 w 9066430"/>
                <a:gd name="connsiteY11" fmla="*/ 393582 h 828861"/>
                <a:gd name="connsiteX12" fmla="*/ 6113828 w 9066430"/>
                <a:gd name="connsiteY12" fmla="*/ 63162 h 828861"/>
                <a:gd name="connsiteX13" fmla="*/ 7829601 w 9066430"/>
                <a:gd name="connsiteY13" fmla="*/ 80678 h 828861"/>
                <a:gd name="connsiteX14" fmla="*/ 8976489 w 9066430"/>
                <a:gd name="connsiteY14" fmla="*/ 219800 h 828861"/>
                <a:gd name="connsiteX15" fmla="*/ 9066404 w 9066430"/>
                <a:gd name="connsiteY15" fmla="*/ 570847 h 828861"/>
                <a:gd name="connsiteX16" fmla="*/ 7508550 w 9066430"/>
                <a:gd name="connsiteY16" fmla="*/ 296680 h 828861"/>
                <a:gd name="connsiteX0" fmla="*/ 7508550 w 9066430"/>
                <a:gd name="connsiteY0" fmla="*/ 296680 h 828861"/>
                <a:gd name="connsiteX1" fmla="*/ 5999020 w 9066430"/>
                <a:gd name="connsiteY1" fmla="*/ 260595 h 828861"/>
                <a:gd name="connsiteX2" fmla="*/ 4264435 w 9066430"/>
                <a:gd name="connsiteY2" fmla="*/ 465102 h 828861"/>
                <a:gd name="connsiteX3" fmla="*/ 3056005 w 9066430"/>
                <a:gd name="connsiteY3" fmla="*/ 725687 h 828861"/>
                <a:gd name="connsiteX4" fmla="*/ 2236263 w 9066430"/>
                <a:gd name="connsiteY4" fmla="*/ 828861 h 828861"/>
                <a:gd name="connsiteX5" fmla="*/ 717656 w 9066430"/>
                <a:gd name="connsiteY5" fmla="*/ 689897 h 828861"/>
                <a:gd name="connsiteX6" fmla="*/ 11924 w 9066430"/>
                <a:gd name="connsiteY6" fmla="*/ 440622 h 828861"/>
                <a:gd name="connsiteX7" fmla="*/ 0 w 9066430"/>
                <a:gd name="connsiteY7" fmla="*/ 310582 h 828861"/>
                <a:gd name="connsiteX8" fmla="*/ 1498191 w 9066430"/>
                <a:gd name="connsiteY8" fmla="*/ 763504 h 828861"/>
                <a:gd name="connsiteX9" fmla="*/ 2384329 w 9066430"/>
                <a:gd name="connsiteY9" fmla="*/ 777722 h 828861"/>
                <a:gd name="connsiteX10" fmla="*/ 2981701 w 9066430"/>
                <a:gd name="connsiteY10" fmla="*/ 680139 h 828861"/>
                <a:gd name="connsiteX11" fmla="*/ 4082051 w 9066430"/>
                <a:gd name="connsiteY11" fmla="*/ 393582 h 828861"/>
                <a:gd name="connsiteX12" fmla="*/ 6113828 w 9066430"/>
                <a:gd name="connsiteY12" fmla="*/ 63162 h 828861"/>
                <a:gd name="connsiteX13" fmla="*/ 7829601 w 9066430"/>
                <a:gd name="connsiteY13" fmla="*/ 80678 h 828861"/>
                <a:gd name="connsiteX14" fmla="*/ 9038457 w 9066430"/>
                <a:gd name="connsiteY14" fmla="*/ 228785 h 828861"/>
                <a:gd name="connsiteX15" fmla="*/ 9066404 w 9066430"/>
                <a:gd name="connsiteY15" fmla="*/ 570847 h 828861"/>
                <a:gd name="connsiteX16" fmla="*/ 7508550 w 9066430"/>
                <a:gd name="connsiteY16" fmla="*/ 296680 h 828861"/>
                <a:gd name="connsiteX0" fmla="*/ 7508550 w 9066404"/>
                <a:gd name="connsiteY0" fmla="*/ 296680 h 828861"/>
                <a:gd name="connsiteX1" fmla="*/ 5999020 w 9066404"/>
                <a:gd name="connsiteY1" fmla="*/ 260595 h 828861"/>
                <a:gd name="connsiteX2" fmla="*/ 4264435 w 9066404"/>
                <a:gd name="connsiteY2" fmla="*/ 465102 h 828861"/>
                <a:gd name="connsiteX3" fmla="*/ 3056005 w 9066404"/>
                <a:gd name="connsiteY3" fmla="*/ 725687 h 828861"/>
                <a:gd name="connsiteX4" fmla="*/ 2236263 w 9066404"/>
                <a:gd name="connsiteY4" fmla="*/ 828861 h 828861"/>
                <a:gd name="connsiteX5" fmla="*/ 717656 w 9066404"/>
                <a:gd name="connsiteY5" fmla="*/ 689897 h 828861"/>
                <a:gd name="connsiteX6" fmla="*/ 11924 w 9066404"/>
                <a:gd name="connsiteY6" fmla="*/ 440622 h 828861"/>
                <a:gd name="connsiteX7" fmla="*/ 0 w 9066404"/>
                <a:gd name="connsiteY7" fmla="*/ 310582 h 828861"/>
                <a:gd name="connsiteX8" fmla="*/ 1498191 w 9066404"/>
                <a:gd name="connsiteY8" fmla="*/ 763504 h 828861"/>
                <a:gd name="connsiteX9" fmla="*/ 2384329 w 9066404"/>
                <a:gd name="connsiteY9" fmla="*/ 777722 h 828861"/>
                <a:gd name="connsiteX10" fmla="*/ 2981701 w 9066404"/>
                <a:gd name="connsiteY10" fmla="*/ 680139 h 828861"/>
                <a:gd name="connsiteX11" fmla="*/ 4082051 w 9066404"/>
                <a:gd name="connsiteY11" fmla="*/ 393582 h 828861"/>
                <a:gd name="connsiteX12" fmla="*/ 6113828 w 9066404"/>
                <a:gd name="connsiteY12" fmla="*/ 63162 h 828861"/>
                <a:gd name="connsiteX13" fmla="*/ 7829601 w 9066404"/>
                <a:gd name="connsiteY13" fmla="*/ 80678 h 828861"/>
                <a:gd name="connsiteX14" fmla="*/ 9038457 w 9066404"/>
                <a:gd name="connsiteY14" fmla="*/ 228785 h 828861"/>
                <a:gd name="connsiteX15" fmla="*/ 9066404 w 9066404"/>
                <a:gd name="connsiteY15" fmla="*/ 570847 h 828861"/>
                <a:gd name="connsiteX16" fmla="*/ 7508550 w 9066404"/>
                <a:gd name="connsiteY16" fmla="*/ 296680 h 82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66404" h="828861">
                  <a:moveTo>
                    <a:pt x="7508550" y="296680"/>
                  </a:moveTo>
                  <a:cubicBezTo>
                    <a:pt x="7127865" y="255645"/>
                    <a:pt x="6923877" y="235464"/>
                    <a:pt x="5999020" y="260595"/>
                  </a:cubicBezTo>
                  <a:cubicBezTo>
                    <a:pt x="5472594" y="280417"/>
                    <a:pt x="5202455" y="308045"/>
                    <a:pt x="4264435" y="465102"/>
                  </a:cubicBezTo>
                  <a:lnTo>
                    <a:pt x="3056005" y="725687"/>
                  </a:lnTo>
                  <a:cubicBezTo>
                    <a:pt x="2700076" y="797023"/>
                    <a:pt x="2524903" y="823501"/>
                    <a:pt x="2236263" y="828861"/>
                  </a:cubicBezTo>
                  <a:cubicBezTo>
                    <a:pt x="1733162" y="821805"/>
                    <a:pt x="1317876" y="799303"/>
                    <a:pt x="717656" y="689897"/>
                  </a:cubicBezTo>
                  <a:cubicBezTo>
                    <a:pt x="329469" y="598179"/>
                    <a:pt x="150971" y="504440"/>
                    <a:pt x="11924" y="440622"/>
                  </a:cubicBezTo>
                  <a:lnTo>
                    <a:pt x="0" y="310582"/>
                  </a:lnTo>
                  <a:cubicBezTo>
                    <a:pt x="821198" y="692084"/>
                    <a:pt x="1264518" y="728296"/>
                    <a:pt x="1498191" y="763504"/>
                  </a:cubicBezTo>
                  <a:cubicBezTo>
                    <a:pt x="1728976" y="785918"/>
                    <a:pt x="1830849" y="786923"/>
                    <a:pt x="2384329" y="777722"/>
                  </a:cubicBezTo>
                  <a:cubicBezTo>
                    <a:pt x="2572212" y="763232"/>
                    <a:pt x="2699126" y="739957"/>
                    <a:pt x="2981701" y="680139"/>
                  </a:cubicBezTo>
                  <a:lnTo>
                    <a:pt x="4082051" y="393582"/>
                  </a:lnTo>
                  <a:cubicBezTo>
                    <a:pt x="4516399" y="289252"/>
                    <a:pt x="5098224" y="122334"/>
                    <a:pt x="6113828" y="63162"/>
                  </a:cubicBezTo>
                  <a:cubicBezTo>
                    <a:pt x="6549530" y="43723"/>
                    <a:pt x="6802810" y="0"/>
                    <a:pt x="7829601" y="80678"/>
                  </a:cubicBezTo>
                  <a:cubicBezTo>
                    <a:pt x="7966777" y="91788"/>
                    <a:pt x="8497486" y="136246"/>
                    <a:pt x="9038457" y="228785"/>
                  </a:cubicBezTo>
                  <a:lnTo>
                    <a:pt x="9066404" y="570847"/>
                  </a:lnTo>
                  <a:cubicBezTo>
                    <a:pt x="9049580" y="562274"/>
                    <a:pt x="8531104" y="396197"/>
                    <a:pt x="7508550" y="29668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2" name="Freeform 11"/>
            <p:cNvSpPr/>
            <p:nvPr userDrawn="1"/>
          </p:nvSpPr>
          <p:spPr>
            <a:xfrm rot="16080000">
              <a:off x="-773405" y="3029670"/>
              <a:ext cx="6880474" cy="807802"/>
            </a:xfrm>
            <a:custGeom>
              <a:avLst/>
              <a:gdLst>
                <a:gd name="connsiteX0" fmla="*/ 212725 w 9474200"/>
                <a:gd name="connsiteY0" fmla="*/ 85725 h 842963"/>
                <a:gd name="connsiteX1" fmla="*/ 1470025 w 9474200"/>
                <a:gd name="connsiteY1" fmla="*/ 638175 h 842963"/>
                <a:gd name="connsiteX2" fmla="*/ 2613025 w 9474200"/>
                <a:gd name="connsiteY2" fmla="*/ 800100 h 842963"/>
                <a:gd name="connsiteX3" fmla="*/ 4308475 w 9474200"/>
                <a:gd name="connsiteY3" fmla="*/ 381000 h 842963"/>
                <a:gd name="connsiteX4" fmla="*/ 5784850 w 9474200"/>
                <a:gd name="connsiteY4" fmla="*/ 76200 h 842963"/>
                <a:gd name="connsiteX5" fmla="*/ 7204075 w 9474200"/>
                <a:gd name="connsiteY5" fmla="*/ 9525 h 842963"/>
                <a:gd name="connsiteX6" fmla="*/ 8718550 w 9474200"/>
                <a:gd name="connsiteY6" fmla="*/ 133350 h 842963"/>
                <a:gd name="connsiteX7" fmla="*/ 9366250 w 9474200"/>
                <a:gd name="connsiteY7" fmla="*/ 238125 h 842963"/>
                <a:gd name="connsiteX8" fmla="*/ 9366250 w 9474200"/>
                <a:gd name="connsiteY8" fmla="*/ 247650 h 842963"/>
                <a:gd name="connsiteX9" fmla="*/ 9385300 w 9474200"/>
                <a:gd name="connsiteY9" fmla="*/ 533400 h 842963"/>
                <a:gd name="connsiteX10" fmla="*/ 9385300 w 9474200"/>
                <a:gd name="connsiteY10" fmla="*/ 533400 h 842963"/>
                <a:gd name="connsiteX11" fmla="*/ 8566150 w 9474200"/>
                <a:gd name="connsiteY11" fmla="*/ 390525 h 842963"/>
                <a:gd name="connsiteX12" fmla="*/ 7613650 w 9474200"/>
                <a:gd name="connsiteY12" fmla="*/ 276225 h 842963"/>
                <a:gd name="connsiteX13" fmla="*/ 6308725 w 9474200"/>
                <a:gd name="connsiteY13" fmla="*/ 219075 h 842963"/>
                <a:gd name="connsiteX14" fmla="*/ 5118100 w 9474200"/>
                <a:gd name="connsiteY14" fmla="*/ 333375 h 842963"/>
                <a:gd name="connsiteX15" fmla="*/ 3984625 w 9474200"/>
                <a:gd name="connsiteY15" fmla="*/ 561975 h 842963"/>
                <a:gd name="connsiteX16" fmla="*/ 3032125 w 9474200"/>
                <a:gd name="connsiteY16" fmla="*/ 790575 h 842963"/>
                <a:gd name="connsiteX17" fmla="*/ 2403475 w 9474200"/>
                <a:gd name="connsiteY17" fmla="*/ 828675 h 842963"/>
                <a:gd name="connsiteX18" fmla="*/ 1860550 w 9474200"/>
                <a:gd name="connsiteY18" fmla="*/ 781050 h 842963"/>
                <a:gd name="connsiteX19" fmla="*/ 1346200 w 9474200"/>
                <a:gd name="connsiteY19" fmla="*/ 666750 h 842963"/>
                <a:gd name="connsiteX20" fmla="*/ 603250 w 9474200"/>
                <a:gd name="connsiteY20" fmla="*/ 428625 h 842963"/>
                <a:gd name="connsiteX21" fmla="*/ 193675 w 9474200"/>
                <a:gd name="connsiteY21" fmla="*/ 247650 h 842963"/>
                <a:gd name="connsiteX22" fmla="*/ 212725 w 9474200"/>
                <a:gd name="connsiteY22" fmla="*/ 85725 h 842963"/>
                <a:gd name="connsiteX0" fmla="*/ 84137 w 9345612"/>
                <a:gd name="connsiteY0" fmla="*/ 85725 h 842963"/>
                <a:gd name="connsiteX1" fmla="*/ 1341437 w 9345612"/>
                <a:gd name="connsiteY1" fmla="*/ 638175 h 842963"/>
                <a:gd name="connsiteX2" fmla="*/ 2484437 w 9345612"/>
                <a:gd name="connsiteY2" fmla="*/ 800100 h 842963"/>
                <a:gd name="connsiteX3" fmla="*/ 4179887 w 9345612"/>
                <a:gd name="connsiteY3" fmla="*/ 381000 h 842963"/>
                <a:gd name="connsiteX4" fmla="*/ 5656262 w 9345612"/>
                <a:gd name="connsiteY4" fmla="*/ 76200 h 842963"/>
                <a:gd name="connsiteX5" fmla="*/ 7075487 w 9345612"/>
                <a:gd name="connsiteY5" fmla="*/ 9525 h 842963"/>
                <a:gd name="connsiteX6" fmla="*/ 8589962 w 9345612"/>
                <a:gd name="connsiteY6" fmla="*/ 133350 h 842963"/>
                <a:gd name="connsiteX7" fmla="*/ 9237662 w 9345612"/>
                <a:gd name="connsiteY7" fmla="*/ 238125 h 842963"/>
                <a:gd name="connsiteX8" fmla="*/ 9237662 w 9345612"/>
                <a:gd name="connsiteY8" fmla="*/ 247650 h 842963"/>
                <a:gd name="connsiteX9" fmla="*/ 9256712 w 9345612"/>
                <a:gd name="connsiteY9" fmla="*/ 533400 h 842963"/>
                <a:gd name="connsiteX10" fmla="*/ 9256712 w 9345612"/>
                <a:gd name="connsiteY10" fmla="*/ 533400 h 842963"/>
                <a:gd name="connsiteX11" fmla="*/ 8437562 w 9345612"/>
                <a:gd name="connsiteY11" fmla="*/ 390525 h 842963"/>
                <a:gd name="connsiteX12" fmla="*/ 7485062 w 9345612"/>
                <a:gd name="connsiteY12" fmla="*/ 276225 h 842963"/>
                <a:gd name="connsiteX13" fmla="*/ 6180137 w 9345612"/>
                <a:gd name="connsiteY13" fmla="*/ 219075 h 842963"/>
                <a:gd name="connsiteX14" fmla="*/ 4989512 w 9345612"/>
                <a:gd name="connsiteY14" fmla="*/ 333375 h 842963"/>
                <a:gd name="connsiteX15" fmla="*/ 3856037 w 9345612"/>
                <a:gd name="connsiteY15" fmla="*/ 561975 h 842963"/>
                <a:gd name="connsiteX16" fmla="*/ 2903537 w 9345612"/>
                <a:gd name="connsiteY16" fmla="*/ 790575 h 842963"/>
                <a:gd name="connsiteX17" fmla="*/ 2274887 w 9345612"/>
                <a:gd name="connsiteY17" fmla="*/ 828675 h 842963"/>
                <a:gd name="connsiteX18" fmla="*/ 1731962 w 9345612"/>
                <a:gd name="connsiteY18" fmla="*/ 781050 h 842963"/>
                <a:gd name="connsiteX19" fmla="*/ 1217612 w 9345612"/>
                <a:gd name="connsiteY19" fmla="*/ 666750 h 842963"/>
                <a:gd name="connsiteX20" fmla="*/ 474662 w 9345612"/>
                <a:gd name="connsiteY20" fmla="*/ 428625 h 842963"/>
                <a:gd name="connsiteX21" fmla="*/ 65087 w 9345612"/>
                <a:gd name="connsiteY21" fmla="*/ 247650 h 842963"/>
                <a:gd name="connsiteX22" fmla="*/ 84137 w 9345612"/>
                <a:gd name="connsiteY22" fmla="*/ 85725 h 842963"/>
                <a:gd name="connsiteX0" fmla="*/ 84137 w 9345612"/>
                <a:gd name="connsiteY0" fmla="*/ 85725 h 842963"/>
                <a:gd name="connsiteX1" fmla="*/ 1341437 w 9345612"/>
                <a:gd name="connsiteY1" fmla="*/ 638175 h 842963"/>
                <a:gd name="connsiteX2" fmla="*/ 2484437 w 9345612"/>
                <a:gd name="connsiteY2" fmla="*/ 800100 h 842963"/>
                <a:gd name="connsiteX3" fmla="*/ 4179887 w 9345612"/>
                <a:gd name="connsiteY3" fmla="*/ 381000 h 842963"/>
                <a:gd name="connsiteX4" fmla="*/ 5656262 w 9345612"/>
                <a:gd name="connsiteY4" fmla="*/ 76200 h 842963"/>
                <a:gd name="connsiteX5" fmla="*/ 7075487 w 9345612"/>
                <a:gd name="connsiteY5" fmla="*/ 9525 h 842963"/>
                <a:gd name="connsiteX6" fmla="*/ 8589962 w 9345612"/>
                <a:gd name="connsiteY6" fmla="*/ 133350 h 842963"/>
                <a:gd name="connsiteX7" fmla="*/ 9237662 w 9345612"/>
                <a:gd name="connsiteY7" fmla="*/ 238125 h 842963"/>
                <a:gd name="connsiteX8" fmla="*/ 9237662 w 9345612"/>
                <a:gd name="connsiteY8" fmla="*/ 247650 h 842963"/>
                <a:gd name="connsiteX9" fmla="*/ 9256712 w 9345612"/>
                <a:gd name="connsiteY9" fmla="*/ 533400 h 842963"/>
                <a:gd name="connsiteX10" fmla="*/ 9256712 w 9345612"/>
                <a:gd name="connsiteY10" fmla="*/ 533400 h 842963"/>
                <a:gd name="connsiteX11" fmla="*/ 8437562 w 9345612"/>
                <a:gd name="connsiteY11" fmla="*/ 390525 h 842963"/>
                <a:gd name="connsiteX12" fmla="*/ 7485062 w 9345612"/>
                <a:gd name="connsiteY12" fmla="*/ 276225 h 842963"/>
                <a:gd name="connsiteX13" fmla="*/ 6180137 w 9345612"/>
                <a:gd name="connsiteY13" fmla="*/ 219075 h 842963"/>
                <a:gd name="connsiteX14" fmla="*/ 4989512 w 9345612"/>
                <a:gd name="connsiteY14" fmla="*/ 333375 h 842963"/>
                <a:gd name="connsiteX15" fmla="*/ 3856037 w 9345612"/>
                <a:gd name="connsiteY15" fmla="*/ 561975 h 842963"/>
                <a:gd name="connsiteX16" fmla="*/ 2903537 w 9345612"/>
                <a:gd name="connsiteY16" fmla="*/ 790575 h 842963"/>
                <a:gd name="connsiteX17" fmla="*/ 2274887 w 9345612"/>
                <a:gd name="connsiteY17" fmla="*/ 828675 h 842963"/>
                <a:gd name="connsiteX18" fmla="*/ 1731962 w 9345612"/>
                <a:gd name="connsiteY18" fmla="*/ 781050 h 842963"/>
                <a:gd name="connsiteX19" fmla="*/ 1217612 w 9345612"/>
                <a:gd name="connsiteY19" fmla="*/ 666750 h 842963"/>
                <a:gd name="connsiteX20" fmla="*/ 474662 w 9345612"/>
                <a:gd name="connsiteY20" fmla="*/ 428625 h 842963"/>
                <a:gd name="connsiteX21" fmla="*/ 65087 w 9345612"/>
                <a:gd name="connsiteY21" fmla="*/ 247650 h 842963"/>
                <a:gd name="connsiteX22" fmla="*/ 84137 w 9345612"/>
                <a:gd name="connsiteY22" fmla="*/ 85725 h 842963"/>
                <a:gd name="connsiteX0" fmla="*/ 84137 w 9345612"/>
                <a:gd name="connsiteY0" fmla="*/ 85725 h 842963"/>
                <a:gd name="connsiteX1" fmla="*/ 1341437 w 9345612"/>
                <a:gd name="connsiteY1" fmla="*/ 638175 h 842963"/>
                <a:gd name="connsiteX2" fmla="*/ 2484437 w 9345612"/>
                <a:gd name="connsiteY2" fmla="*/ 800100 h 842963"/>
                <a:gd name="connsiteX3" fmla="*/ 4179887 w 9345612"/>
                <a:gd name="connsiteY3" fmla="*/ 381000 h 842963"/>
                <a:gd name="connsiteX4" fmla="*/ 5656262 w 9345612"/>
                <a:gd name="connsiteY4" fmla="*/ 76200 h 842963"/>
                <a:gd name="connsiteX5" fmla="*/ 7075487 w 9345612"/>
                <a:gd name="connsiteY5" fmla="*/ 9525 h 842963"/>
                <a:gd name="connsiteX6" fmla="*/ 8589962 w 9345612"/>
                <a:gd name="connsiteY6" fmla="*/ 133350 h 842963"/>
                <a:gd name="connsiteX7" fmla="*/ 9237662 w 9345612"/>
                <a:gd name="connsiteY7" fmla="*/ 238125 h 842963"/>
                <a:gd name="connsiteX8" fmla="*/ 9237662 w 9345612"/>
                <a:gd name="connsiteY8" fmla="*/ 247650 h 842963"/>
                <a:gd name="connsiteX9" fmla="*/ 9256712 w 9345612"/>
                <a:gd name="connsiteY9" fmla="*/ 533400 h 842963"/>
                <a:gd name="connsiteX10" fmla="*/ 9256712 w 9345612"/>
                <a:gd name="connsiteY10" fmla="*/ 533400 h 842963"/>
                <a:gd name="connsiteX11" fmla="*/ 8437562 w 9345612"/>
                <a:gd name="connsiteY11" fmla="*/ 390525 h 842963"/>
                <a:gd name="connsiteX12" fmla="*/ 7485062 w 9345612"/>
                <a:gd name="connsiteY12" fmla="*/ 276225 h 842963"/>
                <a:gd name="connsiteX13" fmla="*/ 6180137 w 9345612"/>
                <a:gd name="connsiteY13" fmla="*/ 219075 h 842963"/>
                <a:gd name="connsiteX14" fmla="*/ 4989512 w 9345612"/>
                <a:gd name="connsiteY14" fmla="*/ 333375 h 842963"/>
                <a:gd name="connsiteX15" fmla="*/ 3856037 w 9345612"/>
                <a:gd name="connsiteY15" fmla="*/ 561975 h 842963"/>
                <a:gd name="connsiteX16" fmla="*/ 2903537 w 9345612"/>
                <a:gd name="connsiteY16" fmla="*/ 790575 h 842963"/>
                <a:gd name="connsiteX17" fmla="*/ 2274887 w 9345612"/>
                <a:gd name="connsiteY17" fmla="*/ 828675 h 842963"/>
                <a:gd name="connsiteX18" fmla="*/ 1731962 w 9345612"/>
                <a:gd name="connsiteY18" fmla="*/ 781050 h 842963"/>
                <a:gd name="connsiteX19" fmla="*/ 1217612 w 9345612"/>
                <a:gd name="connsiteY19" fmla="*/ 666750 h 842963"/>
                <a:gd name="connsiteX20" fmla="*/ 474662 w 9345612"/>
                <a:gd name="connsiteY20" fmla="*/ 428625 h 842963"/>
                <a:gd name="connsiteX21" fmla="*/ 65087 w 9345612"/>
                <a:gd name="connsiteY21" fmla="*/ 247650 h 842963"/>
                <a:gd name="connsiteX22" fmla="*/ 84137 w 9345612"/>
                <a:gd name="connsiteY22" fmla="*/ 85725 h 842963"/>
                <a:gd name="connsiteX0" fmla="*/ 19050 w 9280525"/>
                <a:gd name="connsiteY0" fmla="*/ 85725 h 842963"/>
                <a:gd name="connsiteX1" fmla="*/ 1276350 w 9280525"/>
                <a:gd name="connsiteY1" fmla="*/ 638175 h 842963"/>
                <a:gd name="connsiteX2" fmla="*/ 2419350 w 9280525"/>
                <a:gd name="connsiteY2" fmla="*/ 800100 h 842963"/>
                <a:gd name="connsiteX3" fmla="*/ 4114800 w 9280525"/>
                <a:gd name="connsiteY3" fmla="*/ 381000 h 842963"/>
                <a:gd name="connsiteX4" fmla="*/ 5591175 w 9280525"/>
                <a:gd name="connsiteY4" fmla="*/ 76200 h 842963"/>
                <a:gd name="connsiteX5" fmla="*/ 7010400 w 9280525"/>
                <a:gd name="connsiteY5" fmla="*/ 9525 h 842963"/>
                <a:gd name="connsiteX6" fmla="*/ 8524875 w 9280525"/>
                <a:gd name="connsiteY6" fmla="*/ 133350 h 842963"/>
                <a:gd name="connsiteX7" fmla="*/ 9172575 w 9280525"/>
                <a:gd name="connsiteY7" fmla="*/ 238125 h 842963"/>
                <a:gd name="connsiteX8" fmla="*/ 9172575 w 9280525"/>
                <a:gd name="connsiteY8" fmla="*/ 247650 h 842963"/>
                <a:gd name="connsiteX9" fmla="*/ 9191625 w 9280525"/>
                <a:gd name="connsiteY9" fmla="*/ 533400 h 842963"/>
                <a:gd name="connsiteX10" fmla="*/ 9191625 w 9280525"/>
                <a:gd name="connsiteY10" fmla="*/ 533400 h 842963"/>
                <a:gd name="connsiteX11" fmla="*/ 8372475 w 9280525"/>
                <a:gd name="connsiteY11" fmla="*/ 390525 h 842963"/>
                <a:gd name="connsiteX12" fmla="*/ 7419975 w 9280525"/>
                <a:gd name="connsiteY12" fmla="*/ 276225 h 842963"/>
                <a:gd name="connsiteX13" fmla="*/ 6115050 w 9280525"/>
                <a:gd name="connsiteY13" fmla="*/ 219075 h 842963"/>
                <a:gd name="connsiteX14" fmla="*/ 4924425 w 9280525"/>
                <a:gd name="connsiteY14" fmla="*/ 333375 h 842963"/>
                <a:gd name="connsiteX15" fmla="*/ 3790950 w 9280525"/>
                <a:gd name="connsiteY15" fmla="*/ 561975 h 842963"/>
                <a:gd name="connsiteX16" fmla="*/ 2838450 w 9280525"/>
                <a:gd name="connsiteY16" fmla="*/ 790575 h 842963"/>
                <a:gd name="connsiteX17" fmla="*/ 2209800 w 9280525"/>
                <a:gd name="connsiteY17" fmla="*/ 828675 h 842963"/>
                <a:gd name="connsiteX18" fmla="*/ 1666875 w 9280525"/>
                <a:gd name="connsiteY18" fmla="*/ 781050 h 842963"/>
                <a:gd name="connsiteX19" fmla="*/ 1152525 w 9280525"/>
                <a:gd name="connsiteY19" fmla="*/ 666750 h 842963"/>
                <a:gd name="connsiteX20" fmla="*/ 409575 w 9280525"/>
                <a:gd name="connsiteY20" fmla="*/ 428625 h 842963"/>
                <a:gd name="connsiteX21" fmla="*/ 0 w 9280525"/>
                <a:gd name="connsiteY21" fmla="*/ 247650 h 842963"/>
                <a:gd name="connsiteX22" fmla="*/ 19050 w 9280525"/>
                <a:gd name="connsiteY22" fmla="*/ 85725 h 842963"/>
                <a:gd name="connsiteX0" fmla="*/ 19050 w 9280525"/>
                <a:gd name="connsiteY0" fmla="*/ 85725 h 842963"/>
                <a:gd name="connsiteX1" fmla="*/ 1276350 w 9280525"/>
                <a:gd name="connsiteY1" fmla="*/ 638175 h 842963"/>
                <a:gd name="connsiteX2" fmla="*/ 2419350 w 9280525"/>
                <a:gd name="connsiteY2" fmla="*/ 800100 h 842963"/>
                <a:gd name="connsiteX3" fmla="*/ 4114800 w 9280525"/>
                <a:gd name="connsiteY3" fmla="*/ 381000 h 842963"/>
                <a:gd name="connsiteX4" fmla="*/ 5591175 w 9280525"/>
                <a:gd name="connsiteY4" fmla="*/ 76200 h 842963"/>
                <a:gd name="connsiteX5" fmla="*/ 7010400 w 9280525"/>
                <a:gd name="connsiteY5" fmla="*/ 9525 h 842963"/>
                <a:gd name="connsiteX6" fmla="*/ 8524875 w 9280525"/>
                <a:gd name="connsiteY6" fmla="*/ 133350 h 842963"/>
                <a:gd name="connsiteX7" fmla="*/ 9172575 w 9280525"/>
                <a:gd name="connsiteY7" fmla="*/ 238125 h 842963"/>
                <a:gd name="connsiteX8" fmla="*/ 9172575 w 9280525"/>
                <a:gd name="connsiteY8" fmla="*/ 247650 h 842963"/>
                <a:gd name="connsiteX9" fmla="*/ 9191625 w 9280525"/>
                <a:gd name="connsiteY9" fmla="*/ 533400 h 842963"/>
                <a:gd name="connsiteX10" fmla="*/ 9191625 w 9280525"/>
                <a:gd name="connsiteY10" fmla="*/ 533400 h 842963"/>
                <a:gd name="connsiteX11" fmla="*/ 8372475 w 9280525"/>
                <a:gd name="connsiteY11" fmla="*/ 390525 h 842963"/>
                <a:gd name="connsiteX12" fmla="*/ 7419975 w 9280525"/>
                <a:gd name="connsiteY12" fmla="*/ 276225 h 842963"/>
                <a:gd name="connsiteX13" fmla="*/ 6115050 w 9280525"/>
                <a:gd name="connsiteY13" fmla="*/ 219075 h 842963"/>
                <a:gd name="connsiteX14" fmla="*/ 4924425 w 9280525"/>
                <a:gd name="connsiteY14" fmla="*/ 333375 h 842963"/>
                <a:gd name="connsiteX15" fmla="*/ 3790950 w 9280525"/>
                <a:gd name="connsiteY15" fmla="*/ 561975 h 842963"/>
                <a:gd name="connsiteX16" fmla="*/ 2838450 w 9280525"/>
                <a:gd name="connsiteY16" fmla="*/ 790575 h 842963"/>
                <a:gd name="connsiteX17" fmla="*/ 2209800 w 9280525"/>
                <a:gd name="connsiteY17" fmla="*/ 828675 h 842963"/>
                <a:gd name="connsiteX18" fmla="*/ 1666875 w 9280525"/>
                <a:gd name="connsiteY18" fmla="*/ 781050 h 842963"/>
                <a:gd name="connsiteX19" fmla="*/ 1152525 w 9280525"/>
                <a:gd name="connsiteY19" fmla="*/ 666750 h 842963"/>
                <a:gd name="connsiteX20" fmla="*/ 409575 w 9280525"/>
                <a:gd name="connsiteY20" fmla="*/ 428625 h 842963"/>
                <a:gd name="connsiteX21" fmla="*/ 0 w 9280525"/>
                <a:gd name="connsiteY21" fmla="*/ 247650 h 842963"/>
                <a:gd name="connsiteX22" fmla="*/ 19050 w 9280525"/>
                <a:gd name="connsiteY22" fmla="*/ 85725 h 842963"/>
                <a:gd name="connsiteX0" fmla="*/ 19050 w 9280525"/>
                <a:gd name="connsiteY0" fmla="*/ 85725 h 842963"/>
                <a:gd name="connsiteX1" fmla="*/ 1276350 w 9280525"/>
                <a:gd name="connsiteY1" fmla="*/ 638175 h 842963"/>
                <a:gd name="connsiteX2" fmla="*/ 2419350 w 9280525"/>
                <a:gd name="connsiteY2" fmla="*/ 800100 h 842963"/>
                <a:gd name="connsiteX3" fmla="*/ 4114800 w 9280525"/>
                <a:gd name="connsiteY3" fmla="*/ 381000 h 842963"/>
                <a:gd name="connsiteX4" fmla="*/ 5591175 w 9280525"/>
                <a:gd name="connsiteY4" fmla="*/ 76200 h 842963"/>
                <a:gd name="connsiteX5" fmla="*/ 7010400 w 9280525"/>
                <a:gd name="connsiteY5" fmla="*/ 9525 h 842963"/>
                <a:gd name="connsiteX6" fmla="*/ 8524875 w 9280525"/>
                <a:gd name="connsiteY6" fmla="*/ 133350 h 842963"/>
                <a:gd name="connsiteX7" fmla="*/ 9172575 w 9280525"/>
                <a:gd name="connsiteY7" fmla="*/ 238125 h 842963"/>
                <a:gd name="connsiteX8" fmla="*/ 9172575 w 9280525"/>
                <a:gd name="connsiteY8" fmla="*/ 247650 h 842963"/>
                <a:gd name="connsiteX9" fmla="*/ 9191625 w 9280525"/>
                <a:gd name="connsiteY9" fmla="*/ 533400 h 842963"/>
                <a:gd name="connsiteX10" fmla="*/ 9191625 w 9280525"/>
                <a:gd name="connsiteY10" fmla="*/ 533400 h 842963"/>
                <a:gd name="connsiteX11" fmla="*/ 8372475 w 9280525"/>
                <a:gd name="connsiteY11" fmla="*/ 390525 h 842963"/>
                <a:gd name="connsiteX12" fmla="*/ 7419975 w 9280525"/>
                <a:gd name="connsiteY12" fmla="*/ 276225 h 842963"/>
                <a:gd name="connsiteX13" fmla="*/ 6115050 w 9280525"/>
                <a:gd name="connsiteY13" fmla="*/ 219075 h 842963"/>
                <a:gd name="connsiteX14" fmla="*/ 4924425 w 9280525"/>
                <a:gd name="connsiteY14" fmla="*/ 333375 h 842963"/>
                <a:gd name="connsiteX15" fmla="*/ 3790950 w 9280525"/>
                <a:gd name="connsiteY15" fmla="*/ 561975 h 842963"/>
                <a:gd name="connsiteX16" fmla="*/ 2838450 w 9280525"/>
                <a:gd name="connsiteY16" fmla="*/ 790575 h 842963"/>
                <a:gd name="connsiteX17" fmla="*/ 2209800 w 9280525"/>
                <a:gd name="connsiteY17" fmla="*/ 828675 h 842963"/>
                <a:gd name="connsiteX18" fmla="*/ 1666875 w 9280525"/>
                <a:gd name="connsiteY18" fmla="*/ 781050 h 842963"/>
                <a:gd name="connsiteX19" fmla="*/ 1152525 w 9280525"/>
                <a:gd name="connsiteY19" fmla="*/ 666750 h 842963"/>
                <a:gd name="connsiteX20" fmla="*/ 409575 w 9280525"/>
                <a:gd name="connsiteY20" fmla="*/ 428625 h 842963"/>
                <a:gd name="connsiteX21" fmla="*/ 0 w 9280525"/>
                <a:gd name="connsiteY21" fmla="*/ 247650 h 842963"/>
                <a:gd name="connsiteX22" fmla="*/ 19050 w 9280525"/>
                <a:gd name="connsiteY22" fmla="*/ 85725 h 842963"/>
                <a:gd name="connsiteX0" fmla="*/ 19050 w 9280525"/>
                <a:gd name="connsiteY0" fmla="*/ 85725 h 842963"/>
                <a:gd name="connsiteX1" fmla="*/ 1276350 w 9280525"/>
                <a:gd name="connsiteY1" fmla="*/ 638175 h 842963"/>
                <a:gd name="connsiteX2" fmla="*/ 2419350 w 9280525"/>
                <a:gd name="connsiteY2" fmla="*/ 800100 h 842963"/>
                <a:gd name="connsiteX3" fmla="*/ 4114800 w 9280525"/>
                <a:gd name="connsiteY3" fmla="*/ 381000 h 842963"/>
                <a:gd name="connsiteX4" fmla="*/ 5591175 w 9280525"/>
                <a:gd name="connsiteY4" fmla="*/ 76200 h 842963"/>
                <a:gd name="connsiteX5" fmla="*/ 7010400 w 9280525"/>
                <a:gd name="connsiteY5" fmla="*/ 9525 h 842963"/>
                <a:gd name="connsiteX6" fmla="*/ 8524875 w 9280525"/>
                <a:gd name="connsiteY6" fmla="*/ 133350 h 842963"/>
                <a:gd name="connsiteX7" fmla="*/ 9172575 w 9280525"/>
                <a:gd name="connsiteY7" fmla="*/ 238125 h 842963"/>
                <a:gd name="connsiteX8" fmla="*/ 9172575 w 9280525"/>
                <a:gd name="connsiteY8" fmla="*/ 247650 h 842963"/>
                <a:gd name="connsiteX9" fmla="*/ 9191625 w 9280525"/>
                <a:gd name="connsiteY9" fmla="*/ 533400 h 842963"/>
                <a:gd name="connsiteX10" fmla="*/ 9191625 w 9280525"/>
                <a:gd name="connsiteY10" fmla="*/ 533400 h 842963"/>
                <a:gd name="connsiteX11" fmla="*/ 8372475 w 9280525"/>
                <a:gd name="connsiteY11" fmla="*/ 390525 h 842963"/>
                <a:gd name="connsiteX12" fmla="*/ 7419975 w 9280525"/>
                <a:gd name="connsiteY12" fmla="*/ 276225 h 842963"/>
                <a:gd name="connsiteX13" fmla="*/ 6115050 w 9280525"/>
                <a:gd name="connsiteY13" fmla="*/ 219075 h 842963"/>
                <a:gd name="connsiteX14" fmla="*/ 4924425 w 9280525"/>
                <a:gd name="connsiteY14" fmla="*/ 333375 h 842963"/>
                <a:gd name="connsiteX15" fmla="*/ 3790950 w 9280525"/>
                <a:gd name="connsiteY15" fmla="*/ 561975 h 842963"/>
                <a:gd name="connsiteX16" fmla="*/ 2838450 w 9280525"/>
                <a:gd name="connsiteY16" fmla="*/ 790575 h 842963"/>
                <a:gd name="connsiteX17" fmla="*/ 2209800 w 9280525"/>
                <a:gd name="connsiteY17" fmla="*/ 828675 h 842963"/>
                <a:gd name="connsiteX18" fmla="*/ 1666875 w 9280525"/>
                <a:gd name="connsiteY18" fmla="*/ 781050 h 842963"/>
                <a:gd name="connsiteX19" fmla="*/ 1152525 w 9280525"/>
                <a:gd name="connsiteY19" fmla="*/ 666750 h 842963"/>
                <a:gd name="connsiteX20" fmla="*/ 409575 w 9280525"/>
                <a:gd name="connsiteY20" fmla="*/ 428625 h 842963"/>
                <a:gd name="connsiteX21" fmla="*/ 0 w 9280525"/>
                <a:gd name="connsiteY21" fmla="*/ 247650 h 842963"/>
                <a:gd name="connsiteX22" fmla="*/ 19050 w 9280525"/>
                <a:gd name="connsiteY22" fmla="*/ 85725 h 842963"/>
                <a:gd name="connsiteX0" fmla="*/ 55498 w 9316973"/>
                <a:gd name="connsiteY0" fmla="*/ 85725 h 842963"/>
                <a:gd name="connsiteX1" fmla="*/ 1312798 w 9316973"/>
                <a:gd name="connsiteY1" fmla="*/ 638175 h 842963"/>
                <a:gd name="connsiteX2" fmla="*/ 2455798 w 9316973"/>
                <a:gd name="connsiteY2" fmla="*/ 800100 h 842963"/>
                <a:gd name="connsiteX3" fmla="*/ 4151248 w 9316973"/>
                <a:gd name="connsiteY3" fmla="*/ 381000 h 842963"/>
                <a:gd name="connsiteX4" fmla="*/ 5627623 w 9316973"/>
                <a:gd name="connsiteY4" fmla="*/ 76200 h 842963"/>
                <a:gd name="connsiteX5" fmla="*/ 7046848 w 9316973"/>
                <a:gd name="connsiteY5" fmla="*/ 9525 h 842963"/>
                <a:gd name="connsiteX6" fmla="*/ 8561323 w 9316973"/>
                <a:gd name="connsiteY6" fmla="*/ 133350 h 842963"/>
                <a:gd name="connsiteX7" fmla="*/ 9209023 w 9316973"/>
                <a:gd name="connsiteY7" fmla="*/ 238125 h 842963"/>
                <a:gd name="connsiteX8" fmla="*/ 9209023 w 9316973"/>
                <a:gd name="connsiteY8" fmla="*/ 247650 h 842963"/>
                <a:gd name="connsiteX9" fmla="*/ 9228073 w 9316973"/>
                <a:gd name="connsiteY9" fmla="*/ 533400 h 842963"/>
                <a:gd name="connsiteX10" fmla="*/ 9228073 w 9316973"/>
                <a:gd name="connsiteY10" fmla="*/ 533400 h 842963"/>
                <a:gd name="connsiteX11" fmla="*/ 8408923 w 9316973"/>
                <a:gd name="connsiteY11" fmla="*/ 390525 h 842963"/>
                <a:gd name="connsiteX12" fmla="*/ 7456423 w 9316973"/>
                <a:gd name="connsiteY12" fmla="*/ 276225 h 842963"/>
                <a:gd name="connsiteX13" fmla="*/ 6151498 w 9316973"/>
                <a:gd name="connsiteY13" fmla="*/ 219075 h 842963"/>
                <a:gd name="connsiteX14" fmla="*/ 4960873 w 9316973"/>
                <a:gd name="connsiteY14" fmla="*/ 333375 h 842963"/>
                <a:gd name="connsiteX15" fmla="*/ 3827398 w 9316973"/>
                <a:gd name="connsiteY15" fmla="*/ 561975 h 842963"/>
                <a:gd name="connsiteX16" fmla="*/ 2874898 w 9316973"/>
                <a:gd name="connsiteY16" fmla="*/ 790575 h 842963"/>
                <a:gd name="connsiteX17" fmla="*/ 2246248 w 9316973"/>
                <a:gd name="connsiteY17" fmla="*/ 828675 h 842963"/>
                <a:gd name="connsiteX18" fmla="*/ 1703323 w 9316973"/>
                <a:gd name="connsiteY18" fmla="*/ 781050 h 842963"/>
                <a:gd name="connsiteX19" fmla="*/ 1188973 w 9316973"/>
                <a:gd name="connsiteY19" fmla="*/ 666750 h 842963"/>
                <a:gd name="connsiteX20" fmla="*/ 446023 w 9316973"/>
                <a:gd name="connsiteY20" fmla="*/ 428625 h 842963"/>
                <a:gd name="connsiteX21" fmla="*/ 36448 w 9316973"/>
                <a:gd name="connsiteY21" fmla="*/ 247650 h 842963"/>
                <a:gd name="connsiteX22" fmla="*/ 55498 w 9316973"/>
                <a:gd name="connsiteY22" fmla="*/ 85725 h 842963"/>
                <a:gd name="connsiteX0" fmla="*/ 19050 w 9280525"/>
                <a:gd name="connsiteY0" fmla="*/ 265058 h 1022296"/>
                <a:gd name="connsiteX1" fmla="*/ 1276350 w 9280525"/>
                <a:gd name="connsiteY1" fmla="*/ 817508 h 1022296"/>
                <a:gd name="connsiteX2" fmla="*/ 2419350 w 9280525"/>
                <a:gd name="connsiteY2" fmla="*/ 979433 h 1022296"/>
                <a:gd name="connsiteX3" fmla="*/ 4114800 w 9280525"/>
                <a:gd name="connsiteY3" fmla="*/ 560333 h 1022296"/>
                <a:gd name="connsiteX4" fmla="*/ 5591175 w 9280525"/>
                <a:gd name="connsiteY4" fmla="*/ 255533 h 1022296"/>
                <a:gd name="connsiteX5" fmla="*/ 7010400 w 9280525"/>
                <a:gd name="connsiteY5" fmla="*/ 188858 h 1022296"/>
                <a:gd name="connsiteX6" fmla="*/ 8524875 w 9280525"/>
                <a:gd name="connsiteY6" fmla="*/ 312683 h 1022296"/>
                <a:gd name="connsiteX7" fmla="*/ 9172575 w 9280525"/>
                <a:gd name="connsiteY7" fmla="*/ 417458 h 1022296"/>
                <a:gd name="connsiteX8" fmla="*/ 9172575 w 9280525"/>
                <a:gd name="connsiteY8" fmla="*/ 426983 h 1022296"/>
                <a:gd name="connsiteX9" fmla="*/ 9191625 w 9280525"/>
                <a:gd name="connsiteY9" fmla="*/ 712733 h 1022296"/>
                <a:gd name="connsiteX10" fmla="*/ 9191625 w 9280525"/>
                <a:gd name="connsiteY10" fmla="*/ 712733 h 1022296"/>
                <a:gd name="connsiteX11" fmla="*/ 8372475 w 9280525"/>
                <a:gd name="connsiteY11" fmla="*/ 569858 h 1022296"/>
                <a:gd name="connsiteX12" fmla="*/ 7419975 w 9280525"/>
                <a:gd name="connsiteY12" fmla="*/ 455558 h 1022296"/>
                <a:gd name="connsiteX13" fmla="*/ 6115050 w 9280525"/>
                <a:gd name="connsiteY13" fmla="*/ 398408 h 1022296"/>
                <a:gd name="connsiteX14" fmla="*/ 4924425 w 9280525"/>
                <a:gd name="connsiteY14" fmla="*/ 512708 h 1022296"/>
                <a:gd name="connsiteX15" fmla="*/ 3790950 w 9280525"/>
                <a:gd name="connsiteY15" fmla="*/ 741308 h 1022296"/>
                <a:gd name="connsiteX16" fmla="*/ 2838450 w 9280525"/>
                <a:gd name="connsiteY16" fmla="*/ 969908 h 1022296"/>
                <a:gd name="connsiteX17" fmla="*/ 2209800 w 9280525"/>
                <a:gd name="connsiteY17" fmla="*/ 1008008 h 1022296"/>
                <a:gd name="connsiteX18" fmla="*/ 1666875 w 9280525"/>
                <a:gd name="connsiteY18" fmla="*/ 960383 h 1022296"/>
                <a:gd name="connsiteX19" fmla="*/ 1152525 w 9280525"/>
                <a:gd name="connsiteY19" fmla="*/ 846083 h 1022296"/>
                <a:gd name="connsiteX20" fmla="*/ 409575 w 9280525"/>
                <a:gd name="connsiteY20" fmla="*/ 607958 h 1022296"/>
                <a:gd name="connsiteX21" fmla="*/ 0 w 9280525"/>
                <a:gd name="connsiteY21" fmla="*/ 426983 h 1022296"/>
                <a:gd name="connsiteX22" fmla="*/ 19050 w 9280525"/>
                <a:gd name="connsiteY22" fmla="*/ 265058 h 1022296"/>
                <a:gd name="connsiteX0" fmla="*/ 19050 w 9280525"/>
                <a:gd name="connsiteY0" fmla="*/ 265058 h 1022296"/>
                <a:gd name="connsiteX1" fmla="*/ 1276350 w 9280525"/>
                <a:gd name="connsiteY1" fmla="*/ 817508 h 1022296"/>
                <a:gd name="connsiteX2" fmla="*/ 2419350 w 9280525"/>
                <a:gd name="connsiteY2" fmla="*/ 979433 h 1022296"/>
                <a:gd name="connsiteX3" fmla="*/ 4114800 w 9280525"/>
                <a:gd name="connsiteY3" fmla="*/ 560333 h 1022296"/>
                <a:gd name="connsiteX4" fmla="*/ 5591175 w 9280525"/>
                <a:gd name="connsiteY4" fmla="*/ 255533 h 1022296"/>
                <a:gd name="connsiteX5" fmla="*/ 7010400 w 9280525"/>
                <a:gd name="connsiteY5" fmla="*/ 188858 h 1022296"/>
                <a:gd name="connsiteX6" fmla="*/ 8524875 w 9280525"/>
                <a:gd name="connsiteY6" fmla="*/ 312683 h 1022296"/>
                <a:gd name="connsiteX7" fmla="*/ 9172575 w 9280525"/>
                <a:gd name="connsiteY7" fmla="*/ 417458 h 1022296"/>
                <a:gd name="connsiteX8" fmla="*/ 9172575 w 9280525"/>
                <a:gd name="connsiteY8" fmla="*/ 426983 h 1022296"/>
                <a:gd name="connsiteX9" fmla="*/ 9191625 w 9280525"/>
                <a:gd name="connsiteY9" fmla="*/ 712733 h 1022296"/>
                <a:gd name="connsiteX10" fmla="*/ 9191625 w 9280525"/>
                <a:gd name="connsiteY10" fmla="*/ 712733 h 1022296"/>
                <a:gd name="connsiteX11" fmla="*/ 8372475 w 9280525"/>
                <a:gd name="connsiteY11" fmla="*/ 569858 h 1022296"/>
                <a:gd name="connsiteX12" fmla="*/ 7419975 w 9280525"/>
                <a:gd name="connsiteY12" fmla="*/ 455558 h 1022296"/>
                <a:gd name="connsiteX13" fmla="*/ 6115050 w 9280525"/>
                <a:gd name="connsiteY13" fmla="*/ 398408 h 1022296"/>
                <a:gd name="connsiteX14" fmla="*/ 4924425 w 9280525"/>
                <a:gd name="connsiteY14" fmla="*/ 512708 h 1022296"/>
                <a:gd name="connsiteX15" fmla="*/ 3790950 w 9280525"/>
                <a:gd name="connsiteY15" fmla="*/ 741308 h 1022296"/>
                <a:gd name="connsiteX16" fmla="*/ 2838450 w 9280525"/>
                <a:gd name="connsiteY16" fmla="*/ 969908 h 1022296"/>
                <a:gd name="connsiteX17" fmla="*/ 2209800 w 9280525"/>
                <a:gd name="connsiteY17" fmla="*/ 1008008 h 1022296"/>
                <a:gd name="connsiteX18" fmla="*/ 1666875 w 9280525"/>
                <a:gd name="connsiteY18" fmla="*/ 960383 h 1022296"/>
                <a:gd name="connsiteX19" fmla="*/ 1152525 w 9280525"/>
                <a:gd name="connsiteY19" fmla="*/ 846083 h 1022296"/>
                <a:gd name="connsiteX20" fmla="*/ 409575 w 9280525"/>
                <a:gd name="connsiteY20" fmla="*/ 607958 h 1022296"/>
                <a:gd name="connsiteX21" fmla="*/ 0 w 9280525"/>
                <a:gd name="connsiteY21" fmla="*/ 426983 h 1022296"/>
                <a:gd name="connsiteX22" fmla="*/ 19050 w 9280525"/>
                <a:gd name="connsiteY22" fmla="*/ 265058 h 1022296"/>
                <a:gd name="connsiteX0" fmla="*/ 19050 w 9280525"/>
                <a:gd name="connsiteY0" fmla="*/ 85725 h 842963"/>
                <a:gd name="connsiteX1" fmla="*/ 1276350 w 9280525"/>
                <a:gd name="connsiteY1" fmla="*/ 638175 h 842963"/>
                <a:gd name="connsiteX2" fmla="*/ 2419350 w 9280525"/>
                <a:gd name="connsiteY2" fmla="*/ 800100 h 842963"/>
                <a:gd name="connsiteX3" fmla="*/ 4114800 w 9280525"/>
                <a:gd name="connsiteY3" fmla="*/ 381000 h 842963"/>
                <a:gd name="connsiteX4" fmla="*/ 5591175 w 9280525"/>
                <a:gd name="connsiteY4" fmla="*/ 76200 h 842963"/>
                <a:gd name="connsiteX5" fmla="*/ 7010400 w 9280525"/>
                <a:gd name="connsiteY5" fmla="*/ 9525 h 842963"/>
                <a:gd name="connsiteX6" fmla="*/ 8524875 w 9280525"/>
                <a:gd name="connsiteY6" fmla="*/ 133350 h 842963"/>
                <a:gd name="connsiteX7" fmla="*/ 9172575 w 9280525"/>
                <a:gd name="connsiteY7" fmla="*/ 238125 h 842963"/>
                <a:gd name="connsiteX8" fmla="*/ 9172575 w 9280525"/>
                <a:gd name="connsiteY8" fmla="*/ 247650 h 842963"/>
                <a:gd name="connsiteX9" fmla="*/ 9191625 w 9280525"/>
                <a:gd name="connsiteY9" fmla="*/ 533400 h 842963"/>
                <a:gd name="connsiteX10" fmla="*/ 9191625 w 9280525"/>
                <a:gd name="connsiteY10" fmla="*/ 533400 h 842963"/>
                <a:gd name="connsiteX11" fmla="*/ 8372475 w 9280525"/>
                <a:gd name="connsiteY11" fmla="*/ 390525 h 842963"/>
                <a:gd name="connsiteX12" fmla="*/ 7419975 w 9280525"/>
                <a:gd name="connsiteY12" fmla="*/ 276225 h 842963"/>
                <a:gd name="connsiteX13" fmla="*/ 6115050 w 9280525"/>
                <a:gd name="connsiteY13" fmla="*/ 219075 h 842963"/>
                <a:gd name="connsiteX14" fmla="*/ 4924425 w 9280525"/>
                <a:gd name="connsiteY14" fmla="*/ 333375 h 842963"/>
                <a:gd name="connsiteX15" fmla="*/ 3790950 w 9280525"/>
                <a:gd name="connsiteY15" fmla="*/ 561975 h 842963"/>
                <a:gd name="connsiteX16" fmla="*/ 2838450 w 9280525"/>
                <a:gd name="connsiteY16" fmla="*/ 790575 h 842963"/>
                <a:gd name="connsiteX17" fmla="*/ 2209800 w 9280525"/>
                <a:gd name="connsiteY17" fmla="*/ 828675 h 842963"/>
                <a:gd name="connsiteX18" fmla="*/ 1666875 w 9280525"/>
                <a:gd name="connsiteY18" fmla="*/ 781050 h 842963"/>
                <a:gd name="connsiteX19" fmla="*/ 1152525 w 9280525"/>
                <a:gd name="connsiteY19" fmla="*/ 666750 h 842963"/>
                <a:gd name="connsiteX20" fmla="*/ 409575 w 9280525"/>
                <a:gd name="connsiteY20" fmla="*/ 428625 h 842963"/>
                <a:gd name="connsiteX21" fmla="*/ 0 w 9280525"/>
                <a:gd name="connsiteY21" fmla="*/ 247650 h 842963"/>
                <a:gd name="connsiteX22" fmla="*/ 19050 w 9280525"/>
                <a:gd name="connsiteY22" fmla="*/ 85725 h 842963"/>
                <a:gd name="connsiteX0" fmla="*/ 19050 w 9280525"/>
                <a:gd name="connsiteY0" fmla="*/ 546007 h 1303245"/>
                <a:gd name="connsiteX1" fmla="*/ 1276350 w 9280525"/>
                <a:gd name="connsiteY1" fmla="*/ 1098457 h 1303245"/>
                <a:gd name="connsiteX2" fmla="*/ 2419350 w 9280525"/>
                <a:gd name="connsiteY2" fmla="*/ 1260382 h 1303245"/>
                <a:gd name="connsiteX3" fmla="*/ 4114800 w 9280525"/>
                <a:gd name="connsiteY3" fmla="*/ 841282 h 1303245"/>
                <a:gd name="connsiteX4" fmla="*/ 5591175 w 9280525"/>
                <a:gd name="connsiteY4" fmla="*/ 536482 h 1303245"/>
                <a:gd name="connsiteX5" fmla="*/ 7010400 w 9280525"/>
                <a:gd name="connsiteY5" fmla="*/ 469807 h 1303245"/>
                <a:gd name="connsiteX6" fmla="*/ 8524875 w 9280525"/>
                <a:gd name="connsiteY6" fmla="*/ 593632 h 1303245"/>
                <a:gd name="connsiteX7" fmla="*/ 9172575 w 9280525"/>
                <a:gd name="connsiteY7" fmla="*/ 698407 h 1303245"/>
                <a:gd name="connsiteX8" fmla="*/ 9172575 w 9280525"/>
                <a:gd name="connsiteY8" fmla="*/ 707932 h 1303245"/>
                <a:gd name="connsiteX9" fmla="*/ 9191625 w 9280525"/>
                <a:gd name="connsiteY9" fmla="*/ 993682 h 1303245"/>
                <a:gd name="connsiteX10" fmla="*/ 9191625 w 9280525"/>
                <a:gd name="connsiteY10" fmla="*/ 993682 h 1303245"/>
                <a:gd name="connsiteX11" fmla="*/ 8372475 w 9280525"/>
                <a:gd name="connsiteY11" fmla="*/ 850807 h 1303245"/>
                <a:gd name="connsiteX12" fmla="*/ 7419975 w 9280525"/>
                <a:gd name="connsiteY12" fmla="*/ 736507 h 1303245"/>
                <a:gd name="connsiteX13" fmla="*/ 6115050 w 9280525"/>
                <a:gd name="connsiteY13" fmla="*/ 679357 h 1303245"/>
                <a:gd name="connsiteX14" fmla="*/ 4924425 w 9280525"/>
                <a:gd name="connsiteY14" fmla="*/ 793657 h 1303245"/>
                <a:gd name="connsiteX15" fmla="*/ 3790950 w 9280525"/>
                <a:gd name="connsiteY15" fmla="*/ 1022257 h 1303245"/>
                <a:gd name="connsiteX16" fmla="*/ 2838450 w 9280525"/>
                <a:gd name="connsiteY16" fmla="*/ 1250857 h 1303245"/>
                <a:gd name="connsiteX17" fmla="*/ 2209800 w 9280525"/>
                <a:gd name="connsiteY17" fmla="*/ 1288957 h 1303245"/>
                <a:gd name="connsiteX18" fmla="*/ 1666875 w 9280525"/>
                <a:gd name="connsiteY18" fmla="*/ 1241332 h 1303245"/>
                <a:gd name="connsiteX19" fmla="*/ 1152525 w 9280525"/>
                <a:gd name="connsiteY19" fmla="*/ 1127032 h 1303245"/>
                <a:gd name="connsiteX20" fmla="*/ 409575 w 9280525"/>
                <a:gd name="connsiteY20" fmla="*/ 888907 h 1303245"/>
                <a:gd name="connsiteX21" fmla="*/ 0 w 9280525"/>
                <a:gd name="connsiteY21" fmla="*/ 707932 h 1303245"/>
                <a:gd name="connsiteX22" fmla="*/ 19050 w 9280525"/>
                <a:gd name="connsiteY22" fmla="*/ 546007 h 1303245"/>
                <a:gd name="connsiteX0" fmla="*/ 26923 w 9288398"/>
                <a:gd name="connsiteY0" fmla="*/ 85725 h 842963"/>
                <a:gd name="connsiteX1" fmla="*/ 1284223 w 9288398"/>
                <a:gd name="connsiteY1" fmla="*/ 638175 h 842963"/>
                <a:gd name="connsiteX2" fmla="*/ 2427223 w 9288398"/>
                <a:gd name="connsiteY2" fmla="*/ 800100 h 842963"/>
                <a:gd name="connsiteX3" fmla="*/ 4122673 w 9288398"/>
                <a:gd name="connsiteY3" fmla="*/ 381000 h 842963"/>
                <a:gd name="connsiteX4" fmla="*/ 5599048 w 9288398"/>
                <a:gd name="connsiteY4" fmla="*/ 76200 h 842963"/>
                <a:gd name="connsiteX5" fmla="*/ 7018273 w 9288398"/>
                <a:gd name="connsiteY5" fmla="*/ 9525 h 842963"/>
                <a:gd name="connsiteX6" fmla="*/ 8532748 w 9288398"/>
                <a:gd name="connsiteY6" fmla="*/ 133350 h 842963"/>
                <a:gd name="connsiteX7" fmla="*/ 9180448 w 9288398"/>
                <a:gd name="connsiteY7" fmla="*/ 238125 h 842963"/>
                <a:gd name="connsiteX8" fmla="*/ 9180448 w 9288398"/>
                <a:gd name="connsiteY8" fmla="*/ 247650 h 842963"/>
                <a:gd name="connsiteX9" fmla="*/ 9199498 w 9288398"/>
                <a:gd name="connsiteY9" fmla="*/ 533400 h 842963"/>
                <a:gd name="connsiteX10" fmla="*/ 9199498 w 9288398"/>
                <a:gd name="connsiteY10" fmla="*/ 533400 h 842963"/>
                <a:gd name="connsiteX11" fmla="*/ 8380348 w 9288398"/>
                <a:gd name="connsiteY11" fmla="*/ 390525 h 842963"/>
                <a:gd name="connsiteX12" fmla="*/ 7427848 w 9288398"/>
                <a:gd name="connsiteY12" fmla="*/ 276225 h 842963"/>
                <a:gd name="connsiteX13" fmla="*/ 6122923 w 9288398"/>
                <a:gd name="connsiteY13" fmla="*/ 219075 h 842963"/>
                <a:gd name="connsiteX14" fmla="*/ 4932298 w 9288398"/>
                <a:gd name="connsiteY14" fmla="*/ 333375 h 842963"/>
                <a:gd name="connsiteX15" fmla="*/ 3798823 w 9288398"/>
                <a:gd name="connsiteY15" fmla="*/ 561975 h 842963"/>
                <a:gd name="connsiteX16" fmla="*/ 2846323 w 9288398"/>
                <a:gd name="connsiteY16" fmla="*/ 790575 h 842963"/>
                <a:gd name="connsiteX17" fmla="*/ 2217673 w 9288398"/>
                <a:gd name="connsiteY17" fmla="*/ 828675 h 842963"/>
                <a:gd name="connsiteX18" fmla="*/ 1674748 w 9288398"/>
                <a:gd name="connsiteY18" fmla="*/ 781050 h 842963"/>
                <a:gd name="connsiteX19" fmla="*/ 1160398 w 9288398"/>
                <a:gd name="connsiteY19" fmla="*/ 666750 h 842963"/>
                <a:gd name="connsiteX20" fmla="*/ 417448 w 9288398"/>
                <a:gd name="connsiteY20" fmla="*/ 428625 h 842963"/>
                <a:gd name="connsiteX21" fmla="*/ 7873 w 9288398"/>
                <a:gd name="connsiteY21" fmla="*/ 247650 h 842963"/>
                <a:gd name="connsiteX22" fmla="*/ 26923 w 9288398"/>
                <a:gd name="connsiteY22" fmla="*/ 85725 h 842963"/>
                <a:gd name="connsiteX0" fmla="*/ 26923 w 9288398"/>
                <a:gd name="connsiteY0" fmla="*/ 85725 h 842963"/>
                <a:gd name="connsiteX1" fmla="*/ 1284223 w 9288398"/>
                <a:gd name="connsiteY1" fmla="*/ 638175 h 842963"/>
                <a:gd name="connsiteX2" fmla="*/ 2427223 w 9288398"/>
                <a:gd name="connsiteY2" fmla="*/ 800100 h 842963"/>
                <a:gd name="connsiteX3" fmla="*/ 4122673 w 9288398"/>
                <a:gd name="connsiteY3" fmla="*/ 381000 h 842963"/>
                <a:gd name="connsiteX4" fmla="*/ 5599048 w 9288398"/>
                <a:gd name="connsiteY4" fmla="*/ 76200 h 842963"/>
                <a:gd name="connsiteX5" fmla="*/ 7018273 w 9288398"/>
                <a:gd name="connsiteY5" fmla="*/ 9525 h 842963"/>
                <a:gd name="connsiteX6" fmla="*/ 8532748 w 9288398"/>
                <a:gd name="connsiteY6" fmla="*/ 133350 h 842963"/>
                <a:gd name="connsiteX7" fmla="*/ 9180448 w 9288398"/>
                <a:gd name="connsiteY7" fmla="*/ 238125 h 842963"/>
                <a:gd name="connsiteX8" fmla="*/ 9180448 w 9288398"/>
                <a:gd name="connsiteY8" fmla="*/ 247650 h 842963"/>
                <a:gd name="connsiteX9" fmla="*/ 9199498 w 9288398"/>
                <a:gd name="connsiteY9" fmla="*/ 533400 h 842963"/>
                <a:gd name="connsiteX10" fmla="*/ 9199498 w 9288398"/>
                <a:gd name="connsiteY10" fmla="*/ 533400 h 842963"/>
                <a:gd name="connsiteX11" fmla="*/ 8380348 w 9288398"/>
                <a:gd name="connsiteY11" fmla="*/ 390525 h 842963"/>
                <a:gd name="connsiteX12" fmla="*/ 7427848 w 9288398"/>
                <a:gd name="connsiteY12" fmla="*/ 276225 h 842963"/>
                <a:gd name="connsiteX13" fmla="*/ 6122923 w 9288398"/>
                <a:gd name="connsiteY13" fmla="*/ 219075 h 842963"/>
                <a:gd name="connsiteX14" fmla="*/ 4932298 w 9288398"/>
                <a:gd name="connsiteY14" fmla="*/ 333375 h 842963"/>
                <a:gd name="connsiteX15" fmla="*/ 3798823 w 9288398"/>
                <a:gd name="connsiteY15" fmla="*/ 561975 h 842963"/>
                <a:gd name="connsiteX16" fmla="*/ 2846323 w 9288398"/>
                <a:gd name="connsiteY16" fmla="*/ 790575 h 842963"/>
                <a:gd name="connsiteX17" fmla="*/ 2217673 w 9288398"/>
                <a:gd name="connsiteY17" fmla="*/ 828675 h 842963"/>
                <a:gd name="connsiteX18" fmla="*/ 1674748 w 9288398"/>
                <a:gd name="connsiteY18" fmla="*/ 781050 h 842963"/>
                <a:gd name="connsiteX19" fmla="*/ 1160398 w 9288398"/>
                <a:gd name="connsiteY19" fmla="*/ 666750 h 842963"/>
                <a:gd name="connsiteX20" fmla="*/ 417448 w 9288398"/>
                <a:gd name="connsiteY20" fmla="*/ 428625 h 842963"/>
                <a:gd name="connsiteX21" fmla="*/ 7873 w 9288398"/>
                <a:gd name="connsiteY21" fmla="*/ 247650 h 842963"/>
                <a:gd name="connsiteX22" fmla="*/ 26923 w 9288398"/>
                <a:gd name="connsiteY22" fmla="*/ 85725 h 842963"/>
                <a:gd name="connsiteX0" fmla="*/ 36479 w 9297954"/>
                <a:gd name="connsiteY0" fmla="*/ 404784 h 1162022"/>
                <a:gd name="connsiteX1" fmla="*/ 1293779 w 9297954"/>
                <a:gd name="connsiteY1" fmla="*/ 957234 h 1162022"/>
                <a:gd name="connsiteX2" fmla="*/ 2436779 w 9297954"/>
                <a:gd name="connsiteY2" fmla="*/ 1119159 h 1162022"/>
                <a:gd name="connsiteX3" fmla="*/ 4132229 w 9297954"/>
                <a:gd name="connsiteY3" fmla="*/ 700059 h 1162022"/>
                <a:gd name="connsiteX4" fmla="*/ 5608604 w 9297954"/>
                <a:gd name="connsiteY4" fmla="*/ 395259 h 1162022"/>
                <a:gd name="connsiteX5" fmla="*/ 7027829 w 9297954"/>
                <a:gd name="connsiteY5" fmla="*/ 328584 h 1162022"/>
                <a:gd name="connsiteX6" fmla="*/ 8542304 w 9297954"/>
                <a:gd name="connsiteY6" fmla="*/ 452409 h 1162022"/>
                <a:gd name="connsiteX7" fmla="*/ 9190004 w 9297954"/>
                <a:gd name="connsiteY7" fmla="*/ 557184 h 1162022"/>
                <a:gd name="connsiteX8" fmla="*/ 9190004 w 9297954"/>
                <a:gd name="connsiteY8" fmla="*/ 566709 h 1162022"/>
                <a:gd name="connsiteX9" fmla="*/ 9209054 w 9297954"/>
                <a:gd name="connsiteY9" fmla="*/ 852459 h 1162022"/>
                <a:gd name="connsiteX10" fmla="*/ 9209054 w 9297954"/>
                <a:gd name="connsiteY10" fmla="*/ 852459 h 1162022"/>
                <a:gd name="connsiteX11" fmla="*/ 8389904 w 9297954"/>
                <a:gd name="connsiteY11" fmla="*/ 709584 h 1162022"/>
                <a:gd name="connsiteX12" fmla="*/ 7437404 w 9297954"/>
                <a:gd name="connsiteY12" fmla="*/ 595284 h 1162022"/>
                <a:gd name="connsiteX13" fmla="*/ 6132479 w 9297954"/>
                <a:gd name="connsiteY13" fmla="*/ 538134 h 1162022"/>
                <a:gd name="connsiteX14" fmla="*/ 4941854 w 9297954"/>
                <a:gd name="connsiteY14" fmla="*/ 652434 h 1162022"/>
                <a:gd name="connsiteX15" fmla="*/ 3808379 w 9297954"/>
                <a:gd name="connsiteY15" fmla="*/ 881034 h 1162022"/>
                <a:gd name="connsiteX16" fmla="*/ 2855879 w 9297954"/>
                <a:gd name="connsiteY16" fmla="*/ 1109634 h 1162022"/>
                <a:gd name="connsiteX17" fmla="*/ 2227229 w 9297954"/>
                <a:gd name="connsiteY17" fmla="*/ 1147734 h 1162022"/>
                <a:gd name="connsiteX18" fmla="*/ 1684304 w 9297954"/>
                <a:gd name="connsiteY18" fmla="*/ 1100109 h 1162022"/>
                <a:gd name="connsiteX19" fmla="*/ 1169954 w 9297954"/>
                <a:gd name="connsiteY19" fmla="*/ 985809 h 1162022"/>
                <a:gd name="connsiteX20" fmla="*/ 427004 w 9297954"/>
                <a:gd name="connsiteY20" fmla="*/ 747684 h 1162022"/>
                <a:gd name="connsiteX21" fmla="*/ 17429 w 9297954"/>
                <a:gd name="connsiteY21" fmla="*/ 566709 h 1162022"/>
                <a:gd name="connsiteX22" fmla="*/ 36479 w 9297954"/>
                <a:gd name="connsiteY22" fmla="*/ 404784 h 1162022"/>
                <a:gd name="connsiteX0" fmla="*/ 36479 w 9348721"/>
                <a:gd name="connsiteY0" fmla="*/ 404784 h 1162022"/>
                <a:gd name="connsiteX1" fmla="*/ 1293779 w 9348721"/>
                <a:gd name="connsiteY1" fmla="*/ 957234 h 1162022"/>
                <a:gd name="connsiteX2" fmla="*/ 2436779 w 9348721"/>
                <a:gd name="connsiteY2" fmla="*/ 1119159 h 1162022"/>
                <a:gd name="connsiteX3" fmla="*/ 4132229 w 9348721"/>
                <a:gd name="connsiteY3" fmla="*/ 700059 h 1162022"/>
                <a:gd name="connsiteX4" fmla="*/ 5608604 w 9348721"/>
                <a:gd name="connsiteY4" fmla="*/ 395259 h 1162022"/>
                <a:gd name="connsiteX5" fmla="*/ 7027829 w 9348721"/>
                <a:gd name="connsiteY5" fmla="*/ 328584 h 1162022"/>
                <a:gd name="connsiteX6" fmla="*/ 8542304 w 9348721"/>
                <a:gd name="connsiteY6" fmla="*/ 452409 h 1162022"/>
                <a:gd name="connsiteX7" fmla="*/ 9190004 w 9348721"/>
                <a:gd name="connsiteY7" fmla="*/ 557184 h 1162022"/>
                <a:gd name="connsiteX8" fmla="*/ 9190004 w 9348721"/>
                <a:gd name="connsiteY8" fmla="*/ 566709 h 1162022"/>
                <a:gd name="connsiteX9" fmla="*/ 9209054 w 9348721"/>
                <a:gd name="connsiteY9" fmla="*/ 852459 h 1162022"/>
                <a:gd name="connsiteX10" fmla="*/ 9209054 w 9348721"/>
                <a:gd name="connsiteY10" fmla="*/ 852459 h 1162022"/>
                <a:gd name="connsiteX11" fmla="*/ 9212196 w 9348721"/>
                <a:gd name="connsiteY11" fmla="*/ 833459 h 1162022"/>
                <a:gd name="connsiteX12" fmla="*/ 8389904 w 9348721"/>
                <a:gd name="connsiteY12" fmla="*/ 709584 h 1162022"/>
                <a:gd name="connsiteX13" fmla="*/ 7437404 w 9348721"/>
                <a:gd name="connsiteY13" fmla="*/ 595284 h 1162022"/>
                <a:gd name="connsiteX14" fmla="*/ 6132479 w 9348721"/>
                <a:gd name="connsiteY14" fmla="*/ 538134 h 1162022"/>
                <a:gd name="connsiteX15" fmla="*/ 4941854 w 9348721"/>
                <a:gd name="connsiteY15" fmla="*/ 652434 h 1162022"/>
                <a:gd name="connsiteX16" fmla="*/ 3808379 w 9348721"/>
                <a:gd name="connsiteY16" fmla="*/ 881034 h 1162022"/>
                <a:gd name="connsiteX17" fmla="*/ 2855879 w 9348721"/>
                <a:gd name="connsiteY17" fmla="*/ 1109634 h 1162022"/>
                <a:gd name="connsiteX18" fmla="*/ 2227229 w 9348721"/>
                <a:gd name="connsiteY18" fmla="*/ 1147734 h 1162022"/>
                <a:gd name="connsiteX19" fmla="*/ 1684304 w 9348721"/>
                <a:gd name="connsiteY19" fmla="*/ 1100109 h 1162022"/>
                <a:gd name="connsiteX20" fmla="*/ 1169954 w 9348721"/>
                <a:gd name="connsiteY20" fmla="*/ 985809 h 1162022"/>
                <a:gd name="connsiteX21" fmla="*/ 427004 w 9348721"/>
                <a:gd name="connsiteY21" fmla="*/ 747684 h 1162022"/>
                <a:gd name="connsiteX22" fmla="*/ 17429 w 9348721"/>
                <a:gd name="connsiteY22" fmla="*/ 566709 h 1162022"/>
                <a:gd name="connsiteX23" fmla="*/ 36479 w 9348721"/>
                <a:gd name="connsiteY23" fmla="*/ 404784 h 1162022"/>
                <a:gd name="connsiteX0" fmla="*/ 36479 w 9297954"/>
                <a:gd name="connsiteY0" fmla="*/ 404784 h 1162022"/>
                <a:gd name="connsiteX1" fmla="*/ 1293779 w 9297954"/>
                <a:gd name="connsiteY1" fmla="*/ 957234 h 1162022"/>
                <a:gd name="connsiteX2" fmla="*/ 2436779 w 9297954"/>
                <a:gd name="connsiteY2" fmla="*/ 1119159 h 1162022"/>
                <a:gd name="connsiteX3" fmla="*/ 4132229 w 9297954"/>
                <a:gd name="connsiteY3" fmla="*/ 700059 h 1162022"/>
                <a:gd name="connsiteX4" fmla="*/ 5608604 w 9297954"/>
                <a:gd name="connsiteY4" fmla="*/ 395259 h 1162022"/>
                <a:gd name="connsiteX5" fmla="*/ 7027829 w 9297954"/>
                <a:gd name="connsiteY5" fmla="*/ 328584 h 1162022"/>
                <a:gd name="connsiteX6" fmla="*/ 8542304 w 9297954"/>
                <a:gd name="connsiteY6" fmla="*/ 452409 h 1162022"/>
                <a:gd name="connsiteX7" fmla="*/ 9190004 w 9297954"/>
                <a:gd name="connsiteY7" fmla="*/ 557184 h 1162022"/>
                <a:gd name="connsiteX8" fmla="*/ 9190004 w 9297954"/>
                <a:gd name="connsiteY8" fmla="*/ 566709 h 1162022"/>
                <a:gd name="connsiteX9" fmla="*/ 9209054 w 9297954"/>
                <a:gd name="connsiteY9" fmla="*/ 852459 h 1162022"/>
                <a:gd name="connsiteX10" fmla="*/ 9209054 w 9297954"/>
                <a:gd name="connsiteY10" fmla="*/ 852459 h 1162022"/>
                <a:gd name="connsiteX11" fmla="*/ 9212196 w 9297954"/>
                <a:gd name="connsiteY11" fmla="*/ 833459 h 1162022"/>
                <a:gd name="connsiteX12" fmla="*/ 8389904 w 9297954"/>
                <a:gd name="connsiteY12" fmla="*/ 709584 h 1162022"/>
                <a:gd name="connsiteX13" fmla="*/ 7437404 w 9297954"/>
                <a:gd name="connsiteY13" fmla="*/ 595284 h 1162022"/>
                <a:gd name="connsiteX14" fmla="*/ 6132479 w 9297954"/>
                <a:gd name="connsiteY14" fmla="*/ 538134 h 1162022"/>
                <a:gd name="connsiteX15" fmla="*/ 4941854 w 9297954"/>
                <a:gd name="connsiteY15" fmla="*/ 652434 h 1162022"/>
                <a:gd name="connsiteX16" fmla="*/ 3808379 w 9297954"/>
                <a:gd name="connsiteY16" fmla="*/ 881034 h 1162022"/>
                <a:gd name="connsiteX17" fmla="*/ 2855879 w 9297954"/>
                <a:gd name="connsiteY17" fmla="*/ 1109634 h 1162022"/>
                <a:gd name="connsiteX18" fmla="*/ 2227229 w 9297954"/>
                <a:gd name="connsiteY18" fmla="*/ 1147734 h 1162022"/>
                <a:gd name="connsiteX19" fmla="*/ 1684304 w 9297954"/>
                <a:gd name="connsiteY19" fmla="*/ 1100109 h 1162022"/>
                <a:gd name="connsiteX20" fmla="*/ 1169954 w 9297954"/>
                <a:gd name="connsiteY20" fmla="*/ 985809 h 1162022"/>
                <a:gd name="connsiteX21" fmla="*/ 427004 w 9297954"/>
                <a:gd name="connsiteY21" fmla="*/ 747684 h 1162022"/>
                <a:gd name="connsiteX22" fmla="*/ 17429 w 9297954"/>
                <a:gd name="connsiteY22" fmla="*/ 566709 h 1162022"/>
                <a:gd name="connsiteX23" fmla="*/ 36479 w 9297954"/>
                <a:gd name="connsiteY23" fmla="*/ 404784 h 1162022"/>
                <a:gd name="connsiteX0" fmla="*/ 36479 w 9297954"/>
                <a:gd name="connsiteY0" fmla="*/ 404784 h 1162022"/>
                <a:gd name="connsiteX1" fmla="*/ 1293779 w 9297954"/>
                <a:gd name="connsiteY1" fmla="*/ 957234 h 1162022"/>
                <a:gd name="connsiteX2" fmla="*/ 2436779 w 9297954"/>
                <a:gd name="connsiteY2" fmla="*/ 1119159 h 1162022"/>
                <a:gd name="connsiteX3" fmla="*/ 4132229 w 9297954"/>
                <a:gd name="connsiteY3" fmla="*/ 700059 h 1162022"/>
                <a:gd name="connsiteX4" fmla="*/ 5608604 w 9297954"/>
                <a:gd name="connsiteY4" fmla="*/ 395259 h 1162022"/>
                <a:gd name="connsiteX5" fmla="*/ 7027829 w 9297954"/>
                <a:gd name="connsiteY5" fmla="*/ 328584 h 1162022"/>
                <a:gd name="connsiteX6" fmla="*/ 8542304 w 9297954"/>
                <a:gd name="connsiteY6" fmla="*/ 452409 h 1162022"/>
                <a:gd name="connsiteX7" fmla="*/ 9190004 w 9297954"/>
                <a:gd name="connsiteY7" fmla="*/ 557184 h 1162022"/>
                <a:gd name="connsiteX8" fmla="*/ 9190004 w 9297954"/>
                <a:gd name="connsiteY8" fmla="*/ 566709 h 1162022"/>
                <a:gd name="connsiteX9" fmla="*/ 9209054 w 9297954"/>
                <a:gd name="connsiteY9" fmla="*/ 852459 h 1162022"/>
                <a:gd name="connsiteX10" fmla="*/ 9209054 w 9297954"/>
                <a:gd name="connsiteY10" fmla="*/ 852459 h 1162022"/>
                <a:gd name="connsiteX11" fmla="*/ 9212196 w 9297954"/>
                <a:gd name="connsiteY11" fmla="*/ 833459 h 1162022"/>
                <a:gd name="connsiteX12" fmla="*/ 8389904 w 9297954"/>
                <a:gd name="connsiteY12" fmla="*/ 709584 h 1162022"/>
                <a:gd name="connsiteX13" fmla="*/ 7437404 w 9297954"/>
                <a:gd name="connsiteY13" fmla="*/ 595284 h 1162022"/>
                <a:gd name="connsiteX14" fmla="*/ 6132479 w 9297954"/>
                <a:gd name="connsiteY14" fmla="*/ 538134 h 1162022"/>
                <a:gd name="connsiteX15" fmla="*/ 4941854 w 9297954"/>
                <a:gd name="connsiteY15" fmla="*/ 652434 h 1162022"/>
                <a:gd name="connsiteX16" fmla="*/ 3808379 w 9297954"/>
                <a:gd name="connsiteY16" fmla="*/ 881034 h 1162022"/>
                <a:gd name="connsiteX17" fmla="*/ 2855879 w 9297954"/>
                <a:gd name="connsiteY17" fmla="*/ 1109634 h 1162022"/>
                <a:gd name="connsiteX18" fmla="*/ 2227229 w 9297954"/>
                <a:gd name="connsiteY18" fmla="*/ 1147734 h 1162022"/>
                <a:gd name="connsiteX19" fmla="*/ 1684304 w 9297954"/>
                <a:gd name="connsiteY19" fmla="*/ 1100109 h 1162022"/>
                <a:gd name="connsiteX20" fmla="*/ 1169954 w 9297954"/>
                <a:gd name="connsiteY20" fmla="*/ 985809 h 1162022"/>
                <a:gd name="connsiteX21" fmla="*/ 427004 w 9297954"/>
                <a:gd name="connsiteY21" fmla="*/ 747684 h 1162022"/>
                <a:gd name="connsiteX22" fmla="*/ 17429 w 9297954"/>
                <a:gd name="connsiteY22" fmla="*/ 566709 h 1162022"/>
                <a:gd name="connsiteX23" fmla="*/ 36479 w 9297954"/>
                <a:gd name="connsiteY23" fmla="*/ 404784 h 1162022"/>
                <a:gd name="connsiteX0" fmla="*/ 26923 w 9288398"/>
                <a:gd name="connsiteY0" fmla="*/ 85725 h 842963"/>
                <a:gd name="connsiteX1" fmla="*/ 1284223 w 9288398"/>
                <a:gd name="connsiteY1" fmla="*/ 638175 h 842963"/>
                <a:gd name="connsiteX2" fmla="*/ 2427223 w 9288398"/>
                <a:gd name="connsiteY2" fmla="*/ 800100 h 842963"/>
                <a:gd name="connsiteX3" fmla="*/ 4122673 w 9288398"/>
                <a:gd name="connsiteY3" fmla="*/ 381000 h 842963"/>
                <a:gd name="connsiteX4" fmla="*/ 5599048 w 9288398"/>
                <a:gd name="connsiteY4" fmla="*/ 76200 h 842963"/>
                <a:gd name="connsiteX5" fmla="*/ 7018273 w 9288398"/>
                <a:gd name="connsiteY5" fmla="*/ 9525 h 842963"/>
                <a:gd name="connsiteX6" fmla="*/ 8532748 w 9288398"/>
                <a:gd name="connsiteY6" fmla="*/ 133350 h 842963"/>
                <a:gd name="connsiteX7" fmla="*/ 9180448 w 9288398"/>
                <a:gd name="connsiteY7" fmla="*/ 238125 h 842963"/>
                <a:gd name="connsiteX8" fmla="*/ 9180448 w 9288398"/>
                <a:gd name="connsiteY8" fmla="*/ 247650 h 842963"/>
                <a:gd name="connsiteX9" fmla="*/ 9199498 w 9288398"/>
                <a:gd name="connsiteY9" fmla="*/ 533400 h 842963"/>
                <a:gd name="connsiteX10" fmla="*/ 9199498 w 9288398"/>
                <a:gd name="connsiteY10" fmla="*/ 533400 h 842963"/>
                <a:gd name="connsiteX11" fmla="*/ 9202640 w 9288398"/>
                <a:gd name="connsiteY11" fmla="*/ 514400 h 842963"/>
                <a:gd name="connsiteX12" fmla="*/ 8380348 w 9288398"/>
                <a:gd name="connsiteY12" fmla="*/ 390525 h 842963"/>
                <a:gd name="connsiteX13" fmla="*/ 7427848 w 9288398"/>
                <a:gd name="connsiteY13" fmla="*/ 276225 h 842963"/>
                <a:gd name="connsiteX14" fmla="*/ 6122923 w 9288398"/>
                <a:gd name="connsiteY14" fmla="*/ 219075 h 842963"/>
                <a:gd name="connsiteX15" fmla="*/ 4932298 w 9288398"/>
                <a:gd name="connsiteY15" fmla="*/ 333375 h 842963"/>
                <a:gd name="connsiteX16" fmla="*/ 3798823 w 9288398"/>
                <a:gd name="connsiteY16" fmla="*/ 561975 h 842963"/>
                <a:gd name="connsiteX17" fmla="*/ 2846323 w 9288398"/>
                <a:gd name="connsiteY17" fmla="*/ 790575 h 842963"/>
                <a:gd name="connsiteX18" fmla="*/ 2217673 w 9288398"/>
                <a:gd name="connsiteY18" fmla="*/ 828675 h 842963"/>
                <a:gd name="connsiteX19" fmla="*/ 1674748 w 9288398"/>
                <a:gd name="connsiteY19" fmla="*/ 781050 h 842963"/>
                <a:gd name="connsiteX20" fmla="*/ 1160398 w 9288398"/>
                <a:gd name="connsiteY20" fmla="*/ 666750 h 842963"/>
                <a:gd name="connsiteX21" fmla="*/ 417448 w 9288398"/>
                <a:gd name="connsiteY21" fmla="*/ 428625 h 842963"/>
                <a:gd name="connsiteX22" fmla="*/ 7873 w 9288398"/>
                <a:gd name="connsiteY22" fmla="*/ 247650 h 842963"/>
                <a:gd name="connsiteX23" fmla="*/ 26923 w 9288398"/>
                <a:gd name="connsiteY23" fmla="*/ 85725 h 842963"/>
                <a:gd name="connsiteX0" fmla="*/ 26923 w 9288398"/>
                <a:gd name="connsiteY0" fmla="*/ 85725 h 842963"/>
                <a:gd name="connsiteX1" fmla="*/ 1284223 w 9288398"/>
                <a:gd name="connsiteY1" fmla="*/ 638175 h 842963"/>
                <a:gd name="connsiteX2" fmla="*/ 2427223 w 9288398"/>
                <a:gd name="connsiteY2" fmla="*/ 800100 h 842963"/>
                <a:gd name="connsiteX3" fmla="*/ 4122673 w 9288398"/>
                <a:gd name="connsiteY3" fmla="*/ 381000 h 842963"/>
                <a:gd name="connsiteX4" fmla="*/ 5599048 w 9288398"/>
                <a:gd name="connsiteY4" fmla="*/ 76200 h 842963"/>
                <a:gd name="connsiteX5" fmla="*/ 7018273 w 9288398"/>
                <a:gd name="connsiteY5" fmla="*/ 9525 h 842963"/>
                <a:gd name="connsiteX6" fmla="*/ 8532748 w 9288398"/>
                <a:gd name="connsiteY6" fmla="*/ 133350 h 842963"/>
                <a:gd name="connsiteX7" fmla="*/ 9180448 w 9288398"/>
                <a:gd name="connsiteY7" fmla="*/ 238125 h 842963"/>
                <a:gd name="connsiteX8" fmla="*/ 9180448 w 9288398"/>
                <a:gd name="connsiteY8" fmla="*/ 247650 h 842963"/>
                <a:gd name="connsiteX9" fmla="*/ 9199498 w 9288398"/>
                <a:gd name="connsiteY9" fmla="*/ 533400 h 842963"/>
                <a:gd name="connsiteX10" fmla="*/ 9199498 w 9288398"/>
                <a:gd name="connsiteY10" fmla="*/ 533400 h 842963"/>
                <a:gd name="connsiteX11" fmla="*/ 9202640 w 9288398"/>
                <a:gd name="connsiteY11" fmla="*/ 514400 h 842963"/>
                <a:gd name="connsiteX12" fmla="*/ 8380348 w 9288398"/>
                <a:gd name="connsiteY12" fmla="*/ 390525 h 842963"/>
                <a:gd name="connsiteX13" fmla="*/ 7427848 w 9288398"/>
                <a:gd name="connsiteY13" fmla="*/ 276225 h 842963"/>
                <a:gd name="connsiteX14" fmla="*/ 6122923 w 9288398"/>
                <a:gd name="connsiteY14" fmla="*/ 219075 h 842963"/>
                <a:gd name="connsiteX15" fmla="*/ 4932298 w 9288398"/>
                <a:gd name="connsiteY15" fmla="*/ 333375 h 842963"/>
                <a:gd name="connsiteX16" fmla="*/ 3798823 w 9288398"/>
                <a:gd name="connsiteY16" fmla="*/ 561975 h 842963"/>
                <a:gd name="connsiteX17" fmla="*/ 2846323 w 9288398"/>
                <a:gd name="connsiteY17" fmla="*/ 790575 h 842963"/>
                <a:gd name="connsiteX18" fmla="*/ 2217673 w 9288398"/>
                <a:gd name="connsiteY18" fmla="*/ 828675 h 842963"/>
                <a:gd name="connsiteX19" fmla="*/ 1674748 w 9288398"/>
                <a:gd name="connsiteY19" fmla="*/ 781050 h 842963"/>
                <a:gd name="connsiteX20" fmla="*/ 1160398 w 9288398"/>
                <a:gd name="connsiteY20" fmla="*/ 666750 h 842963"/>
                <a:gd name="connsiteX21" fmla="*/ 417448 w 9288398"/>
                <a:gd name="connsiteY21" fmla="*/ 428625 h 842963"/>
                <a:gd name="connsiteX22" fmla="*/ 7873 w 9288398"/>
                <a:gd name="connsiteY22" fmla="*/ 247650 h 842963"/>
                <a:gd name="connsiteX23" fmla="*/ 26923 w 9288398"/>
                <a:gd name="connsiteY23" fmla="*/ 85725 h 842963"/>
                <a:gd name="connsiteX0" fmla="*/ 26923 w 9288398"/>
                <a:gd name="connsiteY0" fmla="*/ 85725 h 842963"/>
                <a:gd name="connsiteX1" fmla="*/ 1284223 w 9288398"/>
                <a:gd name="connsiteY1" fmla="*/ 638175 h 842963"/>
                <a:gd name="connsiteX2" fmla="*/ 2427223 w 9288398"/>
                <a:gd name="connsiteY2" fmla="*/ 800100 h 842963"/>
                <a:gd name="connsiteX3" fmla="*/ 4122673 w 9288398"/>
                <a:gd name="connsiteY3" fmla="*/ 381000 h 842963"/>
                <a:gd name="connsiteX4" fmla="*/ 5599048 w 9288398"/>
                <a:gd name="connsiteY4" fmla="*/ 76200 h 842963"/>
                <a:gd name="connsiteX5" fmla="*/ 7018273 w 9288398"/>
                <a:gd name="connsiteY5" fmla="*/ 9525 h 842963"/>
                <a:gd name="connsiteX6" fmla="*/ 8532748 w 9288398"/>
                <a:gd name="connsiteY6" fmla="*/ 133350 h 842963"/>
                <a:gd name="connsiteX7" fmla="*/ 9180448 w 9288398"/>
                <a:gd name="connsiteY7" fmla="*/ 238125 h 842963"/>
                <a:gd name="connsiteX8" fmla="*/ 9180448 w 9288398"/>
                <a:gd name="connsiteY8" fmla="*/ 247650 h 842963"/>
                <a:gd name="connsiteX9" fmla="*/ 9199498 w 9288398"/>
                <a:gd name="connsiteY9" fmla="*/ 533400 h 842963"/>
                <a:gd name="connsiteX10" fmla="*/ 9199498 w 9288398"/>
                <a:gd name="connsiteY10" fmla="*/ 533400 h 842963"/>
                <a:gd name="connsiteX11" fmla="*/ 9202640 w 9288398"/>
                <a:gd name="connsiteY11" fmla="*/ 514400 h 842963"/>
                <a:gd name="connsiteX12" fmla="*/ 8380348 w 9288398"/>
                <a:gd name="connsiteY12" fmla="*/ 390525 h 842963"/>
                <a:gd name="connsiteX13" fmla="*/ 7427848 w 9288398"/>
                <a:gd name="connsiteY13" fmla="*/ 276225 h 842963"/>
                <a:gd name="connsiteX14" fmla="*/ 6122923 w 9288398"/>
                <a:gd name="connsiteY14" fmla="*/ 219075 h 842963"/>
                <a:gd name="connsiteX15" fmla="*/ 4932298 w 9288398"/>
                <a:gd name="connsiteY15" fmla="*/ 333375 h 842963"/>
                <a:gd name="connsiteX16" fmla="*/ 3798823 w 9288398"/>
                <a:gd name="connsiteY16" fmla="*/ 561975 h 842963"/>
                <a:gd name="connsiteX17" fmla="*/ 2846323 w 9288398"/>
                <a:gd name="connsiteY17" fmla="*/ 790575 h 842963"/>
                <a:gd name="connsiteX18" fmla="*/ 2217673 w 9288398"/>
                <a:gd name="connsiteY18" fmla="*/ 828675 h 842963"/>
                <a:gd name="connsiteX19" fmla="*/ 1674748 w 9288398"/>
                <a:gd name="connsiteY19" fmla="*/ 781050 h 842963"/>
                <a:gd name="connsiteX20" fmla="*/ 1160398 w 9288398"/>
                <a:gd name="connsiteY20" fmla="*/ 666750 h 842963"/>
                <a:gd name="connsiteX21" fmla="*/ 417448 w 9288398"/>
                <a:gd name="connsiteY21" fmla="*/ 428625 h 842963"/>
                <a:gd name="connsiteX22" fmla="*/ 7873 w 9288398"/>
                <a:gd name="connsiteY22" fmla="*/ 247650 h 842963"/>
                <a:gd name="connsiteX23" fmla="*/ 26923 w 9288398"/>
                <a:gd name="connsiteY23" fmla="*/ 85725 h 842963"/>
                <a:gd name="connsiteX0" fmla="*/ 26923 w 9288398"/>
                <a:gd name="connsiteY0" fmla="*/ 85725 h 842963"/>
                <a:gd name="connsiteX1" fmla="*/ 1284223 w 9288398"/>
                <a:gd name="connsiteY1" fmla="*/ 638175 h 842963"/>
                <a:gd name="connsiteX2" fmla="*/ 2427223 w 9288398"/>
                <a:gd name="connsiteY2" fmla="*/ 800100 h 842963"/>
                <a:gd name="connsiteX3" fmla="*/ 4122673 w 9288398"/>
                <a:gd name="connsiteY3" fmla="*/ 381000 h 842963"/>
                <a:gd name="connsiteX4" fmla="*/ 5599048 w 9288398"/>
                <a:gd name="connsiteY4" fmla="*/ 76200 h 842963"/>
                <a:gd name="connsiteX5" fmla="*/ 7018273 w 9288398"/>
                <a:gd name="connsiteY5" fmla="*/ 9525 h 842963"/>
                <a:gd name="connsiteX6" fmla="*/ 8532748 w 9288398"/>
                <a:gd name="connsiteY6" fmla="*/ 133350 h 842963"/>
                <a:gd name="connsiteX7" fmla="*/ 9180448 w 9288398"/>
                <a:gd name="connsiteY7" fmla="*/ 238125 h 842963"/>
                <a:gd name="connsiteX8" fmla="*/ 9180448 w 9288398"/>
                <a:gd name="connsiteY8" fmla="*/ 247650 h 842963"/>
                <a:gd name="connsiteX9" fmla="*/ 9199498 w 9288398"/>
                <a:gd name="connsiteY9" fmla="*/ 533400 h 842963"/>
                <a:gd name="connsiteX10" fmla="*/ 9199498 w 9288398"/>
                <a:gd name="connsiteY10" fmla="*/ 533400 h 842963"/>
                <a:gd name="connsiteX11" fmla="*/ 9202640 w 9288398"/>
                <a:gd name="connsiteY11" fmla="*/ 514400 h 842963"/>
                <a:gd name="connsiteX12" fmla="*/ 8380348 w 9288398"/>
                <a:gd name="connsiteY12" fmla="*/ 390525 h 842963"/>
                <a:gd name="connsiteX13" fmla="*/ 7427848 w 9288398"/>
                <a:gd name="connsiteY13" fmla="*/ 276225 h 842963"/>
                <a:gd name="connsiteX14" fmla="*/ 6122923 w 9288398"/>
                <a:gd name="connsiteY14" fmla="*/ 219075 h 842963"/>
                <a:gd name="connsiteX15" fmla="*/ 4932298 w 9288398"/>
                <a:gd name="connsiteY15" fmla="*/ 333375 h 842963"/>
                <a:gd name="connsiteX16" fmla="*/ 3798823 w 9288398"/>
                <a:gd name="connsiteY16" fmla="*/ 561975 h 842963"/>
                <a:gd name="connsiteX17" fmla="*/ 2846323 w 9288398"/>
                <a:gd name="connsiteY17" fmla="*/ 790575 h 842963"/>
                <a:gd name="connsiteX18" fmla="*/ 2217673 w 9288398"/>
                <a:gd name="connsiteY18" fmla="*/ 828675 h 842963"/>
                <a:gd name="connsiteX19" fmla="*/ 1674748 w 9288398"/>
                <a:gd name="connsiteY19" fmla="*/ 781050 h 842963"/>
                <a:gd name="connsiteX20" fmla="*/ 1160398 w 9288398"/>
                <a:gd name="connsiteY20" fmla="*/ 666750 h 842963"/>
                <a:gd name="connsiteX21" fmla="*/ 417448 w 9288398"/>
                <a:gd name="connsiteY21" fmla="*/ 428625 h 842963"/>
                <a:gd name="connsiteX22" fmla="*/ 7873 w 9288398"/>
                <a:gd name="connsiteY22" fmla="*/ 247650 h 842963"/>
                <a:gd name="connsiteX23" fmla="*/ 26923 w 9288398"/>
                <a:gd name="connsiteY23" fmla="*/ 85725 h 842963"/>
                <a:gd name="connsiteX0" fmla="*/ 26923 w 9288398"/>
                <a:gd name="connsiteY0" fmla="*/ 85725 h 842963"/>
                <a:gd name="connsiteX1" fmla="*/ 1284223 w 9288398"/>
                <a:gd name="connsiteY1" fmla="*/ 638175 h 842963"/>
                <a:gd name="connsiteX2" fmla="*/ 2427223 w 9288398"/>
                <a:gd name="connsiteY2" fmla="*/ 800100 h 842963"/>
                <a:gd name="connsiteX3" fmla="*/ 4122673 w 9288398"/>
                <a:gd name="connsiteY3" fmla="*/ 381000 h 842963"/>
                <a:gd name="connsiteX4" fmla="*/ 5599048 w 9288398"/>
                <a:gd name="connsiteY4" fmla="*/ 76200 h 842963"/>
                <a:gd name="connsiteX5" fmla="*/ 7018273 w 9288398"/>
                <a:gd name="connsiteY5" fmla="*/ 9525 h 842963"/>
                <a:gd name="connsiteX6" fmla="*/ 8532748 w 9288398"/>
                <a:gd name="connsiteY6" fmla="*/ 133350 h 842963"/>
                <a:gd name="connsiteX7" fmla="*/ 9180448 w 9288398"/>
                <a:gd name="connsiteY7" fmla="*/ 238125 h 842963"/>
                <a:gd name="connsiteX8" fmla="*/ 9180448 w 9288398"/>
                <a:gd name="connsiteY8" fmla="*/ 247650 h 842963"/>
                <a:gd name="connsiteX9" fmla="*/ 9199498 w 9288398"/>
                <a:gd name="connsiteY9" fmla="*/ 533400 h 842963"/>
                <a:gd name="connsiteX10" fmla="*/ 9199498 w 9288398"/>
                <a:gd name="connsiteY10" fmla="*/ 533400 h 842963"/>
                <a:gd name="connsiteX11" fmla="*/ 9202640 w 9288398"/>
                <a:gd name="connsiteY11" fmla="*/ 514400 h 842963"/>
                <a:gd name="connsiteX12" fmla="*/ 8380348 w 9288398"/>
                <a:gd name="connsiteY12" fmla="*/ 390525 h 842963"/>
                <a:gd name="connsiteX13" fmla="*/ 7427848 w 9288398"/>
                <a:gd name="connsiteY13" fmla="*/ 276225 h 842963"/>
                <a:gd name="connsiteX14" fmla="*/ 6122923 w 9288398"/>
                <a:gd name="connsiteY14" fmla="*/ 219075 h 842963"/>
                <a:gd name="connsiteX15" fmla="*/ 4932298 w 9288398"/>
                <a:gd name="connsiteY15" fmla="*/ 333375 h 842963"/>
                <a:gd name="connsiteX16" fmla="*/ 3798823 w 9288398"/>
                <a:gd name="connsiteY16" fmla="*/ 561975 h 842963"/>
                <a:gd name="connsiteX17" fmla="*/ 2846323 w 9288398"/>
                <a:gd name="connsiteY17" fmla="*/ 790575 h 842963"/>
                <a:gd name="connsiteX18" fmla="*/ 2217673 w 9288398"/>
                <a:gd name="connsiteY18" fmla="*/ 828675 h 842963"/>
                <a:gd name="connsiteX19" fmla="*/ 1674748 w 9288398"/>
                <a:gd name="connsiteY19" fmla="*/ 781050 h 842963"/>
                <a:gd name="connsiteX20" fmla="*/ 1160398 w 9288398"/>
                <a:gd name="connsiteY20" fmla="*/ 666750 h 842963"/>
                <a:gd name="connsiteX21" fmla="*/ 417448 w 9288398"/>
                <a:gd name="connsiteY21" fmla="*/ 428625 h 842963"/>
                <a:gd name="connsiteX22" fmla="*/ 7873 w 9288398"/>
                <a:gd name="connsiteY22" fmla="*/ 247650 h 842963"/>
                <a:gd name="connsiteX23" fmla="*/ 26923 w 9288398"/>
                <a:gd name="connsiteY23" fmla="*/ 85725 h 842963"/>
                <a:gd name="connsiteX0" fmla="*/ 26923 w 9288398"/>
                <a:gd name="connsiteY0" fmla="*/ 103188 h 860426"/>
                <a:gd name="connsiteX1" fmla="*/ 1284223 w 9288398"/>
                <a:gd name="connsiteY1" fmla="*/ 655638 h 860426"/>
                <a:gd name="connsiteX2" fmla="*/ 2427223 w 9288398"/>
                <a:gd name="connsiteY2" fmla="*/ 817563 h 860426"/>
                <a:gd name="connsiteX3" fmla="*/ 4122673 w 9288398"/>
                <a:gd name="connsiteY3" fmla="*/ 398463 h 860426"/>
                <a:gd name="connsiteX4" fmla="*/ 5599048 w 9288398"/>
                <a:gd name="connsiteY4" fmla="*/ 93663 h 860426"/>
                <a:gd name="connsiteX5" fmla="*/ 7018273 w 9288398"/>
                <a:gd name="connsiteY5" fmla="*/ 26988 h 860426"/>
                <a:gd name="connsiteX6" fmla="*/ 9180448 w 9288398"/>
                <a:gd name="connsiteY6" fmla="*/ 255588 h 860426"/>
                <a:gd name="connsiteX7" fmla="*/ 9180448 w 9288398"/>
                <a:gd name="connsiteY7" fmla="*/ 265113 h 860426"/>
                <a:gd name="connsiteX8" fmla="*/ 9199498 w 9288398"/>
                <a:gd name="connsiteY8" fmla="*/ 550863 h 860426"/>
                <a:gd name="connsiteX9" fmla="*/ 9199498 w 9288398"/>
                <a:gd name="connsiteY9" fmla="*/ 550863 h 860426"/>
                <a:gd name="connsiteX10" fmla="*/ 9202640 w 9288398"/>
                <a:gd name="connsiteY10" fmla="*/ 531863 h 860426"/>
                <a:gd name="connsiteX11" fmla="*/ 8380348 w 9288398"/>
                <a:gd name="connsiteY11" fmla="*/ 407988 h 860426"/>
                <a:gd name="connsiteX12" fmla="*/ 7427848 w 9288398"/>
                <a:gd name="connsiteY12" fmla="*/ 293688 h 860426"/>
                <a:gd name="connsiteX13" fmla="*/ 6122923 w 9288398"/>
                <a:gd name="connsiteY13" fmla="*/ 236538 h 860426"/>
                <a:gd name="connsiteX14" fmla="*/ 4932298 w 9288398"/>
                <a:gd name="connsiteY14" fmla="*/ 350838 h 860426"/>
                <a:gd name="connsiteX15" fmla="*/ 3798823 w 9288398"/>
                <a:gd name="connsiteY15" fmla="*/ 579438 h 860426"/>
                <a:gd name="connsiteX16" fmla="*/ 2846323 w 9288398"/>
                <a:gd name="connsiteY16" fmla="*/ 808038 h 860426"/>
                <a:gd name="connsiteX17" fmla="*/ 2217673 w 9288398"/>
                <a:gd name="connsiteY17" fmla="*/ 846138 h 860426"/>
                <a:gd name="connsiteX18" fmla="*/ 1674748 w 9288398"/>
                <a:gd name="connsiteY18" fmla="*/ 798513 h 860426"/>
                <a:gd name="connsiteX19" fmla="*/ 1160398 w 9288398"/>
                <a:gd name="connsiteY19" fmla="*/ 684213 h 860426"/>
                <a:gd name="connsiteX20" fmla="*/ 417448 w 9288398"/>
                <a:gd name="connsiteY20" fmla="*/ 446088 h 860426"/>
                <a:gd name="connsiteX21" fmla="*/ 7873 w 9288398"/>
                <a:gd name="connsiteY21" fmla="*/ 265113 h 860426"/>
                <a:gd name="connsiteX22" fmla="*/ 26923 w 9288398"/>
                <a:gd name="connsiteY22" fmla="*/ 103188 h 860426"/>
                <a:gd name="connsiteX0" fmla="*/ 26923 w 9288398"/>
                <a:gd name="connsiteY0" fmla="*/ 133747 h 890985"/>
                <a:gd name="connsiteX1" fmla="*/ 1284223 w 9288398"/>
                <a:gd name="connsiteY1" fmla="*/ 686197 h 890985"/>
                <a:gd name="connsiteX2" fmla="*/ 2427223 w 9288398"/>
                <a:gd name="connsiteY2" fmla="*/ 848122 h 890985"/>
                <a:gd name="connsiteX3" fmla="*/ 4122673 w 9288398"/>
                <a:gd name="connsiteY3" fmla="*/ 429022 h 890985"/>
                <a:gd name="connsiteX4" fmla="*/ 5599048 w 9288398"/>
                <a:gd name="connsiteY4" fmla="*/ 124222 h 890985"/>
                <a:gd name="connsiteX5" fmla="*/ 7018273 w 9288398"/>
                <a:gd name="connsiteY5" fmla="*/ 57547 h 890985"/>
                <a:gd name="connsiteX6" fmla="*/ 9180448 w 9288398"/>
                <a:gd name="connsiteY6" fmla="*/ 286147 h 890985"/>
                <a:gd name="connsiteX7" fmla="*/ 8758283 w 9288398"/>
                <a:gd name="connsiteY7" fmla="*/ 77768 h 890985"/>
                <a:gd name="connsiteX8" fmla="*/ 9199498 w 9288398"/>
                <a:gd name="connsiteY8" fmla="*/ 581422 h 890985"/>
                <a:gd name="connsiteX9" fmla="*/ 9199498 w 9288398"/>
                <a:gd name="connsiteY9" fmla="*/ 581422 h 890985"/>
                <a:gd name="connsiteX10" fmla="*/ 9202640 w 9288398"/>
                <a:gd name="connsiteY10" fmla="*/ 562422 h 890985"/>
                <a:gd name="connsiteX11" fmla="*/ 8380348 w 9288398"/>
                <a:gd name="connsiteY11" fmla="*/ 438547 h 890985"/>
                <a:gd name="connsiteX12" fmla="*/ 7427848 w 9288398"/>
                <a:gd name="connsiteY12" fmla="*/ 324247 h 890985"/>
                <a:gd name="connsiteX13" fmla="*/ 6122923 w 9288398"/>
                <a:gd name="connsiteY13" fmla="*/ 267097 h 890985"/>
                <a:gd name="connsiteX14" fmla="*/ 4932298 w 9288398"/>
                <a:gd name="connsiteY14" fmla="*/ 381397 h 890985"/>
                <a:gd name="connsiteX15" fmla="*/ 3798823 w 9288398"/>
                <a:gd name="connsiteY15" fmla="*/ 609997 h 890985"/>
                <a:gd name="connsiteX16" fmla="*/ 2846323 w 9288398"/>
                <a:gd name="connsiteY16" fmla="*/ 838597 h 890985"/>
                <a:gd name="connsiteX17" fmla="*/ 2217673 w 9288398"/>
                <a:gd name="connsiteY17" fmla="*/ 876697 h 890985"/>
                <a:gd name="connsiteX18" fmla="*/ 1674748 w 9288398"/>
                <a:gd name="connsiteY18" fmla="*/ 829072 h 890985"/>
                <a:gd name="connsiteX19" fmla="*/ 1160398 w 9288398"/>
                <a:gd name="connsiteY19" fmla="*/ 714772 h 890985"/>
                <a:gd name="connsiteX20" fmla="*/ 417448 w 9288398"/>
                <a:gd name="connsiteY20" fmla="*/ 476647 h 890985"/>
                <a:gd name="connsiteX21" fmla="*/ 7873 w 9288398"/>
                <a:gd name="connsiteY21" fmla="*/ 295672 h 890985"/>
                <a:gd name="connsiteX22" fmla="*/ 26923 w 9288398"/>
                <a:gd name="connsiteY22" fmla="*/ 133747 h 890985"/>
                <a:gd name="connsiteX0" fmla="*/ 26923 w 9288398"/>
                <a:gd name="connsiteY0" fmla="*/ 391219 h 1148457"/>
                <a:gd name="connsiteX1" fmla="*/ 1284223 w 9288398"/>
                <a:gd name="connsiteY1" fmla="*/ 943669 h 1148457"/>
                <a:gd name="connsiteX2" fmla="*/ 2427223 w 9288398"/>
                <a:gd name="connsiteY2" fmla="*/ 1105594 h 1148457"/>
                <a:gd name="connsiteX3" fmla="*/ 4122673 w 9288398"/>
                <a:gd name="connsiteY3" fmla="*/ 686494 h 1148457"/>
                <a:gd name="connsiteX4" fmla="*/ 5599048 w 9288398"/>
                <a:gd name="connsiteY4" fmla="*/ 381694 h 1148457"/>
                <a:gd name="connsiteX5" fmla="*/ 7018273 w 9288398"/>
                <a:gd name="connsiteY5" fmla="*/ 315019 h 1148457"/>
                <a:gd name="connsiteX6" fmla="*/ 9180448 w 9288398"/>
                <a:gd name="connsiteY6" fmla="*/ 543619 h 1148457"/>
                <a:gd name="connsiteX7" fmla="*/ 8758283 w 9288398"/>
                <a:gd name="connsiteY7" fmla="*/ 335240 h 1148457"/>
                <a:gd name="connsiteX8" fmla="*/ 9199498 w 9288398"/>
                <a:gd name="connsiteY8" fmla="*/ 838894 h 1148457"/>
                <a:gd name="connsiteX9" fmla="*/ 9199498 w 9288398"/>
                <a:gd name="connsiteY9" fmla="*/ 838894 h 1148457"/>
                <a:gd name="connsiteX10" fmla="*/ 9202640 w 9288398"/>
                <a:gd name="connsiteY10" fmla="*/ 819894 h 1148457"/>
                <a:gd name="connsiteX11" fmla="*/ 8380348 w 9288398"/>
                <a:gd name="connsiteY11" fmla="*/ 696019 h 1148457"/>
                <a:gd name="connsiteX12" fmla="*/ 7427848 w 9288398"/>
                <a:gd name="connsiteY12" fmla="*/ 581719 h 1148457"/>
                <a:gd name="connsiteX13" fmla="*/ 6122923 w 9288398"/>
                <a:gd name="connsiteY13" fmla="*/ 524569 h 1148457"/>
                <a:gd name="connsiteX14" fmla="*/ 4932298 w 9288398"/>
                <a:gd name="connsiteY14" fmla="*/ 638869 h 1148457"/>
                <a:gd name="connsiteX15" fmla="*/ 3798823 w 9288398"/>
                <a:gd name="connsiteY15" fmla="*/ 867469 h 1148457"/>
                <a:gd name="connsiteX16" fmla="*/ 2846323 w 9288398"/>
                <a:gd name="connsiteY16" fmla="*/ 1096069 h 1148457"/>
                <a:gd name="connsiteX17" fmla="*/ 2217673 w 9288398"/>
                <a:gd name="connsiteY17" fmla="*/ 1134169 h 1148457"/>
                <a:gd name="connsiteX18" fmla="*/ 1674748 w 9288398"/>
                <a:gd name="connsiteY18" fmla="*/ 1086544 h 1148457"/>
                <a:gd name="connsiteX19" fmla="*/ 1160398 w 9288398"/>
                <a:gd name="connsiteY19" fmla="*/ 972244 h 1148457"/>
                <a:gd name="connsiteX20" fmla="*/ 417448 w 9288398"/>
                <a:gd name="connsiteY20" fmla="*/ 734119 h 1148457"/>
                <a:gd name="connsiteX21" fmla="*/ 7873 w 9288398"/>
                <a:gd name="connsiteY21" fmla="*/ 553144 h 1148457"/>
                <a:gd name="connsiteX22" fmla="*/ 26923 w 9288398"/>
                <a:gd name="connsiteY22" fmla="*/ 391219 h 1148457"/>
                <a:gd name="connsiteX0" fmla="*/ 26923 w 9202640"/>
                <a:gd name="connsiteY0" fmla="*/ 391219 h 1148457"/>
                <a:gd name="connsiteX1" fmla="*/ 1284223 w 9202640"/>
                <a:gd name="connsiteY1" fmla="*/ 943669 h 1148457"/>
                <a:gd name="connsiteX2" fmla="*/ 2427223 w 9202640"/>
                <a:gd name="connsiteY2" fmla="*/ 1105594 h 1148457"/>
                <a:gd name="connsiteX3" fmla="*/ 4122673 w 9202640"/>
                <a:gd name="connsiteY3" fmla="*/ 686494 h 1148457"/>
                <a:gd name="connsiteX4" fmla="*/ 5599048 w 9202640"/>
                <a:gd name="connsiteY4" fmla="*/ 381694 h 1148457"/>
                <a:gd name="connsiteX5" fmla="*/ 7018273 w 9202640"/>
                <a:gd name="connsiteY5" fmla="*/ 315019 h 1148457"/>
                <a:gd name="connsiteX6" fmla="*/ 8758283 w 9202640"/>
                <a:gd name="connsiteY6" fmla="*/ 335240 h 1148457"/>
                <a:gd name="connsiteX7" fmla="*/ 9199498 w 9202640"/>
                <a:gd name="connsiteY7" fmla="*/ 838894 h 1148457"/>
                <a:gd name="connsiteX8" fmla="*/ 9199498 w 9202640"/>
                <a:gd name="connsiteY8" fmla="*/ 838894 h 1148457"/>
                <a:gd name="connsiteX9" fmla="*/ 9202640 w 9202640"/>
                <a:gd name="connsiteY9" fmla="*/ 819894 h 1148457"/>
                <a:gd name="connsiteX10" fmla="*/ 8380348 w 9202640"/>
                <a:gd name="connsiteY10" fmla="*/ 696019 h 1148457"/>
                <a:gd name="connsiteX11" fmla="*/ 7427848 w 9202640"/>
                <a:gd name="connsiteY11" fmla="*/ 581719 h 1148457"/>
                <a:gd name="connsiteX12" fmla="*/ 6122923 w 9202640"/>
                <a:gd name="connsiteY12" fmla="*/ 524569 h 1148457"/>
                <a:gd name="connsiteX13" fmla="*/ 4932298 w 9202640"/>
                <a:gd name="connsiteY13" fmla="*/ 638869 h 1148457"/>
                <a:gd name="connsiteX14" fmla="*/ 3798823 w 9202640"/>
                <a:gd name="connsiteY14" fmla="*/ 867469 h 1148457"/>
                <a:gd name="connsiteX15" fmla="*/ 2846323 w 9202640"/>
                <a:gd name="connsiteY15" fmla="*/ 1096069 h 1148457"/>
                <a:gd name="connsiteX16" fmla="*/ 2217673 w 9202640"/>
                <a:gd name="connsiteY16" fmla="*/ 1134169 h 1148457"/>
                <a:gd name="connsiteX17" fmla="*/ 1674748 w 9202640"/>
                <a:gd name="connsiteY17" fmla="*/ 1086544 h 1148457"/>
                <a:gd name="connsiteX18" fmla="*/ 1160398 w 9202640"/>
                <a:gd name="connsiteY18" fmla="*/ 972244 h 1148457"/>
                <a:gd name="connsiteX19" fmla="*/ 417448 w 9202640"/>
                <a:gd name="connsiteY19" fmla="*/ 734119 h 1148457"/>
                <a:gd name="connsiteX20" fmla="*/ 7873 w 9202640"/>
                <a:gd name="connsiteY20" fmla="*/ 553144 h 1148457"/>
                <a:gd name="connsiteX21" fmla="*/ 26923 w 9202640"/>
                <a:gd name="connsiteY21" fmla="*/ 391219 h 1148457"/>
                <a:gd name="connsiteX0" fmla="*/ 26923 w 9254382"/>
                <a:gd name="connsiteY0" fmla="*/ 76200 h 833438"/>
                <a:gd name="connsiteX1" fmla="*/ 1284223 w 9254382"/>
                <a:gd name="connsiteY1" fmla="*/ 628650 h 833438"/>
                <a:gd name="connsiteX2" fmla="*/ 2427223 w 9254382"/>
                <a:gd name="connsiteY2" fmla="*/ 790575 h 833438"/>
                <a:gd name="connsiteX3" fmla="*/ 4122673 w 9254382"/>
                <a:gd name="connsiteY3" fmla="*/ 371475 h 833438"/>
                <a:gd name="connsiteX4" fmla="*/ 5599048 w 9254382"/>
                <a:gd name="connsiteY4" fmla="*/ 66675 h 833438"/>
                <a:gd name="connsiteX5" fmla="*/ 7018273 w 9254382"/>
                <a:gd name="connsiteY5" fmla="*/ 0 h 833438"/>
                <a:gd name="connsiteX6" fmla="*/ 8758283 w 9254382"/>
                <a:gd name="connsiteY6" fmla="*/ 20221 h 833438"/>
                <a:gd name="connsiteX7" fmla="*/ 9180846 w 9254382"/>
                <a:gd name="connsiteY7" fmla="*/ 211054 h 833438"/>
                <a:gd name="connsiteX8" fmla="*/ 9199498 w 9254382"/>
                <a:gd name="connsiteY8" fmla="*/ 523875 h 833438"/>
                <a:gd name="connsiteX9" fmla="*/ 9199498 w 9254382"/>
                <a:gd name="connsiteY9" fmla="*/ 523875 h 833438"/>
                <a:gd name="connsiteX10" fmla="*/ 9202640 w 9254382"/>
                <a:gd name="connsiteY10" fmla="*/ 504875 h 833438"/>
                <a:gd name="connsiteX11" fmla="*/ 8380348 w 9254382"/>
                <a:gd name="connsiteY11" fmla="*/ 381000 h 833438"/>
                <a:gd name="connsiteX12" fmla="*/ 7427848 w 9254382"/>
                <a:gd name="connsiteY12" fmla="*/ 266700 h 833438"/>
                <a:gd name="connsiteX13" fmla="*/ 6122923 w 9254382"/>
                <a:gd name="connsiteY13" fmla="*/ 209550 h 833438"/>
                <a:gd name="connsiteX14" fmla="*/ 4932298 w 9254382"/>
                <a:gd name="connsiteY14" fmla="*/ 323850 h 833438"/>
                <a:gd name="connsiteX15" fmla="*/ 3798823 w 9254382"/>
                <a:gd name="connsiteY15" fmla="*/ 552450 h 833438"/>
                <a:gd name="connsiteX16" fmla="*/ 2846323 w 9254382"/>
                <a:gd name="connsiteY16" fmla="*/ 781050 h 833438"/>
                <a:gd name="connsiteX17" fmla="*/ 2217673 w 9254382"/>
                <a:gd name="connsiteY17" fmla="*/ 819150 h 833438"/>
                <a:gd name="connsiteX18" fmla="*/ 1674748 w 9254382"/>
                <a:gd name="connsiteY18" fmla="*/ 771525 h 833438"/>
                <a:gd name="connsiteX19" fmla="*/ 1160398 w 9254382"/>
                <a:gd name="connsiteY19" fmla="*/ 657225 h 833438"/>
                <a:gd name="connsiteX20" fmla="*/ 417448 w 9254382"/>
                <a:gd name="connsiteY20" fmla="*/ 419100 h 833438"/>
                <a:gd name="connsiteX21" fmla="*/ 7873 w 9254382"/>
                <a:gd name="connsiteY21" fmla="*/ 238125 h 833438"/>
                <a:gd name="connsiteX22" fmla="*/ 26923 w 9254382"/>
                <a:gd name="connsiteY22" fmla="*/ 76200 h 833438"/>
                <a:gd name="connsiteX0" fmla="*/ 26923 w 9406824"/>
                <a:gd name="connsiteY0" fmla="*/ 76200 h 833438"/>
                <a:gd name="connsiteX1" fmla="*/ 1284223 w 9406824"/>
                <a:gd name="connsiteY1" fmla="*/ 628650 h 833438"/>
                <a:gd name="connsiteX2" fmla="*/ 2427223 w 9406824"/>
                <a:gd name="connsiteY2" fmla="*/ 790575 h 833438"/>
                <a:gd name="connsiteX3" fmla="*/ 4122673 w 9406824"/>
                <a:gd name="connsiteY3" fmla="*/ 371475 h 833438"/>
                <a:gd name="connsiteX4" fmla="*/ 5599048 w 9406824"/>
                <a:gd name="connsiteY4" fmla="*/ 66675 h 833438"/>
                <a:gd name="connsiteX5" fmla="*/ 7018273 w 9406824"/>
                <a:gd name="connsiteY5" fmla="*/ 0 h 833438"/>
                <a:gd name="connsiteX6" fmla="*/ 7843629 w 9406824"/>
                <a:gd name="connsiteY6" fmla="*/ 20221 h 833438"/>
                <a:gd name="connsiteX7" fmla="*/ 9180846 w 9406824"/>
                <a:gd name="connsiteY7" fmla="*/ 211054 h 833438"/>
                <a:gd name="connsiteX8" fmla="*/ 9199498 w 9406824"/>
                <a:gd name="connsiteY8" fmla="*/ 523875 h 833438"/>
                <a:gd name="connsiteX9" fmla="*/ 9199498 w 9406824"/>
                <a:gd name="connsiteY9" fmla="*/ 523875 h 833438"/>
                <a:gd name="connsiteX10" fmla="*/ 9202640 w 9406824"/>
                <a:gd name="connsiteY10" fmla="*/ 504875 h 833438"/>
                <a:gd name="connsiteX11" fmla="*/ 8380348 w 9406824"/>
                <a:gd name="connsiteY11" fmla="*/ 381000 h 833438"/>
                <a:gd name="connsiteX12" fmla="*/ 7427848 w 9406824"/>
                <a:gd name="connsiteY12" fmla="*/ 266700 h 833438"/>
                <a:gd name="connsiteX13" fmla="*/ 6122923 w 9406824"/>
                <a:gd name="connsiteY13" fmla="*/ 209550 h 833438"/>
                <a:gd name="connsiteX14" fmla="*/ 4932298 w 9406824"/>
                <a:gd name="connsiteY14" fmla="*/ 323850 h 833438"/>
                <a:gd name="connsiteX15" fmla="*/ 3798823 w 9406824"/>
                <a:gd name="connsiteY15" fmla="*/ 552450 h 833438"/>
                <a:gd name="connsiteX16" fmla="*/ 2846323 w 9406824"/>
                <a:gd name="connsiteY16" fmla="*/ 781050 h 833438"/>
                <a:gd name="connsiteX17" fmla="*/ 2217673 w 9406824"/>
                <a:gd name="connsiteY17" fmla="*/ 819150 h 833438"/>
                <a:gd name="connsiteX18" fmla="*/ 1674748 w 9406824"/>
                <a:gd name="connsiteY18" fmla="*/ 771525 h 833438"/>
                <a:gd name="connsiteX19" fmla="*/ 1160398 w 9406824"/>
                <a:gd name="connsiteY19" fmla="*/ 657225 h 833438"/>
                <a:gd name="connsiteX20" fmla="*/ 417448 w 9406824"/>
                <a:gd name="connsiteY20" fmla="*/ 419100 h 833438"/>
                <a:gd name="connsiteX21" fmla="*/ 7873 w 9406824"/>
                <a:gd name="connsiteY21" fmla="*/ 238125 h 833438"/>
                <a:gd name="connsiteX22" fmla="*/ 26923 w 9406824"/>
                <a:gd name="connsiteY22" fmla="*/ 76200 h 833438"/>
                <a:gd name="connsiteX0" fmla="*/ 26923 w 9406824"/>
                <a:gd name="connsiteY0" fmla="*/ 76200 h 833438"/>
                <a:gd name="connsiteX1" fmla="*/ 1284223 w 9406824"/>
                <a:gd name="connsiteY1" fmla="*/ 628650 h 833438"/>
                <a:gd name="connsiteX2" fmla="*/ 2427223 w 9406824"/>
                <a:gd name="connsiteY2" fmla="*/ 790575 h 833438"/>
                <a:gd name="connsiteX3" fmla="*/ 4122673 w 9406824"/>
                <a:gd name="connsiteY3" fmla="*/ 371475 h 833438"/>
                <a:gd name="connsiteX4" fmla="*/ 5599048 w 9406824"/>
                <a:gd name="connsiteY4" fmla="*/ 66675 h 833438"/>
                <a:gd name="connsiteX5" fmla="*/ 7018273 w 9406824"/>
                <a:gd name="connsiteY5" fmla="*/ 0 h 833438"/>
                <a:gd name="connsiteX6" fmla="*/ 7843629 w 9406824"/>
                <a:gd name="connsiteY6" fmla="*/ 20221 h 833438"/>
                <a:gd name="connsiteX7" fmla="*/ 9180846 w 9406824"/>
                <a:gd name="connsiteY7" fmla="*/ 211054 h 833438"/>
                <a:gd name="connsiteX8" fmla="*/ 9199498 w 9406824"/>
                <a:gd name="connsiteY8" fmla="*/ 523875 h 833438"/>
                <a:gd name="connsiteX9" fmla="*/ 9199498 w 9406824"/>
                <a:gd name="connsiteY9" fmla="*/ 523875 h 833438"/>
                <a:gd name="connsiteX10" fmla="*/ 9202640 w 9406824"/>
                <a:gd name="connsiteY10" fmla="*/ 504875 h 833438"/>
                <a:gd name="connsiteX11" fmla="*/ 8380348 w 9406824"/>
                <a:gd name="connsiteY11" fmla="*/ 381000 h 833438"/>
                <a:gd name="connsiteX12" fmla="*/ 7427848 w 9406824"/>
                <a:gd name="connsiteY12" fmla="*/ 266700 h 833438"/>
                <a:gd name="connsiteX13" fmla="*/ 6122923 w 9406824"/>
                <a:gd name="connsiteY13" fmla="*/ 209550 h 833438"/>
                <a:gd name="connsiteX14" fmla="*/ 4932298 w 9406824"/>
                <a:gd name="connsiteY14" fmla="*/ 323850 h 833438"/>
                <a:gd name="connsiteX15" fmla="*/ 3798823 w 9406824"/>
                <a:gd name="connsiteY15" fmla="*/ 552450 h 833438"/>
                <a:gd name="connsiteX16" fmla="*/ 2846323 w 9406824"/>
                <a:gd name="connsiteY16" fmla="*/ 781050 h 833438"/>
                <a:gd name="connsiteX17" fmla="*/ 2217673 w 9406824"/>
                <a:gd name="connsiteY17" fmla="*/ 819150 h 833438"/>
                <a:gd name="connsiteX18" fmla="*/ 1674748 w 9406824"/>
                <a:gd name="connsiteY18" fmla="*/ 771525 h 833438"/>
                <a:gd name="connsiteX19" fmla="*/ 1160398 w 9406824"/>
                <a:gd name="connsiteY19" fmla="*/ 657225 h 833438"/>
                <a:gd name="connsiteX20" fmla="*/ 417448 w 9406824"/>
                <a:gd name="connsiteY20" fmla="*/ 419100 h 833438"/>
                <a:gd name="connsiteX21" fmla="*/ 7873 w 9406824"/>
                <a:gd name="connsiteY21" fmla="*/ 238125 h 833438"/>
                <a:gd name="connsiteX22" fmla="*/ 26923 w 9406824"/>
                <a:gd name="connsiteY22" fmla="*/ 76200 h 833438"/>
                <a:gd name="connsiteX0" fmla="*/ 26923 w 9406824"/>
                <a:gd name="connsiteY0" fmla="*/ 76200 h 833438"/>
                <a:gd name="connsiteX1" fmla="*/ 1284223 w 9406824"/>
                <a:gd name="connsiteY1" fmla="*/ 628650 h 833438"/>
                <a:gd name="connsiteX2" fmla="*/ 2427223 w 9406824"/>
                <a:gd name="connsiteY2" fmla="*/ 790575 h 833438"/>
                <a:gd name="connsiteX3" fmla="*/ 4122673 w 9406824"/>
                <a:gd name="connsiteY3" fmla="*/ 371475 h 833438"/>
                <a:gd name="connsiteX4" fmla="*/ 5599048 w 9406824"/>
                <a:gd name="connsiteY4" fmla="*/ 66675 h 833438"/>
                <a:gd name="connsiteX5" fmla="*/ 7018273 w 9406824"/>
                <a:gd name="connsiteY5" fmla="*/ 0 h 833438"/>
                <a:gd name="connsiteX6" fmla="*/ 7843629 w 9406824"/>
                <a:gd name="connsiteY6" fmla="*/ 20221 h 833438"/>
                <a:gd name="connsiteX7" fmla="*/ 9180846 w 9406824"/>
                <a:gd name="connsiteY7" fmla="*/ 211054 h 833438"/>
                <a:gd name="connsiteX8" fmla="*/ 9199498 w 9406824"/>
                <a:gd name="connsiteY8" fmla="*/ 523875 h 833438"/>
                <a:gd name="connsiteX9" fmla="*/ 9199498 w 9406824"/>
                <a:gd name="connsiteY9" fmla="*/ 523875 h 833438"/>
                <a:gd name="connsiteX10" fmla="*/ 9202640 w 9406824"/>
                <a:gd name="connsiteY10" fmla="*/ 504875 h 833438"/>
                <a:gd name="connsiteX11" fmla="*/ 8380348 w 9406824"/>
                <a:gd name="connsiteY11" fmla="*/ 381000 h 833438"/>
                <a:gd name="connsiteX12" fmla="*/ 7427848 w 9406824"/>
                <a:gd name="connsiteY12" fmla="*/ 266700 h 833438"/>
                <a:gd name="connsiteX13" fmla="*/ 6122923 w 9406824"/>
                <a:gd name="connsiteY13" fmla="*/ 209550 h 833438"/>
                <a:gd name="connsiteX14" fmla="*/ 4932298 w 9406824"/>
                <a:gd name="connsiteY14" fmla="*/ 323850 h 833438"/>
                <a:gd name="connsiteX15" fmla="*/ 3798823 w 9406824"/>
                <a:gd name="connsiteY15" fmla="*/ 552450 h 833438"/>
                <a:gd name="connsiteX16" fmla="*/ 2846323 w 9406824"/>
                <a:gd name="connsiteY16" fmla="*/ 781050 h 833438"/>
                <a:gd name="connsiteX17" fmla="*/ 2217673 w 9406824"/>
                <a:gd name="connsiteY17" fmla="*/ 819150 h 833438"/>
                <a:gd name="connsiteX18" fmla="*/ 1674748 w 9406824"/>
                <a:gd name="connsiteY18" fmla="*/ 771525 h 833438"/>
                <a:gd name="connsiteX19" fmla="*/ 1160398 w 9406824"/>
                <a:gd name="connsiteY19" fmla="*/ 657225 h 833438"/>
                <a:gd name="connsiteX20" fmla="*/ 417448 w 9406824"/>
                <a:gd name="connsiteY20" fmla="*/ 419100 h 833438"/>
                <a:gd name="connsiteX21" fmla="*/ 7873 w 9406824"/>
                <a:gd name="connsiteY21" fmla="*/ 238125 h 833438"/>
                <a:gd name="connsiteX22" fmla="*/ 26923 w 9406824"/>
                <a:gd name="connsiteY22" fmla="*/ 76200 h 833438"/>
                <a:gd name="connsiteX0" fmla="*/ 26923 w 9202640"/>
                <a:gd name="connsiteY0" fmla="*/ 76200 h 958442"/>
                <a:gd name="connsiteX1" fmla="*/ 1284223 w 9202640"/>
                <a:gd name="connsiteY1" fmla="*/ 628650 h 958442"/>
                <a:gd name="connsiteX2" fmla="*/ 2427223 w 9202640"/>
                <a:gd name="connsiteY2" fmla="*/ 790575 h 958442"/>
                <a:gd name="connsiteX3" fmla="*/ 4122673 w 9202640"/>
                <a:gd name="connsiteY3" fmla="*/ 371475 h 958442"/>
                <a:gd name="connsiteX4" fmla="*/ 5599048 w 9202640"/>
                <a:gd name="connsiteY4" fmla="*/ 66675 h 958442"/>
                <a:gd name="connsiteX5" fmla="*/ 7018273 w 9202640"/>
                <a:gd name="connsiteY5" fmla="*/ 0 h 958442"/>
                <a:gd name="connsiteX6" fmla="*/ 7843629 w 9202640"/>
                <a:gd name="connsiteY6" fmla="*/ 20221 h 958442"/>
                <a:gd name="connsiteX7" fmla="*/ 9180846 w 9202640"/>
                <a:gd name="connsiteY7" fmla="*/ 211054 h 958442"/>
                <a:gd name="connsiteX8" fmla="*/ 9199498 w 9202640"/>
                <a:gd name="connsiteY8" fmla="*/ 523875 h 958442"/>
                <a:gd name="connsiteX9" fmla="*/ 9199498 w 9202640"/>
                <a:gd name="connsiteY9" fmla="*/ 523875 h 958442"/>
                <a:gd name="connsiteX10" fmla="*/ 9202640 w 9202640"/>
                <a:gd name="connsiteY10" fmla="*/ 504875 h 958442"/>
                <a:gd name="connsiteX11" fmla="*/ 8380348 w 9202640"/>
                <a:gd name="connsiteY11" fmla="*/ 381000 h 958442"/>
                <a:gd name="connsiteX12" fmla="*/ 7427848 w 9202640"/>
                <a:gd name="connsiteY12" fmla="*/ 266700 h 958442"/>
                <a:gd name="connsiteX13" fmla="*/ 6122923 w 9202640"/>
                <a:gd name="connsiteY13" fmla="*/ 209550 h 958442"/>
                <a:gd name="connsiteX14" fmla="*/ 4932298 w 9202640"/>
                <a:gd name="connsiteY14" fmla="*/ 323850 h 958442"/>
                <a:gd name="connsiteX15" fmla="*/ 3798823 w 9202640"/>
                <a:gd name="connsiteY15" fmla="*/ 552450 h 958442"/>
                <a:gd name="connsiteX16" fmla="*/ 2846323 w 9202640"/>
                <a:gd name="connsiteY16" fmla="*/ 781050 h 958442"/>
                <a:gd name="connsiteX17" fmla="*/ 2217673 w 9202640"/>
                <a:gd name="connsiteY17" fmla="*/ 819150 h 958442"/>
                <a:gd name="connsiteX18" fmla="*/ 1674748 w 9202640"/>
                <a:gd name="connsiteY18" fmla="*/ 771525 h 958442"/>
                <a:gd name="connsiteX19" fmla="*/ 1160398 w 9202640"/>
                <a:gd name="connsiteY19" fmla="*/ 657225 h 958442"/>
                <a:gd name="connsiteX20" fmla="*/ 417448 w 9202640"/>
                <a:gd name="connsiteY20" fmla="*/ 419100 h 958442"/>
                <a:gd name="connsiteX21" fmla="*/ 7873 w 9202640"/>
                <a:gd name="connsiteY21" fmla="*/ 238125 h 958442"/>
                <a:gd name="connsiteX22" fmla="*/ 26923 w 9202640"/>
                <a:gd name="connsiteY22" fmla="*/ 76200 h 958442"/>
                <a:gd name="connsiteX0" fmla="*/ 26923 w 9765453"/>
                <a:gd name="connsiteY0" fmla="*/ 76200 h 1085861"/>
                <a:gd name="connsiteX1" fmla="*/ 1284223 w 9765453"/>
                <a:gd name="connsiteY1" fmla="*/ 628650 h 1085861"/>
                <a:gd name="connsiteX2" fmla="*/ 2427223 w 9765453"/>
                <a:gd name="connsiteY2" fmla="*/ 790575 h 1085861"/>
                <a:gd name="connsiteX3" fmla="*/ 4122673 w 9765453"/>
                <a:gd name="connsiteY3" fmla="*/ 371475 h 1085861"/>
                <a:gd name="connsiteX4" fmla="*/ 5599048 w 9765453"/>
                <a:gd name="connsiteY4" fmla="*/ 66675 h 1085861"/>
                <a:gd name="connsiteX5" fmla="*/ 7018273 w 9765453"/>
                <a:gd name="connsiteY5" fmla="*/ 0 h 1085861"/>
                <a:gd name="connsiteX6" fmla="*/ 7843629 w 9765453"/>
                <a:gd name="connsiteY6" fmla="*/ 20221 h 1085861"/>
                <a:gd name="connsiteX7" fmla="*/ 9180846 w 9765453"/>
                <a:gd name="connsiteY7" fmla="*/ 211054 h 1085861"/>
                <a:gd name="connsiteX8" fmla="*/ 9199498 w 9765453"/>
                <a:gd name="connsiteY8" fmla="*/ 523875 h 1085861"/>
                <a:gd name="connsiteX9" fmla="*/ 9199498 w 9765453"/>
                <a:gd name="connsiteY9" fmla="*/ 523875 h 1085861"/>
                <a:gd name="connsiteX10" fmla="*/ 9765453 w 9765453"/>
                <a:gd name="connsiteY10" fmla="*/ 1085861 h 1085861"/>
                <a:gd name="connsiteX11" fmla="*/ 8380348 w 9765453"/>
                <a:gd name="connsiteY11" fmla="*/ 381000 h 1085861"/>
                <a:gd name="connsiteX12" fmla="*/ 7427848 w 9765453"/>
                <a:gd name="connsiteY12" fmla="*/ 266700 h 1085861"/>
                <a:gd name="connsiteX13" fmla="*/ 6122923 w 9765453"/>
                <a:gd name="connsiteY13" fmla="*/ 209550 h 1085861"/>
                <a:gd name="connsiteX14" fmla="*/ 4932298 w 9765453"/>
                <a:gd name="connsiteY14" fmla="*/ 323850 h 1085861"/>
                <a:gd name="connsiteX15" fmla="*/ 3798823 w 9765453"/>
                <a:gd name="connsiteY15" fmla="*/ 552450 h 1085861"/>
                <a:gd name="connsiteX16" fmla="*/ 2846323 w 9765453"/>
                <a:gd name="connsiteY16" fmla="*/ 781050 h 1085861"/>
                <a:gd name="connsiteX17" fmla="*/ 2217673 w 9765453"/>
                <a:gd name="connsiteY17" fmla="*/ 819150 h 1085861"/>
                <a:gd name="connsiteX18" fmla="*/ 1674748 w 9765453"/>
                <a:gd name="connsiteY18" fmla="*/ 771525 h 1085861"/>
                <a:gd name="connsiteX19" fmla="*/ 1160398 w 9765453"/>
                <a:gd name="connsiteY19" fmla="*/ 657225 h 1085861"/>
                <a:gd name="connsiteX20" fmla="*/ 417448 w 9765453"/>
                <a:gd name="connsiteY20" fmla="*/ 419100 h 1085861"/>
                <a:gd name="connsiteX21" fmla="*/ 7873 w 9765453"/>
                <a:gd name="connsiteY21" fmla="*/ 238125 h 1085861"/>
                <a:gd name="connsiteX22" fmla="*/ 26923 w 9765453"/>
                <a:gd name="connsiteY22" fmla="*/ 76200 h 1085861"/>
                <a:gd name="connsiteX0" fmla="*/ 26923 w 9199498"/>
                <a:gd name="connsiteY0" fmla="*/ 76200 h 958442"/>
                <a:gd name="connsiteX1" fmla="*/ 1284223 w 9199498"/>
                <a:gd name="connsiteY1" fmla="*/ 628650 h 958442"/>
                <a:gd name="connsiteX2" fmla="*/ 2427223 w 9199498"/>
                <a:gd name="connsiteY2" fmla="*/ 790575 h 958442"/>
                <a:gd name="connsiteX3" fmla="*/ 4122673 w 9199498"/>
                <a:gd name="connsiteY3" fmla="*/ 371475 h 958442"/>
                <a:gd name="connsiteX4" fmla="*/ 5599048 w 9199498"/>
                <a:gd name="connsiteY4" fmla="*/ 66675 h 958442"/>
                <a:gd name="connsiteX5" fmla="*/ 7018273 w 9199498"/>
                <a:gd name="connsiteY5" fmla="*/ 0 h 958442"/>
                <a:gd name="connsiteX6" fmla="*/ 7843629 w 9199498"/>
                <a:gd name="connsiteY6" fmla="*/ 20221 h 958442"/>
                <a:gd name="connsiteX7" fmla="*/ 9180846 w 9199498"/>
                <a:gd name="connsiteY7" fmla="*/ 211054 h 958442"/>
                <a:gd name="connsiteX8" fmla="*/ 9199498 w 9199498"/>
                <a:gd name="connsiteY8" fmla="*/ 523875 h 958442"/>
                <a:gd name="connsiteX9" fmla="*/ 9199498 w 9199498"/>
                <a:gd name="connsiteY9" fmla="*/ 523875 h 958442"/>
                <a:gd name="connsiteX10" fmla="*/ 8380348 w 9199498"/>
                <a:gd name="connsiteY10" fmla="*/ 381000 h 958442"/>
                <a:gd name="connsiteX11" fmla="*/ 7427848 w 9199498"/>
                <a:gd name="connsiteY11" fmla="*/ 266700 h 958442"/>
                <a:gd name="connsiteX12" fmla="*/ 6122923 w 9199498"/>
                <a:gd name="connsiteY12" fmla="*/ 209550 h 958442"/>
                <a:gd name="connsiteX13" fmla="*/ 4932298 w 9199498"/>
                <a:gd name="connsiteY13" fmla="*/ 323850 h 958442"/>
                <a:gd name="connsiteX14" fmla="*/ 3798823 w 9199498"/>
                <a:gd name="connsiteY14" fmla="*/ 552450 h 958442"/>
                <a:gd name="connsiteX15" fmla="*/ 2846323 w 9199498"/>
                <a:gd name="connsiteY15" fmla="*/ 781050 h 958442"/>
                <a:gd name="connsiteX16" fmla="*/ 2217673 w 9199498"/>
                <a:gd name="connsiteY16" fmla="*/ 819150 h 958442"/>
                <a:gd name="connsiteX17" fmla="*/ 1674748 w 9199498"/>
                <a:gd name="connsiteY17" fmla="*/ 771525 h 958442"/>
                <a:gd name="connsiteX18" fmla="*/ 1160398 w 9199498"/>
                <a:gd name="connsiteY18" fmla="*/ 657225 h 958442"/>
                <a:gd name="connsiteX19" fmla="*/ 417448 w 9199498"/>
                <a:gd name="connsiteY19" fmla="*/ 419100 h 958442"/>
                <a:gd name="connsiteX20" fmla="*/ 7873 w 9199498"/>
                <a:gd name="connsiteY20" fmla="*/ 238125 h 958442"/>
                <a:gd name="connsiteX21" fmla="*/ 26923 w 9199498"/>
                <a:gd name="connsiteY21" fmla="*/ 76200 h 958442"/>
                <a:gd name="connsiteX0" fmla="*/ 26923 w 9199498"/>
                <a:gd name="connsiteY0" fmla="*/ 76200 h 833438"/>
                <a:gd name="connsiteX1" fmla="*/ 1284223 w 9199498"/>
                <a:gd name="connsiteY1" fmla="*/ 628650 h 833438"/>
                <a:gd name="connsiteX2" fmla="*/ 2427223 w 9199498"/>
                <a:gd name="connsiteY2" fmla="*/ 790575 h 833438"/>
                <a:gd name="connsiteX3" fmla="*/ 4122673 w 9199498"/>
                <a:gd name="connsiteY3" fmla="*/ 371475 h 833438"/>
                <a:gd name="connsiteX4" fmla="*/ 5599048 w 9199498"/>
                <a:gd name="connsiteY4" fmla="*/ 66675 h 833438"/>
                <a:gd name="connsiteX5" fmla="*/ 7018273 w 9199498"/>
                <a:gd name="connsiteY5" fmla="*/ 0 h 833438"/>
                <a:gd name="connsiteX6" fmla="*/ 7843629 w 9199498"/>
                <a:gd name="connsiteY6" fmla="*/ 20221 h 833438"/>
                <a:gd name="connsiteX7" fmla="*/ 9180846 w 9199498"/>
                <a:gd name="connsiteY7" fmla="*/ 211054 h 833438"/>
                <a:gd name="connsiteX8" fmla="*/ 9199498 w 9199498"/>
                <a:gd name="connsiteY8" fmla="*/ 523875 h 833438"/>
                <a:gd name="connsiteX9" fmla="*/ 9199498 w 9199498"/>
                <a:gd name="connsiteY9" fmla="*/ 523875 h 833438"/>
                <a:gd name="connsiteX10" fmla="*/ 8380348 w 9199498"/>
                <a:gd name="connsiteY10" fmla="*/ 381000 h 833438"/>
                <a:gd name="connsiteX11" fmla="*/ 7427848 w 9199498"/>
                <a:gd name="connsiteY11" fmla="*/ 266700 h 833438"/>
                <a:gd name="connsiteX12" fmla="*/ 6122923 w 9199498"/>
                <a:gd name="connsiteY12" fmla="*/ 209550 h 833438"/>
                <a:gd name="connsiteX13" fmla="*/ 4932298 w 9199498"/>
                <a:gd name="connsiteY13" fmla="*/ 323850 h 833438"/>
                <a:gd name="connsiteX14" fmla="*/ 3798823 w 9199498"/>
                <a:gd name="connsiteY14" fmla="*/ 552450 h 833438"/>
                <a:gd name="connsiteX15" fmla="*/ 2846323 w 9199498"/>
                <a:gd name="connsiteY15" fmla="*/ 781050 h 833438"/>
                <a:gd name="connsiteX16" fmla="*/ 2217673 w 9199498"/>
                <a:gd name="connsiteY16" fmla="*/ 819150 h 833438"/>
                <a:gd name="connsiteX17" fmla="*/ 1674748 w 9199498"/>
                <a:gd name="connsiteY17" fmla="*/ 771525 h 833438"/>
                <a:gd name="connsiteX18" fmla="*/ 1160398 w 9199498"/>
                <a:gd name="connsiteY18" fmla="*/ 657225 h 833438"/>
                <a:gd name="connsiteX19" fmla="*/ 417448 w 9199498"/>
                <a:gd name="connsiteY19" fmla="*/ 419100 h 833438"/>
                <a:gd name="connsiteX20" fmla="*/ 7873 w 9199498"/>
                <a:gd name="connsiteY20" fmla="*/ 238125 h 833438"/>
                <a:gd name="connsiteX21" fmla="*/ 26923 w 9199498"/>
                <a:gd name="connsiteY21" fmla="*/ 76200 h 833438"/>
                <a:gd name="connsiteX0" fmla="*/ 26923 w 9199498"/>
                <a:gd name="connsiteY0" fmla="*/ 76200 h 833438"/>
                <a:gd name="connsiteX1" fmla="*/ 1284223 w 9199498"/>
                <a:gd name="connsiteY1" fmla="*/ 628650 h 833438"/>
                <a:gd name="connsiteX2" fmla="*/ 2427223 w 9199498"/>
                <a:gd name="connsiteY2" fmla="*/ 790575 h 833438"/>
                <a:gd name="connsiteX3" fmla="*/ 4122673 w 9199498"/>
                <a:gd name="connsiteY3" fmla="*/ 371475 h 833438"/>
                <a:gd name="connsiteX4" fmla="*/ 5599048 w 9199498"/>
                <a:gd name="connsiteY4" fmla="*/ 66675 h 833438"/>
                <a:gd name="connsiteX5" fmla="*/ 7018273 w 9199498"/>
                <a:gd name="connsiteY5" fmla="*/ 0 h 833438"/>
                <a:gd name="connsiteX6" fmla="*/ 7843629 w 9199498"/>
                <a:gd name="connsiteY6" fmla="*/ 20221 h 833438"/>
                <a:gd name="connsiteX7" fmla="*/ 9180846 w 9199498"/>
                <a:gd name="connsiteY7" fmla="*/ 211054 h 833438"/>
                <a:gd name="connsiteX8" fmla="*/ 9199498 w 9199498"/>
                <a:gd name="connsiteY8" fmla="*/ 523875 h 833438"/>
                <a:gd name="connsiteX9" fmla="*/ 9199498 w 9199498"/>
                <a:gd name="connsiteY9" fmla="*/ 523875 h 833438"/>
                <a:gd name="connsiteX10" fmla="*/ 8380348 w 9199498"/>
                <a:gd name="connsiteY10" fmla="*/ 381000 h 833438"/>
                <a:gd name="connsiteX11" fmla="*/ 7427848 w 9199498"/>
                <a:gd name="connsiteY11" fmla="*/ 266700 h 833438"/>
                <a:gd name="connsiteX12" fmla="*/ 6122923 w 9199498"/>
                <a:gd name="connsiteY12" fmla="*/ 209550 h 833438"/>
                <a:gd name="connsiteX13" fmla="*/ 4932298 w 9199498"/>
                <a:gd name="connsiteY13" fmla="*/ 323850 h 833438"/>
                <a:gd name="connsiteX14" fmla="*/ 3798823 w 9199498"/>
                <a:gd name="connsiteY14" fmla="*/ 552450 h 833438"/>
                <a:gd name="connsiteX15" fmla="*/ 2846323 w 9199498"/>
                <a:gd name="connsiteY15" fmla="*/ 781050 h 833438"/>
                <a:gd name="connsiteX16" fmla="*/ 2217673 w 9199498"/>
                <a:gd name="connsiteY16" fmla="*/ 819150 h 833438"/>
                <a:gd name="connsiteX17" fmla="*/ 1674748 w 9199498"/>
                <a:gd name="connsiteY17" fmla="*/ 771525 h 833438"/>
                <a:gd name="connsiteX18" fmla="*/ 1160398 w 9199498"/>
                <a:gd name="connsiteY18" fmla="*/ 657225 h 833438"/>
                <a:gd name="connsiteX19" fmla="*/ 417448 w 9199498"/>
                <a:gd name="connsiteY19" fmla="*/ 419100 h 833438"/>
                <a:gd name="connsiteX20" fmla="*/ 7873 w 9199498"/>
                <a:gd name="connsiteY20" fmla="*/ 238125 h 833438"/>
                <a:gd name="connsiteX21" fmla="*/ 26923 w 9199498"/>
                <a:gd name="connsiteY21" fmla="*/ 76200 h 833438"/>
                <a:gd name="connsiteX0" fmla="*/ 26923 w 9199639"/>
                <a:gd name="connsiteY0" fmla="*/ 76200 h 833438"/>
                <a:gd name="connsiteX1" fmla="*/ 1284223 w 9199639"/>
                <a:gd name="connsiteY1" fmla="*/ 628650 h 833438"/>
                <a:gd name="connsiteX2" fmla="*/ 2427223 w 9199639"/>
                <a:gd name="connsiteY2" fmla="*/ 790575 h 833438"/>
                <a:gd name="connsiteX3" fmla="*/ 4122673 w 9199639"/>
                <a:gd name="connsiteY3" fmla="*/ 371475 h 833438"/>
                <a:gd name="connsiteX4" fmla="*/ 5599048 w 9199639"/>
                <a:gd name="connsiteY4" fmla="*/ 66675 h 833438"/>
                <a:gd name="connsiteX5" fmla="*/ 7018273 w 9199639"/>
                <a:gd name="connsiteY5" fmla="*/ 0 h 833438"/>
                <a:gd name="connsiteX6" fmla="*/ 7843629 w 9199639"/>
                <a:gd name="connsiteY6" fmla="*/ 20221 h 833438"/>
                <a:gd name="connsiteX7" fmla="*/ 9180846 w 9199639"/>
                <a:gd name="connsiteY7" fmla="*/ 211054 h 833438"/>
                <a:gd name="connsiteX8" fmla="*/ 9199498 w 9199639"/>
                <a:gd name="connsiteY8" fmla="*/ 523875 h 833438"/>
                <a:gd name="connsiteX9" fmla="*/ 9199498 w 9199639"/>
                <a:gd name="connsiteY9" fmla="*/ 523875 h 833438"/>
                <a:gd name="connsiteX10" fmla="*/ 8380348 w 9199639"/>
                <a:gd name="connsiteY10" fmla="*/ 381000 h 833438"/>
                <a:gd name="connsiteX11" fmla="*/ 7427848 w 9199639"/>
                <a:gd name="connsiteY11" fmla="*/ 266700 h 833438"/>
                <a:gd name="connsiteX12" fmla="*/ 6122923 w 9199639"/>
                <a:gd name="connsiteY12" fmla="*/ 209550 h 833438"/>
                <a:gd name="connsiteX13" fmla="*/ 4932298 w 9199639"/>
                <a:gd name="connsiteY13" fmla="*/ 323850 h 833438"/>
                <a:gd name="connsiteX14" fmla="*/ 3798823 w 9199639"/>
                <a:gd name="connsiteY14" fmla="*/ 552450 h 833438"/>
                <a:gd name="connsiteX15" fmla="*/ 2846323 w 9199639"/>
                <a:gd name="connsiteY15" fmla="*/ 781050 h 833438"/>
                <a:gd name="connsiteX16" fmla="*/ 2217673 w 9199639"/>
                <a:gd name="connsiteY16" fmla="*/ 819150 h 833438"/>
                <a:gd name="connsiteX17" fmla="*/ 1674748 w 9199639"/>
                <a:gd name="connsiteY17" fmla="*/ 771525 h 833438"/>
                <a:gd name="connsiteX18" fmla="*/ 1160398 w 9199639"/>
                <a:gd name="connsiteY18" fmla="*/ 657225 h 833438"/>
                <a:gd name="connsiteX19" fmla="*/ 417448 w 9199639"/>
                <a:gd name="connsiteY19" fmla="*/ 419100 h 833438"/>
                <a:gd name="connsiteX20" fmla="*/ 7873 w 9199639"/>
                <a:gd name="connsiteY20" fmla="*/ 238125 h 833438"/>
                <a:gd name="connsiteX21" fmla="*/ 26923 w 9199639"/>
                <a:gd name="connsiteY21" fmla="*/ 76200 h 833438"/>
                <a:gd name="connsiteX0" fmla="*/ 26923 w 9199639"/>
                <a:gd name="connsiteY0" fmla="*/ 76200 h 833438"/>
                <a:gd name="connsiteX1" fmla="*/ 1284223 w 9199639"/>
                <a:gd name="connsiteY1" fmla="*/ 628650 h 833438"/>
                <a:gd name="connsiteX2" fmla="*/ 2427223 w 9199639"/>
                <a:gd name="connsiteY2" fmla="*/ 790575 h 833438"/>
                <a:gd name="connsiteX3" fmla="*/ 4122673 w 9199639"/>
                <a:gd name="connsiteY3" fmla="*/ 371475 h 833438"/>
                <a:gd name="connsiteX4" fmla="*/ 5599048 w 9199639"/>
                <a:gd name="connsiteY4" fmla="*/ 66675 h 833438"/>
                <a:gd name="connsiteX5" fmla="*/ 7018273 w 9199639"/>
                <a:gd name="connsiteY5" fmla="*/ 0 h 833438"/>
                <a:gd name="connsiteX6" fmla="*/ 7843629 w 9199639"/>
                <a:gd name="connsiteY6" fmla="*/ 20221 h 833438"/>
                <a:gd name="connsiteX7" fmla="*/ 9180846 w 9199639"/>
                <a:gd name="connsiteY7" fmla="*/ 211054 h 833438"/>
                <a:gd name="connsiteX8" fmla="*/ 9199498 w 9199639"/>
                <a:gd name="connsiteY8" fmla="*/ 523875 h 833438"/>
                <a:gd name="connsiteX9" fmla="*/ 9199498 w 9199639"/>
                <a:gd name="connsiteY9" fmla="*/ 523875 h 833438"/>
                <a:gd name="connsiteX10" fmla="*/ 8380348 w 9199639"/>
                <a:gd name="connsiteY10" fmla="*/ 381000 h 833438"/>
                <a:gd name="connsiteX11" fmla="*/ 7427848 w 9199639"/>
                <a:gd name="connsiteY11" fmla="*/ 266700 h 833438"/>
                <a:gd name="connsiteX12" fmla="*/ 6122923 w 9199639"/>
                <a:gd name="connsiteY12" fmla="*/ 209550 h 833438"/>
                <a:gd name="connsiteX13" fmla="*/ 4932298 w 9199639"/>
                <a:gd name="connsiteY13" fmla="*/ 323850 h 833438"/>
                <a:gd name="connsiteX14" fmla="*/ 3798823 w 9199639"/>
                <a:gd name="connsiteY14" fmla="*/ 552450 h 833438"/>
                <a:gd name="connsiteX15" fmla="*/ 2846323 w 9199639"/>
                <a:gd name="connsiteY15" fmla="*/ 781050 h 833438"/>
                <a:gd name="connsiteX16" fmla="*/ 2217673 w 9199639"/>
                <a:gd name="connsiteY16" fmla="*/ 819150 h 833438"/>
                <a:gd name="connsiteX17" fmla="*/ 1674748 w 9199639"/>
                <a:gd name="connsiteY17" fmla="*/ 771525 h 833438"/>
                <a:gd name="connsiteX18" fmla="*/ 1160398 w 9199639"/>
                <a:gd name="connsiteY18" fmla="*/ 657225 h 833438"/>
                <a:gd name="connsiteX19" fmla="*/ 417448 w 9199639"/>
                <a:gd name="connsiteY19" fmla="*/ 419100 h 833438"/>
                <a:gd name="connsiteX20" fmla="*/ 7873 w 9199639"/>
                <a:gd name="connsiteY20" fmla="*/ 238125 h 833438"/>
                <a:gd name="connsiteX21" fmla="*/ 26923 w 9199639"/>
                <a:gd name="connsiteY21" fmla="*/ 76200 h 833438"/>
                <a:gd name="connsiteX0" fmla="*/ 26923 w 9199639"/>
                <a:gd name="connsiteY0" fmla="*/ 76200 h 833438"/>
                <a:gd name="connsiteX1" fmla="*/ 1284223 w 9199639"/>
                <a:gd name="connsiteY1" fmla="*/ 628650 h 833438"/>
                <a:gd name="connsiteX2" fmla="*/ 2427223 w 9199639"/>
                <a:gd name="connsiteY2" fmla="*/ 790575 h 833438"/>
                <a:gd name="connsiteX3" fmla="*/ 4122673 w 9199639"/>
                <a:gd name="connsiteY3" fmla="*/ 371475 h 833438"/>
                <a:gd name="connsiteX4" fmla="*/ 5599048 w 9199639"/>
                <a:gd name="connsiteY4" fmla="*/ 66675 h 833438"/>
                <a:gd name="connsiteX5" fmla="*/ 7018273 w 9199639"/>
                <a:gd name="connsiteY5" fmla="*/ 0 h 833438"/>
                <a:gd name="connsiteX6" fmla="*/ 7843629 w 9199639"/>
                <a:gd name="connsiteY6" fmla="*/ 20221 h 833438"/>
                <a:gd name="connsiteX7" fmla="*/ 9180846 w 9199639"/>
                <a:gd name="connsiteY7" fmla="*/ 211054 h 833438"/>
                <a:gd name="connsiteX8" fmla="*/ 9199498 w 9199639"/>
                <a:gd name="connsiteY8" fmla="*/ 523875 h 833438"/>
                <a:gd name="connsiteX9" fmla="*/ 9199498 w 9199639"/>
                <a:gd name="connsiteY9" fmla="*/ 523875 h 833438"/>
                <a:gd name="connsiteX10" fmla="*/ 8380348 w 9199639"/>
                <a:gd name="connsiteY10" fmla="*/ 381000 h 833438"/>
                <a:gd name="connsiteX11" fmla="*/ 7427848 w 9199639"/>
                <a:gd name="connsiteY11" fmla="*/ 266700 h 833438"/>
                <a:gd name="connsiteX12" fmla="*/ 6122923 w 9199639"/>
                <a:gd name="connsiteY12" fmla="*/ 209550 h 833438"/>
                <a:gd name="connsiteX13" fmla="*/ 4932298 w 9199639"/>
                <a:gd name="connsiteY13" fmla="*/ 323850 h 833438"/>
                <a:gd name="connsiteX14" fmla="*/ 3798823 w 9199639"/>
                <a:gd name="connsiteY14" fmla="*/ 552450 h 833438"/>
                <a:gd name="connsiteX15" fmla="*/ 2846323 w 9199639"/>
                <a:gd name="connsiteY15" fmla="*/ 781050 h 833438"/>
                <a:gd name="connsiteX16" fmla="*/ 2217673 w 9199639"/>
                <a:gd name="connsiteY16" fmla="*/ 819150 h 833438"/>
                <a:gd name="connsiteX17" fmla="*/ 1674748 w 9199639"/>
                <a:gd name="connsiteY17" fmla="*/ 771525 h 833438"/>
                <a:gd name="connsiteX18" fmla="*/ 1160398 w 9199639"/>
                <a:gd name="connsiteY18" fmla="*/ 657225 h 833438"/>
                <a:gd name="connsiteX19" fmla="*/ 417448 w 9199639"/>
                <a:gd name="connsiteY19" fmla="*/ 419100 h 833438"/>
                <a:gd name="connsiteX20" fmla="*/ 7873 w 9199639"/>
                <a:gd name="connsiteY20" fmla="*/ 238125 h 833438"/>
                <a:gd name="connsiteX21" fmla="*/ 26923 w 9199639"/>
                <a:gd name="connsiteY21" fmla="*/ 76200 h 833438"/>
                <a:gd name="connsiteX0" fmla="*/ 26923 w 9199639"/>
                <a:gd name="connsiteY0" fmla="*/ 76200 h 833438"/>
                <a:gd name="connsiteX1" fmla="*/ 1284223 w 9199639"/>
                <a:gd name="connsiteY1" fmla="*/ 628650 h 833438"/>
                <a:gd name="connsiteX2" fmla="*/ 2427223 w 9199639"/>
                <a:gd name="connsiteY2" fmla="*/ 790575 h 833438"/>
                <a:gd name="connsiteX3" fmla="*/ 4122673 w 9199639"/>
                <a:gd name="connsiteY3" fmla="*/ 371475 h 833438"/>
                <a:gd name="connsiteX4" fmla="*/ 5599048 w 9199639"/>
                <a:gd name="connsiteY4" fmla="*/ 66675 h 833438"/>
                <a:gd name="connsiteX5" fmla="*/ 7018273 w 9199639"/>
                <a:gd name="connsiteY5" fmla="*/ 0 h 833438"/>
                <a:gd name="connsiteX6" fmla="*/ 7843629 w 9199639"/>
                <a:gd name="connsiteY6" fmla="*/ 20221 h 833438"/>
                <a:gd name="connsiteX7" fmla="*/ 9180846 w 9199639"/>
                <a:gd name="connsiteY7" fmla="*/ 211054 h 833438"/>
                <a:gd name="connsiteX8" fmla="*/ 9199498 w 9199639"/>
                <a:gd name="connsiteY8" fmla="*/ 523875 h 833438"/>
                <a:gd name="connsiteX9" fmla="*/ 9199498 w 9199639"/>
                <a:gd name="connsiteY9" fmla="*/ 523875 h 833438"/>
                <a:gd name="connsiteX10" fmla="*/ 8380348 w 9199639"/>
                <a:gd name="connsiteY10" fmla="*/ 381000 h 833438"/>
                <a:gd name="connsiteX11" fmla="*/ 7427848 w 9199639"/>
                <a:gd name="connsiteY11" fmla="*/ 266700 h 833438"/>
                <a:gd name="connsiteX12" fmla="*/ 6122923 w 9199639"/>
                <a:gd name="connsiteY12" fmla="*/ 209550 h 833438"/>
                <a:gd name="connsiteX13" fmla="*/ 4932298 w 9199639"/>
                <a:gd name="connsiteY13" fmla="*/ 323850 h 833438"/>
                <a:gd name="connsiteX14" fmla="*/ 3798823 w 9199639"/>
                <a:gd name="connsiteY14" fmla="*/ 552450 h 833438"/>
                <a:gd name="connsiteX15" fmla="*/ 2846323 w 9199639"/>
                <a:gd name="connsiteY15" fmla="*/ 781050 h 833438"/>
                <a:gd name="connsiteX16" fmla="*/ 2217673 w 9199639"/>
                <a:gd name="connsiteY16" fmla="*/ 819150 h 833438"/>
                <a:gd name="connsiteX17" fmla="*/ 1674748 w 9199639"/>
                <a:gd name="connsiteY17" fmla="*/ 771525 h 833438"/>
                <a:gd name="connsiteX18" fmla="*/ 1160398 w 9199639"/>
                <a:gd name="connsiteY18" fmla="*/ 657225 h 833438"/>
                <a:gd name="connsiteX19" fmla="*/ 417448 w 9199639"/>
                <a:gd name="connsiteY19" fmla="*/ 419100 h 833438"/>
                <a:gd name="connsiteX20" fmla="*/ 7873 w 9199639"/>
                <a:gd name="connsiteY20" fmla="*/ 238125 h 833438"/>
                <a:gd name="connsiteX21" fmla="*/ 26923 w 9199639"/>
                <a:gd name="connsiteY21" fmla="*/ 76200 h 833438"/>
                <a:gd name="connsiteX0" fmla="*/ 26923 w 9199639"/>
                <a:gd name="connsiteY0" fmla="*/ 76200 h 833438"/>
                <a:gd name="connsiteX1" fmla="*/ 538657 w 9199639"/>
                <a:gd name="connsiteY1" fmla="*/ 328292 h 833438"/>
                <a:gd name="connsiteX2" fmla="*/ 1284223 w 9199639"/>
                <a:gd name="connsiteY2" fmla="*/ 628650 h 833438"/>
                <a:gd name="connsiteX3" fmla="*/ 2427223 w 9199639"/>
                <a:gd name="connsiteY3" fmla="*/ 790575 h 833438"/>
                <a:gd name="connsiteX4" fmla="*/ 4122673 w 9199639"/>
                <a:gd name="connsiteY4" fmla="*/ 371475 h 833438"/>
                <a:gd name="connsiteX5" fmla="*/ 5599048 w 9199639"/>
                <a:gd name="connsiteY5" fmla="*/ 66675 h 833438"/>
                <a:gd name="connsiteX6" fmla="*/ 7018273 w 9199639"/>
                <a:gd name="connsiteY6" fmla="*/ 0 h 833438"/>
                <a:gd name="connsiteX7" fmla="*/ 7843629 w 9199639"/>
                <a:gd name="connsiteY7" fmla="*/ 20221 h 833438"/>
                <a:gd name="connsiteX8" fmla="*/ 9180846 w 9199639"/>
                <a:gd name="connsiteY8" fmla="*/ 211054 h 833438"/>
                <a:gd name="connsiteX9" fmla="*/ 9199498 w 9199639"/>
                <a:gd name="connsiteY9" fmla="*/ 523875 h 833438"/>
                <a:gd name="connsiteX10" fmla="*/ 9199498 w 9199639"/>
                <a:gd name="connsiteY10" fmla="*/ 523875 h 833438"/>
                <a:gd name="connsiteX11" fmla="*/ 8380348 w 9199639"/>
                <a:gd name="connsiteY11" fmla="*/ 381000 h 833438"/>
                <a:gd name="connsiteX12" fmla="*/ 7427848 w 9199639"/>
                <a:gd name="connsiteY12" fmla="*/ 266700 h 833438"/>
                <a:gd name="connsiteX13" fmla="*/ 6122923 w 9199639"/>
                <a:gd name="connsiteY13" fmla="*/ 209550 h 833438"/>
                <a:gd name="connsiteX14" fmla="*/ 4932298 w 9199639"/>
                <a:gd name="connsiteY14" fmla="*/ 323850 h 833438"/>
                <a:gd name="connsiteX15" fmla="*/ 3798823 w 9199639"/>
                <a:gd name="connsiteY15" fmla="*/ 552450 h 833438"/>
                <a:gd name="connsiteX16" fmla="*/ 2846323 w 9199639"/>
                <a:gd name="connsiteY16" fmla="*/ 781050 h 833438"/>
                <a:gd name="connsiteX17" fmla="*/ 2217673 w 9199639"/>
                <a:gd name="connsiteY17" fmla="*/ 819150 h 833438"/>
                <a:gd name="connsiteX18" fmla="*/ 1674748 w 9199639"/>
                <a:gd name="connsiteY18" fmla="*/ 771525 h 833438"/>
                <a:gd name="connsiteX19" fmla="*/ 1160398 w 9199639"/>
                <a:gd name="connsiteY19" fmla="*/ 657225 h 833438"/>
                <a:gd name="connsiteX20" fmla="*/ 417448 w 9199639"/>
                <a:gd name="connsiteY20" fmla="*/ 419100 h 833438"/>
                <a:gd name="connsiteX21" fmla="*/ 7873 w 9199639"/>
                <a:gd name="connsiteY21" fmla="*/ 238125 h 833438"/>
                <a:gd name="connsiteX22" fmla="*/ 26923 w 9199639"/>
                <a:gd name="connsiteY22" fmla="*/ 76200 h 833438"/>
                <a:gd name="connsiteX0" fmla="*/ 26923 w 9199639"/>
                <a:gd name="connsiteY0" fmla="*/ 76200 h 833438"/>
                <a:gd name="connsiteX1" fmla="*/ 477712 w 9199639"/>
                <a:gd name="connsiteY1" fmla="*/ 323468 h 833438"/>
                <a:gd name="connsiteX2" fmla="*/ 1284223 w 9199639"/>
                <a:gd name="connsiteY2" fmla="*/ 628650 h 833438"/>
                <a:gd name="connsiteX3" fmla="*/ 2427223 w 9199639"/>
                <a:gd name="connsiteY3" fmla="*/ 790575 h 833438"/>
                <a:gd name="connsiteX4" fmla="*/ 4122673 w 9199639"/>
                <a:gd name="connsiteY4" fmla="*/ 371475 h 833438"/>
                <a:gd name="connsiteX5" fmla="*/ 5599048 w 9199639"/>
                <a:gd name="connsiteY5" fmla="*/ 66675 h 833438"/>
                <a:gd name="connsiteX6" fmla="*/ 7018273 w 9199639"/>
                <a:gd name="connsiteY6" fmla="*/ 0 h 833438"/>
                <a:gd name="connsiteX7" fmla="*/ 7843629 w 9199639"/>
                <a:gd name="connsiteY7" fmla="*/ 20221 h 833438"/>
                <a:gd name="connsiteX8" fmla="*/ 9180846 w 9199639"/>
                <a:gd name="connsiteY8" fmla="*/ 211054 h 833438"/>
                <a:gd name="connsiteX9" fmla="*/ 9199498 w 9199639"/>
                <a:gd name="connsiteY9" fmla="*/ 523875 h 833438"/>
                <a:gd name="connsiteX10" fmla="*/ 9199498 w 9199639"/>
                <a:gd name="connsiteY10" fmla="*/ 523875 h 833438"/>
                <a:gd name="connsiteX11" fmla="*/ 8380348 w 9199639"/>
                <a:gd name="connsiteY11" fmla="*/ 381000 h 833438"/>
                <a:gd name="connsiteX12" fmla="*/ 7427848 w 9199639"/>
                <a:gd name="connsiteY12" fmla="*/ 266700 h 833438"/>
                <a:gd name="connsiteX13" fmla="*/ 6122923 w 9199639"/>
                <a:gd name="connsiteY13" fmla="*/ 209550 h 833438"/>
                <a:gd name="connsiteX14" fmla="*/ 4932298 w 9199639"/>
                <a:gd name="connsiteY14" fmla="*/ 323850 h 833438"/>
                <a:gd name="connsiteX15" fmla="*/ 3798823 w 9199639"/>
                <a:gd name="connsiteY15" fmla="*/ 552450 h 833438"/>
                <a:gd name="connsiteX16" fmla="*/ 2846323 w 9199639"/>
                <a:gd name="connsiteY16" fmla="*/ 781050 h 833438"/>
                <a:gd name="connsiteX17" fmla="*/ 2217673 w 9199639"/>
                <a:gd name="connsiteY17" fmla="*/ 819150 h 833438"/>
                <a:gd name="connsiteX18" fmla="*/ 1674748 w 9199639"/>
                <a:gd name="connsiteY18" fmla="*/ 771525 h 833438"/>
                <a:gd name="connsiteX19" fmla="*/ 1160398 w 9199639"/>
                <a:gd name="connsiteY19" fmla="*/ 657225 h 833438"/>
                <a:gd name="connsiteX20" fmla="*/ 417448 w 9199639"/>
                <a:gd name="connsiteY20" fmla="*/ 419100 h 833438"/>
                <a:gd name="connsiteX21" fmla="*/ 7873 w 9199639"/>
                <a:gd name="connsiteY21" fmla="*/ 238125 h 833438"/>
                <a:gd name="connsiteX22" fmla="*/ 26923 w 9199639"/>
                <a:gd name="connsiteY22" fmla="*/ 76200 h 833438"/>
                <a:gd name="connsiteX0" fmla="*/ 26923 w 9199639"/>
                <a:gd name="connsiteY0" fmla="*/ 76200 h 833438"/>
                <a:gd name="connsiteX1" fmla="*/ 477712 w 9199639"/>
                <a:gd name="connsiteY1" fmla="*/ 323468 h 833438"/>
                <a:gd name="connsiteX2" fmla="*/ 1284223 w 9199639"/>
                <a:gd name="connsiteY2" fmla="*/ 628650 h 833438"/>
                <a:gd name="connsiteX3" fmla="*/ 2427223 w 9199639"/>
                <a:gd name="connsiteY3" fmla="*/ 790575 h 833438"/>
                <a:gd name="connsiteX4" fmla="*/ 4122673 w 9199639"/>
                <a:gd name="connsiteY4" fmla="*/ 371475 h 833438"/>
                <a:gd name="connsiteX5" fmla="*/ 5599048 w 9199639"/>
                <a:gd name="connsiteY5" fmla="*/ 66675 h 833438"/>
                <a:gd name="connsiteX6" fmla="*/ 7018273 w 9199639"/>
                <a:gd name="connsiteY6" fmla="*/ 0 h 833438"/>
                <a:gd name="connsiteX7" fmla="*/ 7843629 w 9199639"/>
                <a:gd name="connsiteY7" fmla="*/ 20221 h 833438"/>
                <a:gd name="connsiteX8" fmla="*/ 9180846 w 9199639"/>
                <a:gd name="connsiteY8" fmla="*/ 211054 h 833438"/>
                <a:gd name="connsiteX9" fmla="*/ 9199498 w 9199639"/>
                <a:gd name="connsiteY9" fmla="*/ 523875 h 833438"/>
                <a:gd name="connsiteX10" fmla="*/ 9199498 w 9199639"/>
                <a:gd name="connsiteY10" fmla="*/ 523875 h 833438"/>
                <a:gd name="connsiteX11" fmla="*/ 8380348 w 9199639"/>
                <a:gd name="connsiteY11" fmla="*/ 381000 h 833438"/>
                <a:gd name="connsiteX12" fmla="*/ 7427848 w 9199639"/>
                <a:gd name="connsiteY12" fmla="*/ 266700 h 833438"/>
                <a:gd name="connsiteX13" fmla="*/ 6122923 w 9199639"/>
                <a:gd name="connsiteY13" fmla="*/ 209550 h 833438"/>
                <a:gd name="connsiteX14" fmla="*/ 4932298 w 9199639"/>
                <a:gd name="connsiteY14" fmla="*/ 323850 h 833438"/>
                <a:gd name="connsiteX15" fmla="*/ 3798823 w 9199639"/>
                <a:gd name="connsiteY15" fmla="*/ 552450 h 833438"/>
                <a:gd name="connsiteX16" fmla="*/ 2846323 w 9199639"/>
                <a:gd name="connsiteY16" fmla="*/ 781050 h 833438"/>
                <a:gd name="connsiteX17" fmla="*/ 2217673 w 9199639"/>
                <a:gd name="connsiteY17" fmla="*/ 819150 h 833438"/>
                <a:gd name="connsiteX18" fmla="*/ 1674748 w 9199639"/>
                <a:gd name="connsiteY18" fmla="*/ 771525 h 833438"/>
                <a:gd name="connsiteX19" fmla="*/ 1160398 w 9199639"/>
                <a:gd name="connsiteY19" fmla="*/ 657225 h 833438"/>
                <a:gd name="connsiteX20" fmla="*/ 417448 w 9199639"/>
                <a:gd name="connsiteY20" fmla="*/ 419100 h 833438"/>
                <a:gd name="connsiteX21" fmla="*/ 7873 w 9199639"/>
                <a:gd name="connsiteY21" fmla="*/ 238125 h 833438"/>
                <a:gd name="connsiteX22" fmla="*/ 26923 w 9199639"/>
                <a:gd name="connsiteY22" fmla="*/ 76200 h 833438"/>
                <a:gd name="connsiteX0" fmla="*/ 126960 w 9191766"/>
                <a:gd name="connsiteY0" fmla="*/ 151266 h 833438"/>
                <a:gd name="connsiteX1" fmla="*/ 469839 w 9191766"/>
                <a:gd name="connsiteY1" fmla="*/ 323468 h 833438"/>
                <a:gd name="connsiteX2" fmla="*/ 1276350 w 9191766"/>
                <a:gd name="connsiteY2" fmla="*/ 628650 h 833438"/>
                <a:gd name="connsiteX3" fmla="*/ 2419350 w 9191766"/>
                <a:gd name="connsiteY3" fmla="*/ 790575 h 833438"/>
                <a:gd name="connsiteX4" fmla="*/ 4114800 w 9191766"/>
                <a:gd name="connsiteY4" fmla="*/ 371475 h 833438"/>
                <a:gd name="connsiteX5" fmla="*/ 5591175 w 9191766"/>
                <a:gd name="connsiteY5" fmla="*/ 66675 h 833438"/>
                <a:gd name="connsiteX6" fmla="*/ 7010400 w 9191766"/>
                <a:gd name="connsiteY6" fmla="*/ 0 h 833438"/>
                <a:gd name="connsiteX7" fmla="*/ 7835756 w 9191766"/>
                <a:gd name="connsiteY7" fmla="*/ 20221 h 833438"/>
                <a:gd name="connsiteX8" fmla="*/ 9172973 w 9191766"/>
                <a:gd name="connsiteY8" fmla="*/ 211054 h 833438"/>
                <a:gd name="connsiteX9" fmla="*/ 9191625 w 9191766"/>
                <a:gd name="connsiteY9" fmla="*/ 523875 h 833438"/>
                <a:gd name="connsiteX10" fmla="*/ 9191625 w 9191766"/>
                <a:gd name="connsiteY10" fmla="*/ 523875 h 833438"/>
                <a:gd name="connsiteX11" fmla="*/ 8372475 w 9191766"/>
                <a:gd name="connsiteY11" fmla="*/ 381000 h 833438"/>
                <a:gd name="connsiteX12" fmla="*/ 7419975 w 9191766"/>
                <a:gd name="connsiteY12" fmla="*/ 266700 h 833438"/>
                <a:gd name="connsiteX13" fmla="*/ 6115050 w 9191766"/>
                <a:gd name="connsiteY13" fmla="*/ 209550 h 833438"/>
                <a:gd name="connsiteX14" fmla="*/ 4924425 w 9191766"/>
                <a:gd name="connsiteY14" fmla="*/ 323850 h 833438"/>
                <a:gd name="connsiteX15" fmla="*/ 3790950 w 9191766"/>
                <a:gd name="connsiteY15" fmla="*/ 552450 h 833438"/>
                <a:gd name="connsiteX16" fmla="*/ 2838450 w 9191766"/>
                <a:gd name="connsiteY16" fmla="*/ 781050 h 833438"/>
                <a:gd name="connsiteX17" fmla="*/ 2209800 w 9191766"/>
                <a:gd name="connsiteY17" fmla="*/ 819150 h 833438"/>
                <a:gd name="connsiteX18" fmla="*/ 1666875 w 9191766"/>
                <a:gd name="connsiteY18" fmla="*/ 771525 h 833438"/>
                <a:gd name="connsiteX19" fmla="*/ 1152525 w 9191766"/>
                <a:gd name="connsiteY19" fmla="*/ 657225 h 833438"/>
                <a:gd name="connsiteX20" fmla="*/ 409575 w 9191766"/>
                <a:gd name="connsiteY20" fmla="*/ 419100 h 833438"/>
                <a:gd name="connsiteX21" fmla="*/ 0 w 9191766"/>
                <a:gd name="connsiteY21" fmla="*/ 238125 h 833438"/>
                <a:gd name="connsiteX22" fmla="*/ 126960 w 9191766"/>
                <a:gd name="connsiteY22" fmla="*/ 151266 h 833438"/>
                <a:gd name="connsiteX0" fmla="*/ 126960 w 9191766"/>
                <a:gd name="connsiteY0" fmla="*/ 151266 h 833438"/>
                <a:gd name="connsiteX1" fmla="*/ 469839 w 9191766"/>
                <a:gd name="connsiteY1" fmla="*/ 323468 h 833438"/>
                <a:gd name="connsiteX2" fmla="*/ 1276350 w 9191766"/>
                <a:gd name="connsiteY2" fmla="*/ 628650 h 833438"/>
                <a:gd name="connsiteX3" fmla="*/ 2419350 w 9191766"/>
                <a:gd name="connsiteY3" fmla="*/ 790575 h 833438"/>
                <a:gd name="connsiteX4" fmla="*/ 4114800 w 9191766"/>
                <a:gd name="connsiteY4" fmla="*/ 371475 h 833438"/>
                <a:gd name="connsiteX5" fmla="*/ 5591175 w 9191766"/>
                <a:gd name="connsiteY5" fmla="*/ 66675 h 833438"/>
                <a:gd name="connsiteX6" fmla="*/ 7010400 w 9191766"/>
                <a:gd name="connsiteY6" fmla="*/ 0 h 833438"/>
                <a:gd name="connsiteX7" fmla="*/ 7835756 w 9191766"/>
                <a:gd name="connsiteY7" fmla="*/ 20221 h 833438"/>
                <a:gd name="connsiteX8" fmla="*/ 9172973 w 9191766"/>
                <a:gd name="connsiteY8" fmla="*/ 211054 h 833438"/>
                <a:gd name="connsiteX9" fmla="*/ 9191625 w 9191766"/>
                <a:gd name="connsiteY9" fmla="*/ 523875 h 833438"/>
                <a:gd name="connsiteX10" fmla="*/ 9191625 w 9191766"/>
                <a:gd name="connsiteY10" fmla="*/ 523875 h 833438"/>
                <a:gd name="connsiteX11" fmla="*/ 8372475 w 9191766"/>
                <a:gd name="connsiteY11" fmla="*/ 381000 h 833438"/>
                <a:gd name="connsiteX12" fmla="*/ 7419975 w 9191766"/>
                <a:gd name="connsiteY12" fmla="*/ 266700 h 833438"/>
                <a:gd name="connsiteX13" fmla="*/ 6115050 w 9191766"/>
                <a:gd name="connsiteY13" fmla="*/ 209550 h 833438"/>
                <a:gd name="connsiteX14" fmla="*/ 4924425 w 9191766"/>
                <a:gd name="connsiteY14" fmla="*/ 323850 h 833438"/>
                <a:gd name="connsiteX15" fmla="*/ 3790950 w 9191766"/>
                <a:gd name="connsiteY15" fmla="*/ 552450 h 833438"/>
                <a:gd name="connsiteX16" fmla="*/ 2838450 w 9191766"/>
                <a:gd name="connsiteY16" fmla="*/ 781050 h 833438"/>
                <a:gd name="connsiteX17" fmla="*/ 2209800 w 9191766"/>
                <a:gd name="connsiteY17" fmla="*/ 819150 h 833438"/>
                <a:gd name="connsiteX18" fmla="*/ 1666875 w 9191766"/>
                <a:gd name="connsiteY18" fmla="*/ 771525 h 833438"/>
                <a:gd name="connsiteX19" fmla="*/ 1152525 w 9191766"/>
                <a:gd name="connsiteY19" fmla="*/ 657225 h 833438"/>
                <a:gd name="connsiteX20" fmla="*/ 409575 w 9191766"/>
                <a:gd name="connsiteY20" fmla="*/ 419100 h 833438"/>
                <a:gd name="connsiteX21" fmla="*/ 0 w 9191766"/>
                <a:gd name="connsiteY21" fmla="*/ 238125 h 833438"/>
                <a:gd name="connsiteX22" fmla="*/ 126960 w 9191766"/>
                <a:gd name="connsiteY22" fmla="*/ 151266 h 833438"/>
                <a:gd name="connsiteX0" fmla="*/ 101157 w 9165963"/>
                <a:gd name="connsiteY0" fmla="*/ 151266 h 833438"/>
                <a:gd name="connsiteX1" fmla="*/ 444036 w 9165963"/>
                <a:gd name="connsiteY1" fmla="*/ 323468 h 833438"/>
                <a:gd name="connsiteX2" fmla="*/ 1250547 w 9165963"/>
                <a:gd name="connsiteY2" fmla="*/ 628650 h 833438"/>
                <a:gd name="connsiteX3" fmla="*/ 2393547 w 9165963"/>
                <a:gd name="connsiteY3" fmla="*/ 790575 h 833438"/>
                <a:gd name="connsiteX4" fmla="*/ 4088997 w 9165963"/>
                <a:gd name="connsiteY4" fmla="*/ 371475 h 833438"/>
                <a:gd name="connsiteX5" fmla="*/ 5565372 w 9165963"/>
                <a:gd name="connsiteY5" fmla="*/ 66675 h 833438"/>
                <a:gd name="connsiteX6" fmla="*/ 6984597 w 9165963"/>
                <a:gd name="connsiteY6" fmla="*/ 0 h 833438"/>
                <a:gd name="connsiteX7" fmla="*/ 7809953 w 9165963"/>
                <a:gd name="connsiteY7" fmla="*/ 20221 h 833438"/>
                <a:gd name="connsiteX8" fmla="*/ 9147170 w 9165963"/>
                <a:gd name="connsiteY8" fmla="*/ 211054 h 833438"/>
                <a:gd name="connsiteX9" fmla="*/ 9165822 w 9165963"/>
                <a:gd name="connsiteY9" fmla="*/ 523875 h 833438"/>
                <a:gd name="connsiteX10" fmla="*/ 9165822 w 9165963"/>
                <a:gd name="connsiteY10" fmla="*/ 523875 h 833438"/>
                <a:gd name="connsiteX11" fmla="*/ 8346672 w 9165963"/>
                <a:gd name="connsiteY11" fmla="*/ 381000 h 833438"/>
                <a:gd name="connsiteX12" fmla="*/ 7394172 w 9165963"/>
                <a:gd name="connsiteY12" fmla="*/ 266700 h 833438"/>
                <a:gd name="connsiteX13" fmla="*/ 6089247 w 9165963"/>
                <a:gd name="connsiteY13" fmla="*/ 209550 h 833438"/>
                <a:gd name="connsiteX14" fmla="*/ 4898622 w 9165963"/>
                <a:gd name="connsiteY14" fmla="*/ 323850 h 833438"/>
                <a:gd name="connsiteX15" fmla="*/ 3765147 w 9165963"/>
                <a:gd name="connsiteY15" fmla="*/ 552450 h 833438"/>
                <a:gd name="connsiteX16" fmla="*/ 2812647 w 9165963"/>
                <a:gd name="connsiteY16" fmla="*/ 781050 h 833438"/>
                <a:gd name="connsiteX17" fmla="*/ 2183997 w 9165963"/>
                <a:gd name="connsiteY17" fmla="*/ 819150 h 833438"/>
                <a:gd name="connsiteX18" fmla="*/ 1641072 w 9165963"/>
                <a:gd name="connsiteY18" fmla="*/ 771525 h 833438"/>
                <a:gd name="connsiteX19" fmla="*/ 1126722 w 9165963"/>
                <a:gd name="connsiteY19" fmla="*/ 657225 h 833438"/>
                <a:gd name="connsiteX20" fmla="*/ 383772 w 9165963"/>
                <a:gd name="connsiteY20" fmla="*/ 419100 h 833438"/>
                <a:gd name="connsiteX21" fmla="*/ 105559 w 9165963"/>
                <a:gd name="connsiteY21" fmla="*/ 301086 h 833438"/>
                <a:gd name="connsiteX22" fmla="*/ 101157 w 9165963"/>
                <a:gd name="connsiteY22" fmla="*/ 151266 h 833438"/>
                <a:gd name="connsiteX0" fmla="*/ 101157 w 9165963"/>
                <a:gd name="connsiteY0" fmla="*/ 151266 h 833438"/>
                <a:gd name="connsiteX1" fmla="*/ 444036 w 9165963"/>
                <a:gd name="connsiteY1" fmla="*/ 323468 h 833438"/>
                <a:gd name="connsiteX2" fmla="*/ 1250547 w 9165963"/>
                <a:gd name="connsiteY2" fmla="*/ 628650 h 833438"/>
                <a:gd name="connsiteX3" fmla="*/ 2393547 w 9165963"/>
                <a:gd name="connsiteY3" fmla="*/ 790575 h 833438"/>
                <a:gd name="connsiteX4" fmla="*/ 4088997 w 9165963"/>
                <a:gd name="connsiteY4" fmla="*/ 371475 h 833438"/>
                <a:gd name="connsiteX5" fmla="*/ 5565372 w 9165963"/>
                <a:gd name="connsiteY5" fmla="*/ 66675 h 833438"/>
                <a:gd name="connsiteX6" fmla="*/ 6984597 w 9165963"/>
                <a:gd name="connsiteY6" fmla="*/ 0 h 833438"/>
                <a:gd name="connsiteX7" fmla="*/ 7809953 w 9165963"/>
                <a:gd name="connsiteY7" fmla="*/ 20221 h 833438"/>
                <a:gd name="connsiteX8" fmla="*/ 9147170 w 9165963"/>
                <a:gd name="connsiteY8" fmla="*/ 211054 h 833438"/>
                <a:gd name="connsiteX9" fmla="*/ 9165822 w 9165963"/>
                <a:gd name="connsiteY9" fmla="*/ 523875 h 833438"/>
                <a:gd name="connsiteX10" fmla="*/ 9165822 w 9165963"/>
                <a:gd name="connsiteY10" fmla="*/ 523875 h 833438"/>
                <a:gd name="connsiteX11" fmla="*/ 8346672 w 9165963"/>
                <a:gd name="connsiteY11" fmla="*/ 381000 h 833438"/>
                <a:gd name="connsiteX12" fmla="*/ 7394172 w 9165963"/>
                <a:gd name="connsiteY12" fmla="*/ 266700 h 833438"/>
                <a:gd name="connsiteX13" fmla="*/ 6089247 w 9165963"/>
                <a:gd name="connsiteY13" fmla="*/ 209550 h 833438"/>
                <a:gd name="connsiteX14" fmla="*/ 4898622 w 9165963"/>
                <a:gd name="connsiteY14" fmla="*/ 323850 h 833438"/>
                <a:gd name="connsiteX15" fmla="*/ 3765147 w 9165963"/>
                <a:gd name="connsiteY15" fmla="*/ 552450 h 833438"/>
                <a:gd name="connsiteX16" fmla="*/ 2812647 w 9165963"/>
                <a:gd name="connsiteY16" fmla="*/ 781050 h 833438"/>
                <a:gd name="connsiteX17" fmla="*/ 2183997 w 9165963"/>
                <a:gd name="connsiteY17" fmla="*/ 819150 h 833438"/>
                <a:gd name="connsiteX18" fmla="*/ 1641072 w 9165963"/>
                <a:gd name="connsiteY18" fmla="*/ 771525 h 833438"/>
                <a:gd name="connsiteX19" fmla="*/ 1126722 w 9165963"/>
                <a:gd name="connsiteY19" fmla="*/ 657225 h 833438"/>
                <a:gd name="connsiteX20" fmla="*/ 383772 w 9165963"/>
                <a:gd name="connsiteY20" fmla="*/ 419100 h 833438"/>
                <a:gd name="connsiteX21" fmla="*/ 105559 w 9165963"/>
                <a:gd name="connsiteY21" fmla="*/ 301086 h 833438"/>
                <a:gd name="connsiteX22" fmla="*/ 101157 w 9165963"/>
                <a:gd name="connsiteY22" fmla="*/ 151266 h 833438"/>
                <a:gd name="connsiteX0" fmla="*/ 101157 w 9165963"/>
                <a:gd name="connsiteY0" fmla="*/ 151266 h 833438"/>
                <a:gd name="connsiteX1" fmla="*/ 444036 w 9165963"/>
                <a:gd name="connsiteY1" fmla="*/ 323468 h 833438"/>
                <a:gd name="connsiteX2" fmla="*/ 1250547 w 9165963"/>
                <a:gd name="connsiteY2" fmla="*/ 628650 h 833438"/>
                <a:gd name="connsiteX3" fmla="*/ 2393547 w 9165963"/>
                <a:gd name="connsiteY3" fmla="*/ 790575 h 833438"/>
                <a:gd name="connsiteX4" fmla="*/ 4088997 w 9165963"/>
                <a:gd name="connsiteY4" fmla="*/ 371475 h 833438"/>
                <a:gd name="connsiteX5" fmla="*/ 5565372 w 9165963"/>
                <a:gd name="connsiteY5" fmla="*/ 66675 h 833438"/>
                <a:gd name="connsiteX6" fmla="*/ 6984597 w 9165963"/>
                <a:gd name="connsiteY6" fmla="*/ 0 h 833438"/>
                <a:gd name="connsiteX7" fmla="*/ 7809953 w 9165963"/>
                <a:gd name="connsiteY7" fmla="*/ 20221 h 833438"/>
                <a:gd name="connsiteX8" fmla="*/ 9147170 w 9165963"/>
                <a:gd name="connsiteY8" fmla="*/ 211054 h 833438"/>
                <a:gd name="connsiteX9" fmla="*/ 9165822 w 9165963"/>
                <a:gd name="connsiteY9" fmla="*/ 523875 h 833438"/>
                <a:gd name="connsiteX10" fmla="*/ 9165822 w 9165963"/>
                <a:gd name="connsiteY10" fmla="*/ 523875 h 833438"/>
                <a:gd name="connsiteX11" fmla="*/ 8346672 w 9165963"/>
                <a:gd name="connsiteY11" fmla="*/ 381000 h 833438"/>
                <a:gd name="connsiteX12" fmla="*/ 7394172 w 9165963"/>
                <a:gd name="connsiteY12" fmla="*/ 266700 h 833438"/>
                <a:gd name="connsiteX13" fmla="*/ 6089247 w 9165963"/>
                <a:gd name="connsiteY13" fmla="*/ 209550 h 833438"/>
                <a:gd name="connsiteX14" fmla="*/ 4898622 w 9165963"/>
                <a:gd name="connsiteY14" fmla="*/ 323850 h 833438"/>
                <a:gd name="connsiteX15" fmla="*/ 3765147 w 9165963"/>
                <a:gd name="connsiteY15" fmla="*/ 552450 h 833438"/>
                <a:gd name="connsiteX16" fmla="*/ 2812647 w 9165963"/>
                <a:gd name="connsiteY16" fmla="*/ 781050 h 833438"/>
                <a:gd name="connsiteX17" fmla="*/ 2183997 w 9165963"/>
                <a:gd name="connsiteY17" fmla="*/ 819150 h 833438"/>
                <a:gd name="connsiteX18" fmla="*/ 1641072 w 9165963"/>
                <a:gd name="connsiteY18" fmla="*/ 771525 h 833438"/>
                <a:gd name="connsiteX19" fmla="*/ 1126722 w 9165963"/>
                <a:gd name="connsiteY19" fmla="*/ 657225 h 833438"/>
                <a:gd name="connsiteX20" fmla="*/ 383772 w 9165963"/>
                <a:gd name="connsiteY20" fmla="*/ 419100 h 833438"/>
                <a:gd name="connsiteX21" fmla="*/ 105559 w 9165963"/>
                <a:gd name="connsiteY21" fmla="*/ 301086 h 833438"/>
                <a:gd name="connsiteX22" fmla="*/ 104721 w 9165963"/>
                <a:gd name="connsiteY22" fmla="*/ 314912 h 833438"/>
                <a:gd name="connsiteX23" fmla="*/ 101157 w 9165963"/>
                <a:gd name="connsiteY23" fmla="*/ 151266 h 833438"/>
                <a:gd name="connsiteX0" fmla="*/ 110537 w 9165963"/>
                <a:gd name="connsiteY0" fmla="*/ 681454 h 833438"/>
                <a:gd name="connsiteX1" fmla="*/ 444036 w 9165963"/>
                <a:gd name="connsiteY1" fmla="*/ 323468 h 833438"/>
                <a:gd name="connsiteX2" fmla="*/ 1250547 w 9165963"/>
                <a:gd name="connsiteY2" fmla="*/ 628650 h 833438"/>
                <a:gd name="connsiteX3" fmla="*/ 2393547 w 9165963"/>
                <a:gd name="connsiteY3" fmla="*/ 790575 h 833438"/>
                <a:gd name="connsiteX4" fmla="*/ 4088997 w 9165963"/>
                <a:gd name="connsiteY4" fmla="*/ 371475 h 833438"/>
                <a:gd name="connsiteX5" fmla="*/ 5565372 w 9165963"/>
                <a:gd name="connsiteY5" fmla="*/ 66675 h 833438"/>
                <a:gd name="connsiteX6" fmla="*/ 6984597 w 9165963"/>
                <a:gd name="connsiteY6" fmla="*/ 0 h 833438"/>
                <a:gd name="connsiteX7" fmla="*/ 7809953 w 9165963"/>
                <a:gd name="connsiteY7" fmla="*/ 20221 h 833438"/>
                <a:gd name="connsiteX8" fmla="*/ 9147170 w 9165963"/>
                <a:gd name="connsiteY8" fmla="*/ 211054 h 833438"/>
                <a:gd name="connsiteX9" fmla="*/ 9165822 w 9165963"/>
                <a:gd name="connsiteY9" fmla="*/ 523875 h 833438"/>
                <a:gd name="connsiteX10" fmla="*/ 9165822 w 9165963"/>
                <a:gd name="connsiteY10" fmla="*/ 523875 h 833438"/>
                <a:gd name="connsiteX11" fmla="*/ 8346672 w 9165963"/>
                <a:gd name="connsiteY11" fmla="*/ 381000 h 833438"/>
                <a:gd name="connsiteX12" fmla="*/ 7394172 w 9165963"/>
                <a:gd name="connsiteY12" fmla="*/ 266700 h 833438"/>
                <a:gd name="connsiteX13" fmla="*/ 6089247 w 9165963"/>
                <a:gd name="connsiteY13" fmla="*/ 209550 h 833438"/>
                <a:gd name="connsiteX14" fmla="*/ 4898622 w 9165963"/>
                <a:gd name="connsiteY14" fmla="*/ 323850 h 833438"/>
                <a:gd name="connsiteX15" fmla="*/ 3765147 w 9165963"/>
                <a:gd name="connsiteY15" fmla="*/ 552450 h 833438"/>
                <a:gd name="connsiteX16" fmla="*/ 2812647 w 9165963"/>
                <a:gd name="connsiteY16" fmla="*/ 781050 h 833438"/>
                <a:gd name="connsiteX17" fmla="*/ 2183997 w 9165963"/>
                <a:gd name="connsiteY17" fmla="*/ 819150 h 833438"/>
                <a:gd name="connsiteX18" fmla="*/ 1641072 w 9165963"/>
                <a:gd name="connsiteY18" fmla="*/ 771525 h 833438"/>
                <a:gd name="connsiteX19" fmla="*/ 1126722 w 9165963"/>
                <a:gd name="connsiteY19" fmla="*/ 657225 h 833438"/>
                <a:gd name="connsiteX20" fmla="*/ 383772 w 9165963"/>
                <a:gd name="connsiteY20" fmla="*/ 419100 h 833438"/>
                <a:gd name="connsiteX21" fmla="*/ 105559 w 9165963"/>
                <a:gd name="connsiteY21" fmla="*/ 301086 h 833438"/>
                <a:gd name="connsiteX22" fmla="*/ 104721 w 9165963"/>
                <a:gd name="connsiteY22" fmla="*/ 314912 h 833438"/>
                <a:gd name="connsiteX23" fmla="*/ 110537 w 9165963"/>
                <a:gd name="connsiteY23" fmla="*/ 681454 h 833438"/>
                <a:gd name="connsiteX0" fmla="*/ 103502 w 9165963"/>
                <a:gd name="connsiteY0" fmla="*/ 160985 h 833438"/>
                <a:gd name="connsiteX1" fmla="*/ 444036 w 9165963"/>
                <a:gd name="connsiteY1" fmla="*/ 323468 h 833438"/>
                <a:gd name="connsiteX2" fmla="*/ 1250547 w 9165963"/>
                <a:gd name="connsiteY2" fmla="*/ 628650 h 833438"/>
                <a:gd name="connsiteX3" fmla="*/ 2393547 w 9165963"/>
                <a:gd name="connsiteY3" fmla="*/ 790575 h 833438"/>
                <a:gd name="connsiteX4" fmla="*/ 4088997 w 9165963"/>
                <a:gd name="connsiteY4" fmla="*/ 371475 h 833438"/>
                <a:gd name="connsiteX5" fmla="*/ 5565372 w 9165963"/>
                <a:gd name="connsiteY5" fmla="*/ 66675 h 833438"/>
                <a:gd name="connsiteX6" fmla="*/ 6984597 w 9165963"/>
                <a:gd name="connsiteY6" fmla="*/ 0 h 833438"/>
                <a:gd name="connsiteX7" fmla="*/ 7809953 w 9165963"/>
                <a:gd name="connsiteY7" fmla="*/ 20221 h 833438"/>
                <a:gd name="connsiteX8" fmla="*/ 9147170 w 9165963"/>
                <a:gd name="connsiteY8" fmla="*/ 211054 h 833438"/>
                <a:gd name="connsiteX9" fmla="*/ 9165822 w 9165963"/>
                <a:gd name="connsiteY9" fmla="*/ 523875 h 833438"/>
                <a:gd name="connsiteX10" fmla="*/ 9165822 w 9165963"/>
                <a:gd name="connsiteY10" fmla="*/ 523875 h 833438"/>
                <a:gd name="connsiteX11" fmla="*/ 8346672 w 9165963"/>
                <a:gd name="connsiteY11" fmla="*/ 381000 h 833438"/>
                <a:gd name="connsiteX12" fmla="*/ 7394172 w 9165963"/>
                <a:gd name="connsiteY12" fmla="*/ 266700 h 833438"/>
                <a:gd name="connsiteX13" fmla="*/ 6089247 w 9165963"/>
                <a:gd name="connsiteY13" fmla="*/ 209550 h 833438"/>
                <a:gd name="connsiteX14" fmla="*/ 4898622 w 9165963"/>
                <a:gd name="connsiteY14" fmla="*/ 323850 h 833438"/>
                <a:gd name="connsiteX15" fmla="*/ 3765147 w 9165963"/>
                <a:gd name="connsiteY15" fmla="*/ 552450 h 833438"/>
                <a:gd name="connsiteX16" fmla="*/ 2812647 w 9165963"/>
                <a:gd name="connsiteY16" fmla="*/ 781050 h 833438"/>
                <a:gd name="connsiteX17" fmla="*/ 2183997 w 9165963"/>
                <a:gd name="connsiteY17" fmla="*/ 819150 h 833438"/>
                <a:gd name="connsiteX18" fmla="*/ 1641072 w 9165963"/>
                <a:gd name="connsiteY18" fmla="*/ 771525 h 833438"/>
                <a:gd name="connsiteX19" fmla="*/ 1126722 w 9165963"/>
                <a:gd name="connsiteY19" fmla="*/ 657225 h 833438"/>
                <a:gd name="connsiteX20" fmla="*/ 383772 w 9165963"/>
                <a:gd name="connsiteY20" fmla="*/ 419100 h 833438"/>
                <a:gd name="connsiteX21" fmla="*/ 105559 w 9165963"/>
                <a:gd name="connsiteY21" fmla="*/ 301086 h 833438"/>
                <a:gd name="connsiteX22" fmla="*/ 104721 w 9165963"/>
                <a:gd name="connsiteY22" fmla="*/ 314912 h 833438"/>
                <a:gd name="connsiteX23" fmla="*/ 103502 w 9165963"/>
                <a:gd name="connsiteY23" fmla="*/ 160985 h 833438"/>
                <a:gd name="connsiteX0" fmla="*/ 103502 w 9165963"/>
                <a:gd name="connsiteY0" fmla="*/ 160985 h 833438"/>
                <a:gd name="connsiteX1" fmla="*/ 444036 w 9165963"/>
                <a:gd name="connsiteY1" fmla="*/ 323468 h 833438"/>
                <a:gd name="connsiteX2" fmla="*/ 1250547 w 9165963"/>
                <a:gd name="connsiteY2" fmla="*/ 628650 h 833438"/>
                <a:gd name="connsiteX3" fmla="*/ 2393547 w 9165963"/>
                <a:gd name="connsiteY3" fmla="*/ 790575 h 833438"/>
                <a:gd name="connsiteX4" fmla="*/ 4088997 w 9165963"/>
                <a:gd name="connsiteY4" fmla="*/ 371475 h 833438"/>
                <a:gd name="connsiteX5" fmla="*/ 5565372 w 9165963"/>
                <a:gd name="connsiteY5" fmla="*/ 66675 h 833438"/>
                <a:gd name="connsiteX6" fmla="*/ 6984597 w 9165963"/>
                <a:gd name="connsiteY6" fmla="*/ 0 h 833438"/>
                <a:gd name="connsiteX7" fmla="*/ 7809953 w 9165963"/>
                <a:gd name="connsiteY7" fmla="*/ 20221 h 833438"/>
                <a:gd name="connsiteX8" fmla="*/ 9116651 w 9165963"/>
                <a:gd name="connsiteY8" fmla="*/ 208652 h 833438"/>
                <a:gd name="connsiteX9" fmla="*/ 9165822 w 9165963"/>
                <a:gd name="connsiteY9" fmla="*/ 523875 h 833438"/>
                <a:gd name="connsiteX10" fmla="*/ 9165822 w 9165963"/>
                <a:gd name="connsiteY10" fmla="*/ 523875 h 833438"/>
                <a:gd name="connsiteX11" fmla="*/ 8346672 w 9165963"/>
                <a:gd name="connsiteY11" fmla="*/ 381000 h 833438"/>
                <a:gd name="connsiteX12" fmla="*/ 7394172 w 9165963"/>
                <a:gd name="connsiteY12" fmla="*/ 266700 h 833438"/>
                <a:gd name="connsiteX13" fmla="*/ 6089247 w 9165963"/>
                <a:gd name="connsiteY13" fmla="*/ 209550 h 833438"/>
                <a:gd name="connsiteX14" fmla="*/ 4898622 w 9165963"/>
                <a:gd name="connsiteY14" fmla="*/ 323850 h 833438"/>
                <a:gd name="connsiteX15" fmla="*/ 3765147 w 9165963"/>
                <a:gd name="connsiteY15" fmla="*/ 552450 h 833438"/>
                <a:gd name="connsiteX16" fmla="*/ 2812647 w 9165963"/>
                <a:gd name="connsiteY16" fmla="*/ 781050 h 833438"/>
                <a:gd name="connsiteX17" fmla="*/ 2183997 w 9165963"/>
                <a:gd name="connsiteY17" fmla="*/ 819150 h 833438"/>
                <a:gd name="connsiteX18" fmla="*/ 1641072 w 9165963"/>
                <a:gd name="connsiteY18" fmla="*/ 771525 h 833438"/>
                <a:gd name="connsiteX19" fmla="*/ 1126722 w 9165963"/>
                <a:gd name="connsiteY19" fmla="*/ 657225 h 833438"/>
                <a:gd name="connsiteX20" fmla="*/ 383772 w 9165963"/>
                <a:gd name="connsiteY20" fmla="*/ 419100 h 833438"/>
                <a:gd name="connsiteX21" fmla="*/ 105559 w 9165963"/>
                <a:gd name="connsiteY21" fmla="*/ 301086 h 833438"/>
                <a:gd name="connsiteX22" fmla="*/ 104721 w 9165963"/>
                <a:gd name="connsiteY22" fmla="*/ 314912 h 833438"/>
                <a:gd name="connsiteX23" fmla="*/ 103502 w 9165963"/>
                <a:gd name="connsiteY23" fmla="*/ 160985 h 833438"/>
                <a:gd name="connsiteX0" fmla="*/ 103502 w 9165963"/>
                <a:gd name="connsiteY0" fmla="*/ 160985 h 833438"/>
                <a:gd name="connsiteX1" fmla="*/ 444036 w 9165963"/>
                <a:gd name="connsiteY1" fmla="*/ 323468 h 833438"/>
                <a:gd name="connsiteX2" fmla="*/ 1250547 w 9165963"/>
                <a:gd name="connsiteY2" fmla="*/ 628650 h 833438"/>
                <a:gd name="connsiteX3" fmla="*/ 2393547 w 9165963"/>
                <a:gd name="connsiteY3" fmla="*/ 790575 h 833438"/>
                <a:gd name="connsiteX4" fmla="*/ 4088997 w 9165963"/>
                <a:gd name="connsiteY4" fmla="*/ 371475 h 833438"/>
                <a:gd name="connsiteX5" fmla="*/ 5565372 w 9165963"/>
                <a:gd name="connsiteY5" fmla="*/ 66675 h 833438"/>
                <a:gd name="connsiteX6" fmla="*/ 6984597 w 9165963"/>
                <a:gd name="connsiteY6" fmla="*/ 0 h 833438"/>
                <a:gd name="connsiteX7" fmla="*/ 7809953 w 9165963"/>
                <a:gd name="connsiteY7" fmla="*/ 20221 h 833438"/>
                <a:gd name="connsiteX8" fmla="*/ 9116651 w 9165963"/>
                <a:gd name="connsiteY8" fmla="*/ 208652 h 833438"/>
                <a:gd name="connsiteX9" fmla="*/ 9165822 w 9165963"/>
                <a:gd name="connsiteY9" fmla="*/ 523875 h 833438"/>
                <a:gd name="connsiteX10" fmla="*/ 8884368 w 9165963"/>
                <a:gd name="connsiteY10" fmla="*/ 596477 h 833438"/>
                <a:gd name="connsiteX11" fmla="*/ 8346672 w 9165963"/>
                <a:gd name="connsiteY11" fmla="*/ 381000 h 833438"/>
                <a:gd name="connsiteX12" fmla="*/ 7394172 w 9165963"/>
                <a:gd name="connsiteY12" fmla="*/ 266700 h 833438"/>
                <a:gd name="connsiteX13" fmla="*/ 6089247 w 9165963"/>
                <a:gd name="connsiteY13" fmla="*/ 209550 h 833438"/>
                <a:gd name="connsiteX14" fmla="*/ 4898622 w 9165963"/>
                <a:gd name="connsiteY14" fmla="*/ 323850 h 833438"/>
                <a:gd name="connsiteX15" fmla="*/ 3765147 w 9165963"/>
                <a:gd name="connsiteY15" fmla="*/ 552450 h 833438"/>
                <a:gd name="connsiteX16" fmla="*/ 2812647 w 9165963"/>
                <a:gd name="connsiteY16" fmla="*/ 781050 h 833438"/>
                <a:gd name="connsiteX17" fmla="*/ 2183997 w 9165963"/>
                <a:gd name="connsiteY17" fmla="*/ 819150 h 833438"/>
                <a:gd name="connsiteX18" fmla="*/ 1641072 w 9165963"/>
                <a:gd name="connsiteY18" fmla="*/ 771525 h 833438"/>
                <a:gd name="connsiteX19" fmla="*/ 1126722 w 9165963"/>
                <a:gd name="connsiteY19" fmla="*/ 657225 h 833438"/>
                <a:gd name="connsiteX20" fmla="*/ 383772 w 9165963"/>
                <a:gd name="connsiteY20" fmla="*/ 419100 h 833438"/>
                <a:gd name="connsiteX21" fmla="*/ 105559 w 9165963"/>
                <a:gd name="connsiteY21" fmla="*/ 301086 h 833438"/>
                <a:gd name="connsiteX22" fmla="*/ 104721 w 9165963"/>
                <a:gd name="connsiteY22" fmla="*/ 314912 h 833438"/>
                <a:gd name="connsiteX23" fmla="*/ 103502 w 9165963"/>
                <a:gd name="connsiteY23" fmla="*/ 160985 h 833438"/>
                <a:gd name="connsiteX0" fmla="*/ 103502 w 9165963"/>
                <a:gd name="connsiteY0" fmla="*/ 160985 h 833438"/>
                <a:gd name="connsiteX1" fmla="*/ 444036 w 9165963"/>
                <a:gd name="connsiteY1" fmla="*/ 323468 h 833438"/>
                <a:gd name="connsiteX2" fmla="*/ 1250547 w 9165963"/>
                <a:gd name="connsiteY2" fmla="*/ 628650 h 833438"/>
                <a:gd name="connsiteX3" fmla="*/ 2393547 w 9165963"/>
                <a:gd name="connsiteY3" fmla="*/ 790575 h 833438"/>
                <a:gd name="connsiteX4" fmla="*/ 4088997 w 9165963"/>
                <a:gd name="connsiteY4" fmla="*/ 371475 h 833438"/>
                <a:gd name="connsiteX5" fmla="*/ 5565372 w 9165963"/>
                <a:gd name="connsiteY5" fmla="*/ 66675 h 833438"/>
                <a:gd name="connsiteX6" fmla="*/ 6984597 w 9165963"/>
                <a:gd name="connsiteY6" fmla="*/ 0 h 833438"/>
                <a:gd name="connsiteX7" fmla="*/ 7809953 w 9165963"/>
                <a:gd name="connsiteY7" fmla="*/ 20221 h 833438"/>
                <a:gd name="connsiteX8" fmla="*/ 9116651 w 9165963"/>
                <a:gd name="connsiteY8" fmla="*/ 208652 h 833438"/>
                <a:gd name="connsiteX9" fmla="*/ 9165822 w 9165963"/>
                <a:gd name="connsiteY9" fmla="*/ 523875 h 833438"/>
                <a:gd name="connsiteX10" fmla="*/ 8346672 w 9165963"/>
                <a:gd name="connsiteY10" fmla="*/ 381000 h 833438"/>
                <a:gd name="connsiteX11" fmla="*/ 7394172 w 9165963"/>
                <a:gd name="connsiteY11" fmla="*/ 266700 h 833438"/>
                <a:gd name="connsiteX12" fmla="*/ 6089247 w 9165963"/>
                <a:gd name="connsiteY12" fmla="*/ 209550 h 833438"/>
                <a:gd name="connsiteX13" fmla="*/ 4898622 w 9165963"/>
                <a:gd name="connsiteY13" fmla="*/ 323850 h 833438"/>
                <a:gd name="connsiteX14" fmla="*/ 3765147 w 9165963"/>
                <a:gd name="connsiteY14" fmla="*/ 552450 h 833438"/>
                <a:gd name="connsiteX15" fmla="*/ 2812647 w 9165963"/>
                <a:gd name="connsiteY15" fmla="*/ 781050 h 833438"/>
                <a:gd name="connsiteX16" fmla="*/ 2183997 w 9165963"/>
                <a:gd name="connsiteY16" fmla="*/ 819150 h 833438"/>
                <a:gd name="connsiteX17" fmla="*/ 1641072 w 9165963"/>
                <a:gd name="connsiteY17" fmla="*/ 771525 h 833438"/>
                <a:gd name="connsiteX18" fmla="*/ 1126722 w 9165963"/>
                <a:gd name="connsiteY18" fmla="*/ 657225 h 833438"/>
                <a:gd name="connsiteX19" fmla="*/ 383772 w 9165963"/>
                <a:gd name="connsiteY19" fmla="*/ 419100 h 833438"/>
                <a:gd name="connsiteX20" fmla="*/ 105559 w 9165963"/>
                <a:gd name="connsiteY20" fmla="*/ 301086 h 833438"/>
                <a:gd name="connsiteX21" fmla="*/ 104721 w 9165963"/>
                <a:gd name="connsiteY21" fmla="*/ 314912 h 833438"/>
                <a:gd name="connsiteX22" fmla="*/ 103502 w 9165963"/>
                <a:gd name="connsiteY22" fmla="*/ 160985 h 833438"/>
                <a:gd name="connsiteX0" fmla="*/ 103502 w 9134476"/>
                <a:gd name="connsiteY0" fmla="*/ 160985 h 833438"/>
                <a:gd name="connsiteX1" fmla="*/ 444036 w 9134476"/>
                <a:gd name="connsiteY1" fmla="*/ 323468 h 833438"/>
                <a:gd name="connsiteX2" fmla="*/ 1250547 w 9134476"/>
                <a:gd name="connsiteY2" fmla="*/ 628650 h 833438"/>
                <a:gd name="connsiteX3" fmla="*/ 2393547 w 9134476"/>
                <a:gd name="connsiteY3" fmla="*/ 790575 h 833438"/>
                <a:gd name="connsiteX4" fmla="*/ 4088997 w 9134476"/>
                <a:gd name="connsiteY4" fmla="*/ 371475 h 833438"/>
                <a:gd name="connsiteX5" fmla="*/ 5565372 w 9134476"/>
                <a:gd name="connsiteY5" fmla="*/ 66675 h 833438"/>
                <a:gd name="connsiteX6" fmla="*/ 6984597 w 9134476"/>
                <a:gd name="connsiteY6" fmla="*/ 0 h 833438"/>
                <a:gd name="connsiteX7" fmla="*/ 7809953 w 9134476"/>
                <a:gd name="connsiteY7" fmla="*/ 20221 h 833438"/>
                <a:gd name="connsiteX8" fmla="*/ 9116651 w 9134476"/>
                <a:gd name="connsiteY8" fmla="*/ 208652 h 833438"/>
                <a:gd name="connsiteX9" fmla="*/ 9095435 w 9134476"/>
                <a:gd name="connsiteY9" fmla="*/ 523875 h 833438"/>
                <a:gd name="connsiteX10" fmla="*/ 8346672 w 9134476"/>
                <a:gd name="connsiteY10" fmla="*/ 381000 h 833438"/>
                <a:gd name="connsiteX11" fmla="*/ 7394172 w 9134476"/>
                <a:gd name="connsiteY11" fmla="*/ 266700 h 833438"/>
                <a:gd name="connsiteX12" fmla="*/ 6089247 w 9134476"/>
                <a:gd name="connsiteY12" fmla="*/ 209550 h 833438"/>
                <a:gd name="connsiteX13" fmla="*/ 4898622 w 9134476"/>
                <a:gd name="connsiteY13" fmla="*/ 323850 h 833438"/>
                <a:gd name="connsiteX14" fmla="*/ 3765147 w 9134476"/>
                <a:gd name="connsiteY14" fmla="*/ 552450 h 833438"/>
                <a:gd name="connsiteX15" fmla="*/ 2812647 w 9134476"/>
                <a:gd name="connsiteY15" fmla="*/ 781050 h 833438"/>
                <a:gd name="connsiteX16" fmla="*/ 2183997 w 9134476"/>
                <a:gd name="connsiteY16" fmla="*/ 819150 h 833438"/>
                <a:gd name="connsiteX17" fmla="*/ 1641072 w 9134476"/>
                <a:gd name="connsiteY17" fmla="*/ 771525 h 833438"/>
                <a:gd name="connsiteX18" fmla="*/ 1126722 w 9134476"/>
                <a:gd name="connsiteY18" fmla="*/ 657225 h 833438"/>
                <a:gd name="connsiteX19" fmla="*/ 383772 w 9134476"/>
                <a:gd name="connsiteY19" fmla="*/ 419100 h 833438"/>
                <a:gd name="connsiteX20" fmla="*/ 105559 w 9134476"/>
                <a:gd name="connsiteY20" fmla="*/ 301086 h 833438"/>
                <a:gd name="connsiteX21" fmla="*/ 104721 w 9134476"/>
                <a:gd name="connsiteY21" fmla="*/ 314912 h 833438"/>
                <a:gd name="connsiteX22" fmla="*/ 103502 w 9134476"/>
                <a:gd name="connsiteY22" fmla="*/ 160985 h 833438"/>
                <a:gd name="connsiteX0" fmla="*/ 103502 w 9116651"/>
                <a:gd name="connsiteY0" fmla="*/ 160985 h 833438"/>
                <a:gd name="connsiteX1" fmla="*/ 444036 w 9116651"/>
                <a:gd name="connsiteY1" fmla="*/ 323468 h 833438"/>
                <a:gd name="connsiteX2" fmla="*/ 1250547 w 9116651"/>
                <a:gd name="connsiteY2" fmla="*/ 628650 h 833438"/>
                <a:gd name="connsiteX3" fmla="*/ 2393547 w 9116651"/>
                <a:gd name="connsiteY3" fmla="*/ 790575 h 833438"/>
                <a:gd name="connsiteX4" fmla="*/ 4088997 w 9116651"/>
                <a:gd name="connsiteY4" fmla="*/ 371475 h 833438"/>
                <a:gd name="connsiteX5" fmla="*/ 5565372 w 9116651"/>
                <a:gd name="connsiteY5" fmla="*/ 66675 h 833438"/>
                <a:gd name="connsiteX6" fmla="*/ 6984597 w 9116651"/>
                <a:gd name="connsiteY6" fmla="*/ 0 h 833438"/>
                <a:gd name="connsiteX7" fmla="*/ 7809953 w 9116651"/>
                <a:gd name="connsiteY7" fmla="*/ 20221 h 833438"/>
                <a:gd name="connsiteX8" fmla="*/ 9116651 w 9116651"/>
                <a:gd name="connsiteY8" fmla="*/ 208652 h 833438"/>
                <a:gd name="connsiteX9" fmla="*/ 9095435 w 9116651"/>
                <a:gd name="connsiteY9" fmla="*/ 523875 h 833438"/>
                <a:gd name="connsiteX10" fmla="*/ 8346672 w 9116651"/>
                <a:gd name="connsiteY10" fmla="*/ 381000 h 833438"/>
                <a:gd name="connsiteX11" fmla="*/ 7394172 w 9116651"/>
                <a:gd name="connsiteY11" fmla="*/ 266700 h 833438"/>
                <a:gd name="connsiteX12" fmla="*/ 6089247 w 9116651"/>
                <a:gd name="connsiteY12" fmla="*/ 209550 h 833438"/>
                <a:gd name="connsiteX13" fmla="*/ 4898622 w 9116651"/>
                <a:gd name="connsiteY13" fmla="*/ 323850 h 833438"/>
                <a:gd name="connsiteX14" fmla="*/ 3765147 w 9116651"/>
                <a:gd name="connsiteY14" fmla="*/ 552450 h 833438"/>
                <a:gd name="connsiteX15" fmla="*/ 2812647 w 9116651"/>
                <a:gd name="connsiteY15" fmla="*/ 781050 h 833438"/>
                <a:gd name="connsiteX16" fmla="*/ 2183997 w 9116651"/>
                <a:gd name="connsiteY16" fmla="*/ 819150 h 833438"/>
                <a:gd name="connsiteX17" fmla="*/ 1641072 w 9116651"/>
                <a:gd name="connsiteY17" fmla="*/ 771525 h 833438"/>
                <a:gd name="connsiteX18" fmla="*/ 1126722 w 9116651"/>
                <a:gd name="connsiteY18" fmla="*/ 657225 h 833438"/>
                <a:gd name="connsiteX19" fmla="*/ 383772 w 9116651"/>
                <a:gd name="connsiteY19" fmla="*/ 419100 h 833438"/>
                <a:gd name="connsiteX20" fmla="*/ 105559 w 9116651"/>
                <a:gd name="connsiteY20" fmla="*/ 301086 h 833438"/>
                <a:gd name="connsiteX21" fmla="*/ 104721 w 9116651"/>
                <a:gd name="connsiteY21" fmla="*/ 314912 h 833438"/>
                <a:gd name="connsiteX22" fmla="*/ 103502 w 9116651"/>
                <a:gd name="connsiteY22" fmla="*/ 160985 h 833438"/>
                <a:gd name="connsiteX0" fmla="*/ 103502 w 9116651"/>
                <a:gd name="connsiteY0" fmla="*/ 160985 h 833438"/>
                <a:gd name="connsiteX1" fmla="*/ 444036 w 9116651"/>
                <a:gd name="connsiteY1" fmla="*/ 323468 h 833438"/>
                <a:gd name="connsiteX2" fmla="*/ 1250547 w 9116651"/>
                <a:gd name="connsiteY2" fmla="*/ 628650 h 833438"/>
                <a:gd name="connsiteX3" fmla="*/ 2393547 w 9116651"/>
                <a:gd name="connsiteY3" fmla="*/ 790575 h 833438"/>
                <a:gd name="connsiteX4" fmla="*/ 4088997 w 9116651"/>
                <a:gd name="connsiteY4" fmla="*/ 371475 h 833438"/>
                <a:gd name="connsiteX5" fmla="*/ 5565372 w 9116651"/>
                <a:gd name="connsiteY5" fmla="*/ 66675 h 833438"/>
                <a:gd name="connsiteX6" fmla="*/ 6984597 w 9116651"/>
                <a:gd name="connsiteY6" fmla="*/ 0 h 833438"/>
                <a:gd name="connsiteX7" fmla="*/ 7809953 w 9116651"/>
                <a:gd name="connsiteY7" fmla="*/ 20221 h 833438"/>
                <a:gd name="connsiteX8" fmla="*/ 9116651 w 9116651"/>
                <a:gd name="connsiteY8" fmla="*/ 208652 h 833438"/>
                <a:gd name="connsiteX9" fmla="*/ 9114197 w 9116651"/>
                <a:gd name="connsiteY9" fmla="*/ 548100 h 833438"/>
                <a:gd name="connsiteX10" fmla="*/ 8346672 w 9116651"/>
                <a:gd name="connsiteY10" fmla="*/ 381000 h 833438"/>
                <a:gd name="connsiteX11" fmla="*/ 7394172 w 9116651"/>
                <a:gd name="connsiteY11" fmla="*/ 266700 h 833438"/>
                <a:gd name="connsiteX12" fmla="*/ 6089247 w 9116651"/>
                <a:gd name="connsiteY12" fmla="*/ 209550 h 833438"/>
                <a:gd name="connsiteX13" fmla="*/ 4898622 w 9116651"/>
                <a:gd name="connsiteY13" fmla="*/ 323850 h 833438"/>
                <a:gd name="connsiteX14" fmla="*/ 3765147 w 9116651"/>
                <a:gd name="connsiteY14" fmla="*/ 552450 h 833438"/>
                <a:gd name="connsiteX15" fmla="*/ 2812647 w 9116651"/>
                <a:gd name="connsiteY15" fmla="*/ 781050 h 833438"/>
                <a:gd name="connsiteX16" fmla="*/ 2183997 w 9116651"/>
                <a:gd name="connsiteY16" fmla="*/ 819150 h 833438"/>
                <a:gd name="connsiteX17" fmla="*/ 1641072 w 9116651"/>
                <a:gd name="connsiteY17" fmla="*/ 771525 h 833438"/>
                <a:gd name="connsiteX18" fmla="*/ 1126722 w 9116651"/>
                <a:gd name="connsiteY18" fmla="*/ 657225 h 833438"/>
                <a:gd name="connsiteX19" fmla="*/ 383772 w 9116651"/>
                <a:gd name="connsiteY19" fmla="*/ 419100 h 833438"/>
                <a:gd name="connsiteX20" fmla="*/ 105559 w 9116651"/>
                <a:gd name="connsiteY20" fmla="*/ 301086 h 833438"/>
                <a:gd name="connsiteX21" fmla="*/ 104721 w 9116651"/>
                <a:gd name="connsiteY21" fmla="*/ 314912 h 833438"/>
                <a:gd name="connsiteX22" fmla="*/ 103502 w 9116651"/>
                <a:gd name="connsiteY22" fmla="*/ 160985 h 833438"/>
                <a:gd name="connsiteX0" fmla="*/ 103502 w 9114197"/>
                <a:gd name="connsiteY0" fmla="*/ 160985 h 833438"/>
                <a:gd name="connsiteX1" fmla="*/ 444036 w 9114197"/>
                <a:gd name="connsiteY1" fmla="*/ 323468 h 833438"/>
                <a:gd name="connsiteX2" fmla="*/ 1250547 w 9114197"/>
                <a:gd name="connsiteY2" fmla="*/ 628650 h 833438"/>
                <a:gd name="connsiteX3" fmla="*/ 2393547 w 9114197"/>
                <a:gd name="connsiteY3" fmla="*/ 790575 h 833438"/>
                <a:gd name="connsiteX4" fmla="*/ 4088997 w 9114197"/>
                <a:gd name="connsiteY4" fmla="*/ 371475 h 833438"/>
                <a:gd name="connsiteX5" fmla="*/ 5565372 w 9114197"/>
                <a:gd name="connsiteY5" fmla="*/ 66675 h 833438"/>
                <a:gd name="connsiteX6" fmla="*/ 6984597 w 9114197"/>
                <a:gd name="connsiteY6" fmla="*/ 0 h 833438"/>
                <a:gd name="connsiteX7" fmla="*/ 7809953 w 9114197"/>
                <a:gd name="connsiteY7" fmla="*/ 20221 h 833438"/>
                <a:gd name="connsiteX8" fmla="*/ 8835197 w 9114197"/>
                <a:gd name="connsiteY8" fmla="*/ 208652 h 833438"/>
                <a:gd name="connsiteX9" fmla="*/ 9114197 w 9114197"/>
                <a:gd name="connsiteY9" fmla="*/ 548100 h 833438"/>
                <a:gd name="connsiteX10" fmla="*/ 8346672 w 9114197"/>
                <a:gd name="connsiteY10" fmla="*/ 381000 h 833438"/>
                <a:gd name="connsiteX11" fmla="*/ 7394172 w 9114197"/>
                <a:gd name="connsiteY11" fmla="*/ 266700 h 833438"/>
                <a:gd name="connsiteX12" fmla="*/ 6089247 w 9114197"/>
                <a:gd name="connsiteY12" fmla="*/ 209550 h 833438"/>
                <a:gd name="connsiteX13" fmla="*/ 4898622 w 9114197"/>
                <a:gd name="connsiteY13" fmla="*/ 323850 h 833438"/>
                <a:gd name="connsiteX14" fmla="*/ 3765147 w 9114197"/>
                <a:gd name="connsiteY14" fmla="*/ 552450 h 833438"/>
                <a:gd name="connsiteX15" fmla="*/ 2812647 w 9114197"/>
                <a:gd name="connsiteY15" fmla="*/ 781050 h 833438"/>
                <a:gd name="connsiteX16" fmla="*/ 2183997 w 9114197"/>
                <a:gd name="connsiteY16" fmla="*/ 819150 h 833438"/>
                <a:gd name="connsiteX17" fmla="*/ 1641072 w 9114197"/>
                <a:gd name="connsiteY17" fmla="*/ 771525 h 833438"/>
                <a:gd name="connsiteX18" fmla="*/ 1126722 w 9114197"/>
                <a:gd name="connsiteY18" fmla="*/ 657225 h 833438"/>
                <a:gd name="connsiteX19" fmla="*/ 383772 w 9114197"/>
                <a:gd name="connsiteY19" fmla="*/ 419100 h 833438"/>
                <a:gd name="connsiteX20" fmla="*/ 105559 w 9114197"/>
                <a:gd name="connsiteY20" fmla="*/ 301086 h 833438"/>
                <a:gd name="connsiteX21" fmla="*/ 104721 w 9114197"/>
                <a:gd name="connsiteY21" fmla="*/ 314912 h 833438"/>
                <a:gd name="connsiteX22" fmla="*/ 103502 w 9114197"/>
                <a:gd name="connsiteY22" fmla="*/ 160985 h 833438"/>
                <a:gd name="connsiteX0" fmla="*/ 103502 w 9114197"/>
                <a:gd name="connsiteY0" fmla="*/ 160985 h 833438"/>
                <a:gd name="connsiteX1" fmla="*/ 444036 w 9114197"/>
                <a:gd name="connsiteY1" fmla="*/ 323468 h 833438"/>
                <a:gd name="connsiteX2" fmla="*/ 1250547 w 9114197"/>
                <a:gd name="connsiteY2" fmla="*/ 628650 h 833438"/>
                <a:gd name="connsiteX3" fmla="*/ 2393547 w 9114197"/>
                <a:gd name="connsiteY3" fmla="*/ 790575 h 833438"/>
                <a:gd name="connsiteX4" fmla="*/ 4088997 w 9114197"/>
                <a:gd name="connsiteY4" fmla="*/ 371475 h 833438"/>
                <a:gd name="connsiteX5" fmla="*/ 5565372 w 9114197"/>
                <a:gd name="connsiteY5" fmla="*/ 66675 h 833438"/>
                <a:gd name="connsiteX6" fmla="*/ 6984597 w 9114197"/>
                <a:gd name="connsiteY6" fmla="*/ 0 h 833438"/>
                <a:gd name="connsiteX7" fmla="*/ 7809953 w 9114197"/>
                <a:gd name="connsiteY7" fmla="*/ 20221 h 833438"/>
                <a:gd name="connsiteX8" fmla="*/ 9111897 w 9114197"/>
                <a:gd name="connsiteY8" fmla="*/ 230459 h 833438"/>
                <a:gd name="connsiteX9" fmla="*/ 9114197 w 9114197"/>
                <a:gd name="connsiteY9" fmla="*/ 548100 h 833438"/>
                <a:gd name="connsiteX10" fmla="*/ 8346672 w 9114197"/>
                <a:gd name="connsiteY10" fmla="*/ 381000 h 833438"/>
                <a:gd name="connsiteX11" fmla="*/ 7394172 w 9114197"/>
                <a:gd name="connsiteY11" fmla="*/ 266700 h 833438"/>
                <a:gd name="connsiteX12" fmla="*/ 6089247 w 9114197"/>
                <a:gd name="connsiteY12" fmla="*/ 209550 h 833438"/>
                <a:gd name="connsiteX13" fmla="*/ 4898622 w 9114197"/>
                <a:gd name="connsiteY13" fmla="*/ 323850 h 833438"/>
                <a:gd name="connsiteX14" fmla="*/ 3765147 w 9114197"/>
                <a:gd name="connsiteY14" fmla="*/ 552450 h 833438"/>
                <a:gd name="connsiteX15" fmla="*/ 2812647 w 9114197"/>
                <a:gd name="connsiteY15" fmla="*/ 781050 h 833438"/>
                <a:gd name="connsiteX16" fmla="*/ 2183997 w 9114197"/>
                <a:gd name="connsiteY16" fmla="*/ 819150 h 833438"/>
                <a:gd name="connsiteX17" fmla="*/ 1641072 w 9114197"/>
                <a:gd name="connsiteY17" fmla="*/ 771525 h 833438"/>
                <a:gd name="connsiteX18" fmla="*/ 1126722 w 9114197"/>
                <a:gd name="connsiteY18" fmla="*/ 657225 h 833438"/>
                <a:gd name="connsiteX19" fmla="*/ 383772 w 9114197"/>
                <a:gd name="connsiteY19" fmla="*/ 419100 h 833438"/>
                <a:gd name="connsiteX20" fmla="*/ 105559 w 9114197"/>
                <a:gd name="connsiteY20" fmla="*/ 301086 h 833438"/>
                <a:gd name="connsiteX21" fmla="*/ 104721 w 9114197"/>
                <a:gd name="connsiteY21" fmla="*/ 314912 h 833438"/>
                <a:gd name="connsiteX22" fmla="*/ 103502 w 9114197"/>
                <a:gd name="connsiteY22" fmla="*/ 160985 h 833438"/>
                <a:gd name="connsiteX0" fmla="*/ 103502 w 9112664"/>
                <a:gd name="connsiteY0" fmla="*/ 160985 h 833438"/>
                <a:gd name="connsiteX1" fmla="*/ 444036 w 9112664"/>
                <a:gd name="connsiteY1" fmla="*/ 323468 h 833438"/>
                <a:gd name="connsiteX2" fmla="*/ 1250547 w 9112664"/>
                <a:gd name="connsiteY2" fmla="*/ 628650 h 833438"/>
                <a:gd name="connsiteX3" fmla="*/ 2393547 w 9112664"/>
                <a:gd name="connsiteY3" fmla="*/ 790575 h 833438"/>
                <a:gd name="connsiteX4" fmla="*/ 4088997 w 9112664"/>
                <a:gd name="connsiteY4" fmla="*/ 371475 h 833438"/>
                <a:gd name="connsiteX5" fmla="*/ 5565372 w 9112664"/>
                <a:gd name="connsiteY5" fmla="*/ 66675 h 833438"/>
                <a:gd name="connsiteX6" fmla="*/ 6984597 w 9112664"/>
                <a:gd name="connsiteY6" fmla="*/ 0 h 833438"/>
                <a:gd name="connsiteX7" fmla="*/ 7809953 w 9112664"/>
                <a:gd name="connsiteY7" fmla="*/ 20221 h 833438"/>
                <a:gd name="connsiteX8" fmla="*/ 9111897 w 9112664"/>
                <a:gd name="connsiteY8" fmla="*/ 230459 h 833438"/>
                <a:gd name="connsiteX9" fmla="*/ 8961760 w 9112664"/>
                <a:gd name="connsiteY9" fmla="*/ 528733 h 833438"/>
                <a:gd name="connsiteX10" fmla="*/ 8346672 w 9112664"/>
                <a:gd name="connsiteY10" fmla="*/ 381000 h 833438"/>
                <a:gd name="connsiteX11" fmla="*/ 7394172 w 9112664"/>
                <a:gd name="connsiteY11" fmla="*/ 266700 h 833438"/>
                <a:gd name="connsiteX12" fmla="*/ 6089247 w 9112664"/>
                <a:gd name="connsiteY12" fmla="*/ 209550 h 833438"/>
                <a:gd name="connsiteX13" fmla="*/ 4898622 w 9112664"/>
                <a:gd name="connsiteY13" fmla="*/ 323850 h 833438"/>
                <a:gd name="connsiteX14" fmla="*/ 3765147 w 9112664"/>
                <a:gd name="connsiteY14" fmla="*/ 552450 h 833438"/>
                <a:gd name="connsiteX15" fmla="*/ 2812647 w 9112664"/>
                <a:gd name="connsiteY15" fmla="*/ 781050 h 833438"/>
                <a:gd name="connsiteX16" fmla="*/ 2183997 w 9112664"/>
                <a:gd name="connsiteY16" fmla="*/ 819150 h 833438"/>
                <a:gd name="connsiteX17" fmla="*/ 1641072 w 9112664"/>
                <a:gd name="connsiteY17" fmla="*/ 771525 h 833438"/>
                <a:gd name="connsiteX18" fmla="*/ 1126722 w 9112664"/>
                <a:gd name="connsiteY18" fmla="*/ 657225 h 833438"/>
                <a:gd name="connsiteX19" fmla="*/ 383772 w 9112664"/>
                <a:gd name="connsiteY19" fmla="*/ 419100 h 833438"/>
                <a:gd name="connsiteX20" fmla="*/ 105559 w 9112664"/>
                <a:gd name="connsiteY20" fmla="*/ 301086 h 833438"/>
                <a:gd name="connsiteX21" fmla="*/ 104721 w 9112664"/>
                <a:gd name="connsiteY21" fmla="*/ 314912 h 833438"/>
                <a:gd name="connsiteX22" fmla="*/ 103502 w 9112664"/>
                <a:gd name="connsiteY22" fmla="*/ 160985 h 833438"/>
                <a:gd name="connsiteX0" fmla="*/ 103502 w 9111897"/>
                <a:gd name="connsiteY0" fmla="*/ 160985 h 833438"/>
                <a:gd name="connsiteX1" fmla="*/ 444036 w 9111897"/>
                <a:gd name="connsiteY1" fmla="*/ 323468 h 833438"/>
                <a:gd name="connsiteX2" fmla="*/ 1250547 w 9111897"/>
                <a:gd name="connsiteY2" fmla="*/ 628650 h 833438"/>
                <a:gd name="connsiteX3" fmla="*/ 2393547 w 9111897"/>
                <a:gd name="connsiteY3" fmla="*/ 790575 h 833438"/>
                <a:gd name="connsiteX4" fmla="*/ 4088997 w 9111897"/>
                <a:gd name="connsiteY4" fmla="*/ 371475 h 833438"/>
                <a:gd name="connsiteX5" fmla="*/ 5565372 w 9111897"/>
                <a:gd name="connsiteY5" fmla="*/ 66675 h 833438"/>
                <a:gd name="connsiteX6" fmla="*/ 6984597 w 9111897"/>
                <a:gd name="connsiteY6" fmla="*/ 0 h 833438"/>
                <a:gd name="connsiteX7" fmla="*/ 7809953 w 9111897"/>
                <a:gd name="connsiteY7" fmla="*/ 20221 h 833438"/>
                <a:gd name="connsiteX8" fmla="*/ 9111897 w 9111897"/>
                <a:gd name="connsiteY8" fmla="*/ 230459 h 833438"/>
                <a:gd name="connsiteX9" fmla="*/ 8961760 w 9111897"/>
                <a:gd name="connsiteY9" fmla="*/ 528733 h 833438"/>
                <a:gd name="connsiteX10" fmla="*/ 8346672 w 9111897"/>
                <a:gd name="connsiteY10" fmla="*/ 381000 h 833438"/>
                <a:gd name="connsiteX11" fmla="*/ 7394172 w 9111897"/>
                <a:gd name="connsiteY11" fmla="*/ 266700 h 833438"/>
                <a:gd name="connsiteX12" fmla="*/ 6089247 w 9111897"/>
                <a:gd name="connsiteY12" fmla="*/ 209550 h 833438"/>
                <a:gd name="connsiteX13" fmla="*/ 4898622 w 9111897"/>
                <a:gd name="connsiteY13" fmla="*/ 323850 h 833438"/>
                <a:gd name="connsiteX14" fmla="*/ 3765147 w 9111897"/>
                <a:gd name="connsiteY14" fmla="*/ 552450 h 833438"/>
                <a:gd name="connsiteX15" fmla="*/ 2812647 w 9111897"/>
                <a:gd name="connsiteY15" fmla="*/ 781050 h 833438"/>
                <a:gd name="connsiteX16" fmla="*/ 2183997 w 9111897"/>
                <a:gd name="connsiteY16" fmla="*/ 819150 h 833438"/>
                <a:gd name="connsiteX17" fmla="*/ 1641072 w 9111897"/>
                <a:gd name="connsiteY17" fmla="*/ 771525 h 833438"/>
                <a:gd name="connsiteX18" fmla="*/ 1126722 w 9111897"/>
                <a:gd name="connsiteY18" fmla="*/ 657225 h 833438"/>
                <a:gd name="connsiteX19" fmla="*/ 383772 w 9111897"/>
                <a:gd name="connsiteY19" fmla="*/ 419100 h 833438"/>
                <a:gd name="connsiteX20" fmla="*/ 105559 w 9111897"/>
                <a:gd name="connsiteY20" fmla="*/ 301086 h 833438"/>
                <a:gd name="connsiteX21" fmla="*/ 104721 w 9111897"/>
                <a:gd name="connsiteY21" fmla="*/ 314912 h 833438"/>
                <a:gd name="connsiteX22" fmla="*/ 103502 w 9111897"/>
                <a:gd name="connsiteY22" fmla="*/ 160985 h 833438"/>
                <a:gd name="connsiteX0" fmla="*/ 103502 w 9111897"/>
                <a:gd name="connsiteY0" fmla="*/ 160985 h 833438"/>
                <a:gd name="connsiteX1" fmla="*/ 444036 w 9111897"/>
                <a:gd name="connsiteY1" fmla="*/ 323468 h 833438"/>
                <a:gd name="connsiteX2" fmla="*/ 1250547 w 9111897"/>
                <a:gd name="connsiteY2" fmla="*/ 628650 h 833438"/>
                <a:gd name="connsiteX3" fmla="*/ 2393547 w 9111897"/>
                <a:gd name="connsiteY3" fmla="*/ 790575 h 833438"/>
                <a:gd name="connsiteX4" fmla="*/ 4088997 w 9111897"/>
                <a:gd name="connsiteY4" fmla="*/ 371475 h 833438"/>
                <a:gd name="connsiteX5" fmla="*/ 5565372 w 9111897"/>
                <a:gd name="connsiteY5" fmla="*/ 66675 h 833438"/>
                <a:gd name="connsiteX6" fmla="*/ 6984597 w 9111897"/>
                <a:gd name="connsiteY6" fmla="*/ 0 h 833438"/>
                <a:gd name="connsiteX7" fmla="*/ 7809953 w 9111897"/>
                <a:gd name="connsiteY7" fmla="*/ 20221 h 833438"/>
                <a:gd name="connsiteX8" fmla="*/ 9111897 w 9111897"/>
                <a:gd name="connsiteY8" fmla="*/ 230459 h 833438"/>
                <a:gd name="connsiteX9" fmla="*/ 9111820 w 9111897"/>
                <a:gd name="connsiteY9" fmla="*/ 574746 h 833438"/>
                <a:gd name="connsiteX10" fmla="*/ 8346672 w 9111897"/>
                <a:gd name="connsiteY10" fmla="*/ 381000 h 833438"/>
                <a:gd name="connsiteX11" fmla="*/ 7394172 w 9111897"/>
                <a:gd name="connsiteY11" fmla="*/ 266700 h 833438"/>
                <a:gd name="connsiteX12" fmla="*/ 6089247 w 9111897"/>
                <a:gd name="connsiteY12" fmla="*/ 209550 h 833438"/>
                <a:gd name="connsiteX13" fmla="*/ 4898622 w 9111897"/>
                <a:gd name="connsiteY13" fmla="*/ 323850 h 833438"/>
                <a:gd name="connsiteX14" fmla="*/ 3765147 w 9111897"/>
                <a:gd name="connsiteY14" fmla="*/ 552450 h 833438"/>
                <a:gd name="connsiteX15" fmla="*/ 2812647 w 9111897"/>
                <a:gd name="connsiteY15" fmla="*/ 781050 h 833438"/>
                <a:gd name="connsiteX16" fmla="*/ 2183997 w 9111897"/>
                <a:gd name="connsiteY16" fmla="*/ 819150 h 833438"/>
                <a:gd name="connsiteX17" fmla="*/ 1641072 w 9111897"/>
                <a:gd name="connsiteY17" fmla="*/ 771525 h 833438"/>
                <a:gd name="connsiteX18" fmla="*/ 1126722 w 9111897"/>
                <a:gd name="connsiteY18" fmla="*/ 657225 h 833438"/>
                <a:gd name="connsiteX19" fmla="*/ 383772 w 9111897"/>
                <a:gd name="connsiteY19" fmla="*/ 419100 h 833438"/>
                <a:gd name="connsiteX20" fmla="*/ 105559 w 9111897"/>
                <a:gd name="connsiteY20" fmla="*/ 301086 h 833438"/>
                <a:gd name="connsiteX21" fmla="*/ 104721 w 9111897"/>
                <a:gd name="connsiteY21" fmla="*/ 314912 h 833438"/>
                <a:gd name="connsiteX22" fmla="*/ 103502 w 9111897"/>
                <a:gd name="connsiteY22" fmla="*/ 160985 h 833438"/>
                <a:gd name="connsiteX0" fmla="*/ 103502 w 9111897"/>
                <a:gd name="connsiteY0" fmla="*/ 174660 h 847113"/>
                <a:gd name="connsiteX1" fmla="*/ 444036 w 9111897"/>
                <a:gd name="connsiteY1" fmla="*/ 337143 h 847113"/>
                <a:gd name="connsiteX2" fmla="*/ 1250547 w 9111897"/>
                <a:gd name="connsiteY2" fmla="*/ 642325 h 847113"/>
                <a:gd name="connsiteX3" fmla="*/ 2393547 w 9111897"/>
                <a:gd name="connsiteY3" fmla="*/ 804250 h 847113"/>
                <a:gd name="connsiteX4" fmla="*/ 4088997 w 9111897"/>
                <a:gd name="connsiteY4" fmla="*/ 385150 h 847113"/>
                <a:gd name="connsiteX5" fmla="*/ 5565372 w 9111897"/>
                <a:gd name="connsiteY5" fmla="*/ 80350 h 847113"/>
                <a:gd name="connsiteX6" fmla="*/ 6240160 w 9111897"/>
                <a:gd name="connsiteY6" fmla="*/ 11113 h 847113"/>
                <a:gd name="connsiteX7" fmla="*/ 6984597 w 9111897"/>
                <a:gd name="connsiteY7" fmla="*/ 13675 h 847113"/>
                <a:gd name="connsiteX8" fmla="*/ 7809953 w 9111897"/>
                <a:gd name="connsiteY8" fmla="*/ 33896 h 847113"/>
                <a:gd name="connsiteX9" fmla="*/ 9111897 w 9111897"/>
                <a:gd name="connsiteY9" fmla="*/ 244134 h 847113"/>
                <a:gd name="connsiteX10" fmla="*/ 9111820 w 9111897"/>
                <a:gd name="connsiteY10" fmla="*/ 588421 h 847113"/>
                <a:gd name="connsiteX11" fmla="*/ 8346672 w 9111897"/>
                <a:gd name="connsiteY11" fmla="*/ 394675 h 847113"/>
                <a:gd name="connsiteX12" fmla="*/ 7394172 w 9111897"/>
                <a:gd name="connsiteY12" fmla="*/ 280375 h 847113"/>
                <a:gd name="connsiteX13" fmla="*/ 6089247 w 9111897"/>
                <a:gd name="connsiteY13" fmla="*/ 223225 h 847113"/>
                <a:gd name="connsiteX14" fmla="*/ 4898622 w 9111897"/>
                <a:gd name="connsiteY14" fmla="*/ 337525 h 847113"/>
                <a:gd name="connsiteX15" fmla="*/ 3765147 w 9111897"/>
                <a:gd name="connsiteY15" fmla="*/ 566125 h 847113"/>
                <a:gd name="connsiteX16" fmla="*/ 2812647 w 9111897"/>
                <a:gd name="connsiteY16" fmla="*/ 794725 h 847113"/>
                <a:gd name="connsiteX17" fmla="*/ 2183997 w 9111897"/>
                <a:gd name="connsiteY17" fmla="*/ 832825 h 847113"/>
                <a:gd name="connsiteX18" fmla="*/ 1641072 w 9111897"/>
                <a:gd name="connsiteY18" fmla="*/ 785200 h 847113"/>
                <a:gd name="connsiteX19" fmla="*/ 1126722 w 9111897"/>
                <a:gd name="connsiteY19" fmla="*/ 670900 h 847113"/>
                <a:gd name="connsiteX20" fmla="*/ 383772 w 9111897"/>
                <a:gd name="connsiteY20" fmla="*/ 432775 h 847113"/>
                <a:gd name="connsiteX21" fmla="*/ 105559 w 9111897"/>
                <a:gd name="connsiteY21" fmla="*/ 314761 h 847113"/>
                <a:gd name="connsiteX22" fmla="*/ 104721 w 9111897"/>
                <a:gd name="connsiteY22" fmla="*/ 328587 h 847113"/>
                <a:gd name="connsiteX23" fmla="*/ 103502 w 9111897"/>
                <a:gd name="connsiteY23" fmla="*/ 174660 h 847113"/>
                <a:gd name="connsiteX0" fmla="*/ 103502 w 9111897"/>
                <a:gd name="connsiteY0" fmla="*/ 174660 h 847113"/>
                <a:gd name="connsiteX1" fmla="*/ 444036 w 9111897"/>
                <a:gd name="connsiteY1" fmla="*/ 337143 h 847113"/>
                <a:gd name="connsiteX2" fmla="*/ 1250547 w 9111897"/>
                <a:gd name="connsiteY2" fmla="*/ 642325 h 847113"/>
                <a:gd name="connsiteX3" fmla="*/ 2393547 w 9111897"/>
                <a:gd name="connsiteY3" fmla="*/ 804250 h 847113"/>
                <a:gd name="connsiteX4" fmla="*/ 4088997 w 9111897"/>
                <a:gd name="connsiteY4" fmla="*/ 385150 h 847113"/>
                <a:gd name="connsiteX5" fmla="*/ 5565372 w 9111897"/>
                <a:gd name="connsiteY5" fmla="*/ 80350 h 847113"/>
                <a:gd name="connsiteX6" fmla="*/ 6240160 w 9111897"/>
                <a:gd name="connsiteY6" fmla="*/ 11113 h 847113"/>
                <a:gd name="connsiteX7" fmla="*/ 6984597 w 9111897"/>
                <a:gd name="connsiteY7" fmla="*/ 13675 h 847113"/>
                <a:gd name="connsiteX8" fmla="*/ 7360838 w 9111897"/>
                <a:gd name="connsiteY8" fmla="*/ 784 h 847113"/>
                <a:gd name="connsiteX9" fmla="*/ 7809953 w 9111897"/>
                <a:gd name="connsiteY9" fmla="*/ 33896 h 847113"/>
                <a:gd name="connsiteX10" fmla="*/ 9111897 w 9111897"/>
                <a:gd name="connsiteY10" fmla="*/ 244134 h 847113"/>
                <a:gd name="connsiteX11" fmla="*/ 9111820 w 9111897"/>
                <a:gd name="connsiteY11" fmla="*/ 588421 h 847113"/>
                <a:gd name="connsiteX12" fmla="*/ 8346672 w 9111897"/>
                <a:gd name="connsiteY12" fmla="*/ 394675 h 847113"/>
                <a:gd name="connsiteX13" fmla="*/ 7394172 w 9111897"/>
                <a:gd name="connsiteY13" fmla="*/ 280375 h 847113"/>
                <a:gd name="connsiteX14" fmla="*/ 6089247 w 9111897"/>
                <a:gd name="connsiteY14" fmla="*/ 223225 h 847113"/>
                <a:gd name="connsiteX15" fmla="*/ 4898622 w 9111897"/>
                <a:gd name="connsiteY15" fmla="*/ 337525 h 847113"/>
                <a:gd name="connsiteX16" fmla="*/ 3765147 w 9111897"/>
                <a:gd name="connsiteY16" fmla="*/ 566125 h 847113"/>
                <a:gd name="connsiteX17" fmla="*/ 2812647 w 9111897"/>
                <a:gd name="connsiteY17" fmla="*/ 794725 h 847113"/>
                <a:gd name="connsiteX18" fmla="*/ 2183997 w 9111897"/>
                <a:gd name="connsiteY18" fmla="*/ 832825 h 847113"/>
                <a:gd name="connsiteX19" fmla="*/ 1641072 w 9111897"/>
                <a:gd name="connsiteY19" fmla="*/ 785200 h 847113"/>
                <a:gd name="connsiteX20" fmla="*/ 1126722 w 9111897"/>
                <a:gd name="connsiteY20" fmla="*/ 670900 h 847113"/>
                <a:gd name="connsiteX21" fmla="*/ 383772 w 9111897"/>
                <a:gd name="connsiteY21" fmla="*/ 432775 h 847113"/>
                <a:gd name="connsiteX22" fmla="*/ 105559 w 9111897"/>
                <a:gd name="connsiteY22" fmla="*/ 314761 h 847113"/>
                <a:gd name="connsiteX23" fmla="*/ 104721 w 9111897"/>
                <a:gd name="connsiteY23" fmla="*/ 328587 h 847113"/>
                <a:gd name="connsiteX24" fmla="*/ 103502 w 9111897"/>
                <a:gd name="connsiteY24" fmla="*/ 174660 h 847113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089247 w 9111897"/>
                <a:gd name="connsiteY14" fmla="*/ 232770 h 856658"/>
                <a:gd name="connsiteX15" fmla="*/ 4898622 w 9111897"/>
                <a:gd name="connsiteY15" fmla="*/ 347070 h 856658"/>
                <a:gd name="connsiteX16" fmla="*/ 3765147 w 9111897"/>
                <a:gd name="connsiteY16" fmla="*/ 575670 h 856658"/>
                <a:gd name="connsiteX17" fmla="*/ 2812647 w 9111897"/>
                <a:gd name="connsiteY17" fmla="*/ 804270 h 856658"/>
                <a:gd name="connsiteX18" fmla="*/ 2183997 w 9111897"/>
                <a:gd name="connsiteY18" fmla="*/ 842370 h 856658"/>
                <a:gd name="connsiteX19" fmla="*/ 1641072 w 9111897"/>
                <a:gd name="connsiteY19" fmla="*/ 794745 h 856658"/>
                <a:gd name="connsiteX20" fmla="*/ 1126722 w 9111897"/>
                <a:gd name="connsiteY20" fmla="*/ 680445 h 856658"/>
                <a:gd name="connsiteX21" fmla="*/ 383772 w 9111897"/>
                <a:gd name="connsiteY21" fmla="*/ 442320 h 856658"/>
                <a:gd name="connsiteX22" fmla="*/ 105559 w 9111897"/>
                <a:gd name="connsiteY22" fmla="*/ 324306 h 856658"/>
                <a:gd name="connsiteX23" fmla="*/ 104721 w 9111897"/>
                <a:gd name="connsiteY23" fmla="*/ 338132 h 856658"/>
                <a:gd name="connsiteX24" fmla="*/ 103502 w 9111897"/>
                <a:gd name="connsiteY24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089247 w 9111897"/>
                <a:gd name="connsiteY14" fmla="*/ 232770 h 856658"/>
                <a:gd name="connsiteX15" fmla="*/ 4898622 w 9111897"/>
                <a:gd name="connsiteY15" fmla="*/ 347070 h 856658"/>
                <a:gd name="connsiteX16" fmla="*/ 3765147 w 9111897"/>
                <a:gd name="connsiteY16" fmla="*/ 575670 h 856658"/>
                <a:gd name="connsiteX17" fmla="*/ 2812647 w 9111897"/>
                <a:gd name="connsiteY17" fmla="*/ 804270 h 856658"/>
                <a:gd name="connsiteX18" fmla="*/ 2183997 w 9111897"/>
                <a:gd name="connsiteY18" fmla="*/ 842370 h 856658"/>
                <a:gd name="connsiteX19" fmla="*/ 1641072 w 9111897"/>
                <a:gd name="connsiteY19" fmla="*/ 794745 h 856658"/>
                <a:gd name="connsiteX20" fmla="*/ 1126722 w 9111897"/>
                <a:gd name="connsiteY20" fmla="*/ 680445 h 856658"/>
                <a:gd name="connsiteX21" fmla="*/ 383772 w 9111897"/>
                <a:gd name="connsiteY21" fmla="*/ 442320 h 856658"/>
                <a:gd name="connsiteX22" fmla="*/ 105559 w 9111897"/>
                <a:gd name="connsiteY22" fmla="*/ 324306 h 856658"/>
                <a:gd name="connsiteX23" fmla="*/ 104721 w 9111897"/>
                <a:gd name="connsiteY23" fmla="*/ 338132 h 856658"/>
                <a:gd name="connsiteX24" fmla="*/ 103502 w 9111897"/>
                <a:gd name="connsiteY24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089247 w 9111897"/>
                <a:gd name="connsiteY14" fmla="*/ 232770 h 856658"/>
                <a:gd name="connsiteX15" fmla="*/ 4898622 w 9111897"/>
                <a:gd name="connsiteY15" fmla="*/ 347070 h 856658"/>
                <a:gd name="connsiteX16" fmla="*/ 3765147 w 9111897"/>
                <a:gd name="connsiteY16" fmla="*/ 575670 h 856658"/>
                <a:gd name="connsiteX17" fmla="*/ 2812647 w 9111897"/>
                <a:gd name="connsiteY17" fmla="*/ 804270 h 856658"/>
                <a:gd name="connsiteX18" fmla="*/ 2183997 w 9111897"/>
                <a:gd name="connsiteY18" fmla="*/ 842370 h 856658"/>
                <a:gd name="connsiteX19" fmla="*/ 1641072 w 9111897"/>
                <a:gd name="connsiteY19" fmla="*/ 794745 h 856658"/>
                <a:gd name="connsiteX20" fmla="*/ 1126722 w 9111897"/>
                <a:gd name="connsiteY20" fmla="*/ 680445 h 856658"/>
                <a:gd name="connsiteX21" fmla="*/ 383772 w 9111897"/>
                <a:gd name="connsiteY21" fmla="*/ 442320 h 856658"/>
                <a:gd name="connsiteX22" fmla="*/ 105559 w 9111897"/>
                <a:gd name="connsiteY22" fmla="*/ 324306 h 856658"/>
                <a:gd name="connsiteX23" fmla="*/ 104721 w 9111897"/>
                <a:gd name="connsiteY23" fmla="*/ 338132 h 856658"/>
                <a:gd name="connsiteX24" fmla="*/ 103502 w 9111897"/>
                <a:gd name="connsiteY24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089247 w 9111897"/>
                <a:gd name="connsiteY14" fmla="*/ 232770 h 856658"/>
                <a:gd name="connsiteX15" fmla="*/ 4898622 w 9111897"/>
                <a:gd name="connsiteY15" fmla="*/ 347070 h 856658"/>
                <a:gd name="connsiteX16" fmla="*/ 3765147 w 9111897"/>
                <a:gd name="connsiteY16" fmla="*/ 575670 h 856658"/>
                <a:gd name="connsiteX17" fmla="*/ 2812647 w 9111897"/>
                <a:gd name="connsiteY17" fmla="*/ 804270 h 856658"/>
                <a:gd name="connsiteX18" fmla="*/ 2183997 w 9111897"/>
                <a:gd name="connsiteY18" fmla="*/ 842370 h 856658"/>
                <a:gd name="connsiteX19" fmla="*/ 1641072 w 9111897"/>
                <a:gd name="connsiteY19" fmla="*/ 794745 h 856658"/>
                <a:gd name="connsiteX20" fmla="*/ 1126722 w 9111897"/>
                <a:gd name="connsiteY20" fmla="*/ 680445 h 856658"/>
                <a:gd name="connsiteX21" fmla="*/ 383772 w 9111897"/>
                <a:gd name="connsiteY21" fmla="*/ 442320 h 856658"/>
                <a:gd name="connsiteX22" fmla="*/ 105559 w 9111897"/>
                <a:gd name="connsiteY22" fmla="*/ 324306 h 856658"/>
                <a:gd name="connsiteX23" fmla="*/ 104721 w 9111897"/>
                <a:gd name="connsiteY23" fmla="*/ 338132 h 856658"/>
                <a:gd name="connsiteX24" fmla="*/ 103502 w 9111897"/>
                <a:gd name="connsiteY24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089247 w 9111897"/>
                <a:gd name="connsiteY14" fmla="*/ 232770 h 856658"/>
                <a:gd name="connsiteX15" fmla="*/ 4898622 w 9111897"/>
                <a:gd name="connsiteY15" fmla="*/ 347070 h 856658"/>
                <a:gd name="connsiteX16" fmla="*/ 3765147 w 9111897"/>
                <a:gd name="connsiteY16" fmla="*/ 575670 h 856658"/>
                <a:gd name="connsiteX17" fmla="*/ 2812647 w 9111897"/>
                <a:gd name="connsiteY17" fmla="*/ 804270 h 856658"/>
                <a:gd name="connsiteX18" fmla="*/ 2183997 w 9111897"/>
                <a:gd name="connsiteY18" fmla="*/ 842370 h 856658"/>
                <a:gd name="connsiteX19" fmla="*/ 1641072 w 9111897"/>
                <a:gd name="connsiteY19" fmla="*/ 794745 h 856658"/>
                <a:gd name="connsiteX20" fmla="*/ 1126722 w 9111897"/>
                <a:gd name="connsiteY20" fmla="*/ 680445 h 856658"/>
                <a:gd name="connsiteX21" fmla="*/ 383772 w 9111897"/>
                <a:gd name="connsiteY21" fmla="*/ 442320 h 856658"/>
                <a:gd name="connsiteX22" fmla="*/ 105559 w 9111897"/>
                <a:gd name="connsiteY22" fmla="*/ 324306 h 856658"/>
                <a:gd name="connsiteX23" fmla="*/ 104721 w 9111897"/>
                <a:gd name="connsiteY23" fmla="*/ 338132 h 856658"/>
                <a:gd name="connsiteX24" fmla="*/ 103502 w 9111897"/>
                <a:gd name="connsiteY24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898622 w 9111897"/>
                <a:gd name="connsiteY16" fmla="*/ 347070 h 856658"/>
                <a:gd name="connsiteX17" fmla="*/ 3765147 w 9111897"/>
                <a:gd name="connsiteY17" fmla="*/ 575670 h 856658"/>
                <a:gd name="connsiteX18" fmla="*/ 2812647 w 9111897"/>
                <a:gd name="connsiteY18" fmla="*/ 804270 h 856658"/>
                <a:gd name="connsiteX19" fmla="*/ 2183997 w 9111897"/>
                <a:gd name="connsiteY19" fmla="*/ 842370 h 856658"/>
                <a:gd name="connsiteX20" fmla="*/ 1641072 w 9111897"/>
                <a:gd name="connsiteY20" fmla="*/ 794745 h 856658"/>
                <a:gd name="connsiteX21" fmla="*/ 1126722 w 9111897"/>
                <a:gd name="connsiteY21" fmla="*/ 680445 h 856658"/>
                <a:gd name="connsiteX22" fmla="*/ 383772 w 9111897"/>
                <a:gd name="connsiteY22" fmla="*/ 442320 h 856658"/>
                <a:gd name="connsiteX23" fmla="*/ 105559 w 9111897"/>
                <a:gd name="connsiteY23" fmla="*/ 324306 h 856658"/>
                <a:gd name="connsiteX24" fmla="*/ 104721 w 9111897"/>
                <a:gd name="connsiteY24" fmla="*/ 338132 h 856658"/>
                <a:gd name="connsiteX25" fmla="*/ 103502 w 9111897"/>
                <a:gd name="connsiteY25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467506 w 9111897"/>
                <a:gd name="connsiteY16" fmla="*/ 279853 h 856658"/>
                <a:gd name="connsiteX17" fmla="*/ 4898622 w 9111897"/>
                <a:gd name="connsiteY17" fmla="*/ 347070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09714 w 9111897"/>
                <a:gd name="connsiteY16" fmla="*/ 168512 h 856658"/>
                <a:gd name="connsiteX17" fmla="*/ 4898622 w 9111897"/>
                <a:gd name="connsiteY17" fmla="*/ 347070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09714 w 9111897"/>
                <a:gd name="connsiteY16" fmla="*/ 255663 h 856658"/>
                <a:gd name="connsiteX17" fmla="*/ 4898622 w 9111897"/>
                <a:gd name="connsiteY17" fmla="*/ 347070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09714 w 9111897"/>
                <a:gd name="connsiteY16" fmla="*/ 255663 h 856658"/>
                <a:gd name="connsiteX17" fmla="*/ 4898622 w 9111897"/>
                <a:gd name="connsiteY17" fmla="*/ 347070 h 856658"/>
                <a:gd name="connsiteX18" fmla="*/ 4393418 w 9111897"/>
                <a:gd name="connsiteY18" fmla="*/ 439629 h 856658"/>
                <a:gd name="connsiteX19" fmla="*/ 3765147 w 9111897"/>
                <a:gd name="connsiteY19" fmla="*/ 575670 h 856658"/>
                <a:gd name="connsiteX20" fmla="*/ 2812647 w 9111897"/>
                <a:gd name="connsiteY20" fmla="*/ 804270 h 856658"/>
                <a:gd name="connsiteX21" fmla="*/ 2183997 w 9111897"/>
                <a:gd name="connsiteY21" fmla="*/ 842370 h 856658"/>
                <a:gd name="connsiteX22" fmla="*/ 1641072 w 9111897"/>
                <a:gd name="connsiteY22" fmla="*/ 794745 h 856658"/>
                <a:gd name="connsiteX23" fmla="*/ 1126722 w 9111897"/>
                <a:gd name="connsiteY23" fmla="*/ 680445 h 856658"/>
                <a:gd name="connsiteX24" fmla="*/ 383772 w 9111897"/>
                <a:gd name="connsiteY24" fmla="*/ 442320 h 856658"/>
                <a:gd name="connsiteX25" fmla="*/ 105559 w 9111897"/>
                <a:gd name="connsiteY25" fmla="*/ 324306 h 856658"/>
                <a:gd name="connsiteX26" fmla="*/ 104721 w 9111897"/>
                <a:gd name="connsiteY26" fmla="*/ 338132 h 856658"/>
                <a:gd name="connsiteX27" fmla="*/ 103502 w 9111897"/>
                <a:gd name="connsiteY27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09714 w 9111897"/>
                <a:gd name="connsiteY16" fmla="*/ 255663 h 856658"/>
                <a:gd name="connsiteX17" fmla="*/ 4898622 w 9111897"/>
                <a:gd name="connsiteY17" fmla="*/ 347070 h 856658"/>
                <a:gd name="connsiteX18" fmla="*/ 4355895 w 9111897"/>
                <a:gd name="connsiteY18" fmla="*/ 391212 h 856658"/>
                <a:gd name="connsiteX19" fmla="*/ 3765147 w 9111897"/>
                <a:gd name="connsiteY19" fmla="*/ 575670 h 856658"/>
                <a:gd name="connsiteX20" fmla="*/ 2812647 w 9111897"/>
                <a:gd name="connsiteY20" fmla="*/ 804270 h 856658"/>
                <a:gd name="connsiteX21" fmla="*/ 2183997 w 9111897"/>
                <a:gd name="connsiteY21" fmla="*/ 842370 h 856658"/>
                <a:gd name="connsiteX22" fmla="*/ 1641072 w 9111897"/>
                <a:gd name="connsiteY22" fmla="*/ 794745 h 856658"/>
                <a:gd name="connsiteX23" fmla="*/ 1126722 w 9111897"/>
                <a:gd name="connsiteY23" fmla="*/ 680445 h 856658"/>
                <a:gd name="connsiteX24" fmla="*/ 383772 w 9111897"/>
                <a:gd name="connsiteY24" fmla="*/ 442320 h 856658"/>
                <a:gd name="connsiteX25" fmla="*/ 105559 w 9111897"/>
                <a:gd name="connsiteY25" fmla="*/ 324306 h 856658"/>
                <a:gd name="connsiteX26" fmla="*/ 104721 w 9111897"/>
                <a:gd name="connsiteY26" fmla="*/ 338132 h 856658"/>
                <a:gd name="connsiteX27" fmla="*/ 103502 w 9111897"/>
                <a:gd name="connsiteY27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09714 w 9111897"/>
                <a:gd name="connsiteY16" fmla="*/ 255663 h 856658"/>
                <a:gd name="connsiteX17" fmla="*/ 4898622 w 9111897"/>
                <a:gd name="connsiteY17" fmla="*/ 347070 h 856658"/>
                <a:gd name="connsiteX18" fmla="*/ 4304301 w 9111897"/>
                <a:gd name="connsiteY18" fmla="*/ 454155 h 856658"/>
                <a:gd name="connsiteX19" fmla="*/ 3765147 w 9111897"/>
                <a:gd name="connsiteY19" fmla="*/ 575670 h 856658"/>
                <a:gd name="connsiteX20" fmla="*/ 2812647 w 9111897"/>
                <a:gd name="connsiteY20" fmla="*/ 804270 h 856658"/>
                <a:gd name="connsiteX21" fmla="*/ 2183997 w 9111897"/>
                <a:gd name="connsiteY21" fmla="*/ 842370 h 856658"/>
                <a:gd name="connsiteX22" fmla="*/ 1641072 w 9111897"/>
                <a:gd name="connsiteY22" fmla="*/ 794745 h 856658"/>
                <a:gd name="connsiteX23" fmla="*/ 1126722 w 9111897"/>
                <a:gd name="connsiteY23" fmla="*/ 680445 h 856658"/>
                <a:gd name="connsiteX24" fmla="*/ 383772 w 9111897"/>
                <a:gd name="connsiteY24" fmla="*/ 442320 h 856658"/>
                <a:gd name="connsiteX25" fmla="*/ 105559 w 9111897"/>
                <a:gd name="connsiteY25" fmla="*/ 324306 h 856658"/>
                <a:gd name="connsiteX26" fmla="*/ 104721 w 9111897"/>
                <a:gd name="connsiteY26" fmla="*/ 338132 h 856658"/>
                <a:gd name="connsiteX27" fmla="*/ 103502 w 9111897"/>
                <a:gd name="connsiteY27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09714 w 9111897"/>
                <a:gd name="connsiteY16" fmla="*/ 255663 h 856658"/>
                <a:gd name="connsiteX17" fmla="*/ 4898622 w 9111897"/>
                <a:gd name="connsiteY17" fmla="*/ 322862 h 856658"/>
                <a:gd name="connsiteX18" fmla="*/ 4304301 w 9111897"/>
                <a:gd name="connsiteY18" fmla="*/ 454155 h 856658"/>
                <a:gd name="connsiteX19" fmla="*/ 3765147 w 9111897"/>
                <a:gd name="connsiteY19" fmla="*/ 575670 h 856658"/>
                <a:gd name="connsiteX20" fmla="*/ 2812647 w 9111897"/>
                <a:gd name="connsiteY20" fmla="*/ 804270 h 856658"/>
                <a:gd name="connsiteX21" fmla="*/ 2183997 w 9111897"/>
                <a:gd name="connsiteY21" fmla="*/ 842370 h 856658"/>
                <a:gd name="connsiteX22" fmla="*/ 1641072 w 9111897"/>
                <a:gd name="connsiteY22" fmla="*/ 794745 h 856658"/>
                <a:gd name="connsiteX23" fmla="*/ 1126722 w 9111897"/>
                <a:gd name="connsiteY23" fmla="*/ 680445 h 856658"/>
                <a:gd name="connsiteX24" fmla="*/ 383772 w 9111897"/>
                <a:gd name="connsiteY24" fmla="*/ 442320 h 856658"/>
                <a:gd name="connsiteX25" fmla="*/ 105559 w 9111897"/>
                <a:gd name="connsiteY25" fmla="*/ 324306 h 856658"/>
                <a:gd name="connsiteX26" fmla="*/ 104721 w 9111897"/>
                <a:gd name="connsiteY26" fmla="*/ 338132 h 856658"/>
                <a:gd name="connsiteX27" fmla="*/ 103502 w 9111897"/>
                <a:gd name="connsiteY27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09714 w 9111897"/>
                <a:gd name="connsiteY16" fmla="*/ 255663 h 856658"/>
                <a:gd name="connsiteX17" fmla="*/ 4903313 w 9111897"/>
                <a:gd name="connsiteY17" fmla="*/ 332545 h 856658"/>
                <a:gd name="connsiteX18" fmla="*/ 4304301 w 9111897"/>
                <a:gd name="connsiteY18" fmla="*/ 454155 h 856658"/>
                <a:gd name="connsiteX19" fmla="*/ 3765147 w 9111897"/>
                <a:gd name="connsiteY19" fmla="*/ 575670 h 856658"/>
                <a:gd name="connsiteX20" fmla="*/ 2812647 w 9111897"/>
                <a:gd name="connsiteY20" fmla="*/ 804270 h 856658"/>
                <a:gd name="connsiteX21" fmla="*/ 2183997 w 9111897"/>
                <a:gd name="connsiteY21" fmla="*/ 842370 h 856658"/>
                <a:gd name="connsiteX22" fmla="*/ 1641072 w 9111897"/>
                <a:gd name="connsiteY22" fmla="*/ 794745 h 856658"/>
                <a:gd name="connsiteX23" fmla="*/ 1126722 w 9111897"/>
                <a:gd name="connsiteY23" fmla="*/ 680445 h 856658"/>
                <a:gd name="connsiteX24" fmla="*/ 383772 w 9111897"/>
                <a:gd name="connsiteY24" fmla="*/ 442320 h 856658"/>
                <a:gd name="connsiteX25" fmla="*/ 105559 w 9111897"/>
                <a:gd name="connsiteY25" fmla="*/ 324306 h 856658"/>
                <a:gd name="connsiteX26" fmla="*/ 104721 w 9111897"/>
                <a:gd name="connsiteY26" fmla="*/ 338132 h 856658"/>
                <a:gd name="connsiteX27" fmla="*/ 103502 w 9111897"/>
                <a:gd name="connsiteY27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09714 w 9111897"/>
                <a:gd name="connsiteY16" fmla="*/ 255663 h 856658"/>
                <a:gd name="connsiteX17" fmla="*/ 4945526 w 9111897"/>
                <a:gd name="connsiteY17" fmla="*/ 327703 h 856658"/>
                <a:gd name="connsiteX18" fmla="*/ 4304301 w 9111897"/>
                <a:gd name="connsiteY18" fmla="*/ 454155 h 856658"/>
                <a:gd name="connsiteX19" fmla="*/ 3765147 w 9111897"/>
                <a:gd name="connsiteY19" fmla="*/ 575670 h 856658"/>
                <a:gd name="connsiteX20" fmla="*/ 2812647 w 9111897"/>
                <a:gd name="connsiteY20" fmla="*/ 804270 h 856658"/>
                <a:gd name="connsiteX21" fmla="*/ 2183997 w 9111897"/>
                <a:gd name="connsiteY21" fmla="*/ 842370 h 856658"/>
                <a:gd name="connsiteX22" fmla="*/ 1641072 w 9111897"/>
                <a:gd name="connsiteY22" fmla="*/ 794745 h 856658"/>
                <a:gd name="connsiteX23" fmla="*/ 1126722 w 9111897"/>
                <a:gd name="connsiteY23" fmla="*/ 680445 h 856658"/>
                <a:gd name="connsiteX24" fmla="*/ 383772 w 9111897"/>
                <a:gd name="connsiteY24" fmla="*/ 442320 h 856658"/>
                <a:gd name="connsiteX25" fmla="*/ 105559 w 9111897"/>
                <a:gd name="connsiteY25" fmla="*/ 324306 h 856658"/>
                <a:gd name="connsiteX26" fmla="*/ 104721 w 9111897"/>
                <a:gd name="connsiteY26" fmla="*/ 338132 h 856658"/>
                <a:gd name="connsiteX27" fmla="*/ 103502 w 9111897"/>
                <a:gd name="connsiteY27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547237 w 9111897"/>
                <a:gd name="connsiteY16" fmla="*/ 260506 h 856658"/>
                <a:gd name="connsiteX17" fmla="*/ 4945526 w 9111897"/>
                <a:gd name="connsiteY17" fmla="*/ 327703 h 856658"/>
                <a:gd name="connsiteX18" fmla="*/ 4304301 w 9111897"/>
                <a:gd name="connsiteY18" fmla="*/ 454155 h 856658"/>
                <a:gd name="connsiteX19" fmla="*/ 3765147 w 9111897"/>
                <a:gd name="connsiteY19" fmla="*/ 575670 h 856658"/>
                <a:gd name="connsiteX20" fmla="*/ 2812647 w 9111897"/>
                <a:gd name="connsiteY20" fmla="*/ 804270 h 856658"/>
                <a:gd name="connsiteX21" fmla="*/ 2183997 w 9111897"/>
                <a:gd name="connsiteY21" fmla="*/ 842370 h 856658"/>
                <a:gd name="connsiteX22" fmla="*/ 1641072 w 9111897"/>
                <a:gd name="connsiteY22" fmla="*/ 794745 h 856658"/>
                <a:gd name="connsiteX23" fmla="*/ 1126722 w 9111897"/>
                <a:gd name="connsiteY23" fmla="*/ 680445 h 856658"/>
                <a:gd name="connsiteX24" fmla="*/ 383772 w 9111897"/>
                <a:gd name="connsiteY24" fmla="*/ 442320 h 856658"/>
                <a:gd name="connsiteX25" fmla="*/ 105559 w 9111897"/>
                <a:gd name="connsiteY25" fmla="*/ 324306 h 856658"/>
                <a:gd name="connsiteX26" fmla="*/ 104721 w 9111897"/>
                <a:gd name="connsiteY26" fmla="*/ 338132 h 856658"/>
                <a:gd name="connsiteX27" fmla="*/ 103502 w 9111897"/>
                <a:gd name="connsiteY27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45526 w 9111897"/>
                <a:gd name="connsiteY16" fmla="*/ 327703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45526 w 9111897"/>
                <a:gd name="connsiteY16" fmla="*/ 327703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45526 w 9111897"/>
                <a:gd name="connsiteY16" fmla="*/ 327703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26765 w 9111897"/>
                <a:gd name="connsiteY16" fmla="*/ 318020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26765 w 9111897"/>
                <a:gd name="connsiteY16" fmla="*/ 318020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26765 w 9111897"/>
                <a:gd name="connsiteY16" fmla="*/ 318020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22075 w 9111897"/>
                <a:gd name="connsiteY16" fmla="*/ 327703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03312 w 9111897"/>
                <a:gd name="connsiteY16" fmla="*/ 342247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011190 w 9111897"/>
                <a:gd name="connsiteY16" fmla="*/ 318038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5020571 w 9111897"/>
                <a:gd name="connsiteY16" fmla="*/ 342247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97120 w 9111897"/>
                <a:gd name="connsiteY16" fmla="*/ 337405 h 856658"/>
                <a:gd name="connsiteX17" fmla="*/ 4304301 w 9111897"/>
                <a:gd name="connsiteY17" fmla="*/ 454155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89247 w 9111897"/>
                <a:gd name="connsiteY15" fmla="*/ 232770 h 856658"/>
                <a:gd name="connsiteX16" fmla="*/ 4997120 w 9111897"/>
                <a:gd name="connsiteY16" fmla="*/ 337405 h 856658"/>
                <a:gd name="connsiteX17" fmla="*/ 4327753 w 9111897"/>
                <a:gd name="connsiteY17" fmla="*/ 458997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173673 w 9111897"/>
                <a:gd name="connsiteY15" fmla="*/ 208561 h 856658"/>
                <a:gd name="connsiteX16" fmla="*/ 4997120 w 9111897"/>
                <a:gd name="connsiteY16" fmla="*/ 337405 h 856658"/>
                <a:gd name="connsiteX17" fmla="*/ 4327753 w 9111897"/>
                <a:gd name="connsiteY17" fmla="*/ 458997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09512 w 9111897"/>
                <a:gd name="connsiteY15" fmla="*/ 208561 h 856658"/>
                <a:gd name="connsiteX16" fmla="*/ 4997120 w 9111897"/>
                <a:gd name="connsiteY16" fmla="*/ 337405 h 856658"/>
                <a:gd name="connsiteX17" fmla="*/ 4327753 w 9111897"/>
                <a:gd name="connsiteY17" fmla="*/ 458997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240160 w 9111897"/>
                <a:gd name="connsiteY6" fmla="*/ 20658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14194 w 9111897"/>
                <a:gd name="connsiteY15" fmla="*/ 227947 h 856658"/>
                <a:gd name="connsiteX16" fmla="*/ 4997120 w 9111897"/>
                <a:gd name="connsiteY16" fmla="*/ 337405 h 856658"/>
                <a:gd name="connsiteX17" fmla="*/ 4327753 w 9111897"/>
                <a:gd name="connsiteY17" fmla="*/ 458997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88212 h 860665"/>
                <a:gd name="connsiteX1" fmla="*/ 444036 w 9111897"/>
                <a:gd name="connsiteY1" fmla="*/ 350695 h 860665"/>
                <a:gd name="connsiteX2" fmla="*/ 1250547 w 9111897"/>
                <a:gd name="connsiteY2" fmla="*/ 655877 h 860665"/>
                <a:gd name="connsiteX3" fmla="*/ 2393547 w 9111897"/>
                <a:gd name="connsiteY3" fmla="*/ 817802 h 860665"/>
                <a:gd name="connsiteX4" fmla="*/ 4088997 w 9111897"/>
                <a:gd name="connsiteY4" fmla="*/ 398702 h 860665"/>
                <a:gd name="connsiteX5" fmla="*/ 5565372 w 9111897"/>
                <a:gd name="connsiteY5" fmla="*/ 93902 h 860665"/>
                <a:gd name="connsiteX6" fmla="*/ 6160424 w 9111897"/>
                <a:gd name="connsiteY6" fmla="*/ 14982 h 860665"/>
                <a:gd name="connsiteX7" fmla="*/ 6683774 w 9111897"/>
                <a:gd name="connsiteY7" fmla="*/ 4007 h 860665"/>
                <a:gd name="connsiteX8" fmla="*/ 7360838 w 9111897"/>
                <a:gd name="connsiteY8" fmla="*/ 14336 h 860665"/>
                <a:gd name="connsiteX9" fmla="*/ 7809953 w 9111897"/>
                <a:gd name="connsiteY9" fmla="*/ 47448 h 860665"/>
                <a:gd name="connsiteX10" fmla="*/ 9111897 w 9111897"/>
                <a:gd name="connsiteY10" fmla="*/ 257686 h 860665"/>
                <a:gd name="connsiteX11" fmla="*/ 9111820 w 9111897"/>
                <a:gd name="connsiteY11" fmla="*/ 601973 h 860665"/>
                <a:gd name="connsiteX12" fmla="*/ 8346672 w 9111897"/>
                <a:gd name="connsiteY12" fmla="*/ 408227 h 860665"/>
                <a:gd name="connsiteX13" fmla="*/ 7394172 w 9111897"/>
                <a:gd name="connsiteY13" fmla="*/ 293927 h 860665"/>
                <a:gd name="connsiteX14" fmla="*/ 6729206 w 9111897"/>
                <a:gd name="connsiteY14" fmla="*/ 240284 h 860665"/>
                <a:gd name="connsiteX15" fmla="*/ 6014194 w 9111897"/>
                <a:gd name="connsiteY15" fmla="*/ 231954 h 860665"/>
                <a:gd name="connsiteX16" fmla="*/ 4997120 w 9111897"/>
                <a:gd name="connsiteY16" fmla="*/ 341412 h 860665"/>
                <a:gd name="connsiteX17" fmla="*/ 4327753 w 9111897"/>
                <a:gd name="connsiteY17" fmla="*/ 463004 h 860665"/>
                <a:gd name="connsiteX18" fmla="*/ 3765147 w 9111897"/>
                <a:gd name="connsiteY18" fmla="*/ 579677 h 860665"/>
                <a:gd name="connsiteX19" fmla="*/ 2812647 w 9111897"/>
                <a:gd name="connsiteY19" fmla="*/ 808277 h 860665"/>
                <a:gd name="connsiteX20" fmla="*/ 2183997 w 9111897"/>
                <a:gd name="connsiteY20" fmla="*/ 846377 h 860665"/>
                <a:gd name="connsiteX21" fmla="*/ 1641072 w 9111897"/>
                <a:gd name="connsiteY21" fmla="*/ 798752 h 860665"/>
                <a:gd name="connsiteX22" fmla="*/ 1126722 w 9111897"/>
                <a:gd name="connsiteY22" fmla="*/ 684452 h 860665"/>
                <a:gd name="connsiteX23" fmla="*/ 383772 w 9111897"/>
                <a:gd name="connsiteY23" fmla="*/ 446327 h 860665"/>
                <a:gd name="connsiteX24" fmla="*/ 105559 w 9111897"/>
                <a:gd name="connsiteY24" fmla="*/ 328313 h 860665"/>
                <a:gd name="connsiteX25" fmla="*/ 104721 w 9111897"/>
                <a:gd name="connsiteY25" fmla="*/ 342139 h 860665"/>
                <a:gd name="connsiteX26" fmla="*/ 103502 w 9111897"/>
                <a:gd name="connsiteY26" fmla="*/ 188212 h 860665"/>
                <a:gd name="connsiteX0" fmla="*/ 103502 w 9111897"/>
                <a:gd name="connsiteY0" fmla="*/ 184205 h 856658"/>
                <a:gd name="connsiteX1" fmla="*/ 444036 w 9111897"/>
                <a:gd name="connsiteY1" fmla="*/ 346688 h 856658"/>
                <a:gd name="connsiteX2" fmla="*/ 1250547 w 9111897"/>
                <a:gd name="connsiteY2" fmla="*/ 651870 h 856658"/>
                <a:gd name="connsiteX3" fmla="*/ 2393547 w 9111897"/>
                <a:gd name="connsiteY3" fmla="*/ 813795 h 856658"/>
                <a:gd name="connsiteX4" fmla="*/ 4088997 w 9111897"/>
                <a:gd name="connsiteY4" fmla="*/ 394695 h 856658"/>
                <a:gd name="connsiteX5" fmla="*/ 5565372 w 9111897"/>
                <a:gd name="connsiteY5" fmla="*/ 89895 h 856658"/>
                <a:gd name="connsiteX6" fmla="*/ 6160425 w 9111897"/>
                <a:gd name="connsiteY6" fmla="*/ 20659 h 856658"/>
                <a:gd name="connsiteX7" fmla="*/ 6683774 w 9111897"/>
                <a:gd name="connsiteY7" fmla="*/ 0 h 856658"/>
                <a:gd name="connsiteX8" fmla="*/ 7360838 w 9111897"/>
                <a:gd name="connsiteY8" fmla="*/ 10329 h 856658"/>
                <a:gd name="connsiteX9" fmla="*/ 7809953 w 9111897"/>
                <a:gd name="connsiteY9" fmla="*/ 43441 h 856658"/>
                <a:gd name="connsiteX10" fmla="*/ 9111897 w 9111897"/>
                <a:gd name="connsiteY10" fmla="*/ 253679 h 856658"/>
                <a:gd name="connsiteX11" fmla="*/ 9111820 w 9111897"/>
                <a:gd name="connsiteY11" fmla="*/ 597966 h 856658"/>
                <a:gd name="connsiteX12" fmla="*/ 8346672 w 9111897"/>
                <a:gd name="connsiteY12" fmla="*/ 404220 h 856658"/>
                <a:gd name="connsiteX13" fmla="*/ 7394172 w 9111897"/>
                <a:gd name="connsiteY13" fmla="*/ 289920 h 856658"/>
                <a:gd name="connsiteX14" fmla="*/ 6729206 w 9111897"/>
                <a:gd name="connsiteY14" fmla="*/ 236277 h 856658"/>
                <a:gd name="connsiteX15" fmla="*/ 6014194 w 9111897"/>
                <a:gd name="connsiteY15" fmla="*/ 227947 h 856658"/>
                <a:gd name="connsiteX16" fmla="*/ 4997120 w 9111897"/>
                <a:gd name="connsiteY16" fmla="*/ 337405 h 856658"/>
                <a:gd name="connsiteX17" fmla="*/ 4327753 w 9111897"/>
                <a:gd name="connsiteY17" fmla="*/ 458997 h 856658"/>
                <a:gd name="connsiteX18" fmla="*/ 3765147 w 9111897"/>
                <a:gd name="connsiteY18" fmla="*/ 575670 h 856658"/>
                <a:gd name="connsiteX19" fmla="*/ 2812647 w 9111897"/>
                <a:gd name="connsiteY19" fmla="*/ 804270 h 856658"/>
                <a:gd name="connsiteX20" fmla="*/ 2183997 w 9111897"/>
                <a:gd name="connsiteY20" fmla="*/ 842370 h 856658"/>
                <a:gd name="connsiteX21" fmla="*/ 1641072 w 9111897"/>
                <a:gd name="connsiteY21" fmla="*/ 794745 h 856658"/>
                <a:gd name="connsiteX22" fmla="*/ 1126722 w 9111897"/>
                <a:gd name="connsiteY22" fmla="*/ 680445 h 856658"/>
                <a:gd name="connsiteX23" fmla="*/ 383772 w 9111897"/>
                <a:gd name="connsiteY23" fmla="*/ 442320 h 856658"/>
                <a:gd name="connsiteX24" fmla="*/ 105559 w 9111897"/>
                <a:gd name="connsiteY24" fmla="*/ 324306 h 856658"/>
                <a:gd name="connsiteX25" fmla="*/ 104721 w 9111897"/>
                <a:gd name="connsiteY25" fmla="*/ 338132 h 856658"/>
                <a:gd name="connsiteX26" fmla="*/ 103502 w 9111897"/>
                <a:gd name="connsiteY26" fmla="*/ 184205 h 856658"/>
                <a:gd name="connsiteX0" fmla="*/ 103502 w 9111897"/>
                <a:gd name="connsiteY0" fmla="*/ 191440 h 863893"/>
                <a:gd name="connsiteX1" fmla="*/ 444036 w 9111897"/>
                <a:gd name="connsiteY1" fmla="*/ 353923 h 863893"/>
                <a:gd name="connsiteX2" fmla="*/ 1250547 w 9111897"/>
                <a:gd name="connsiteY2" fmla="*/ 659105 h 863893"/>
                <a:gd name="connsiteX3" fmla="*/ 2393547 w 9111897"/>
                <a:gd name="connsiteY3" fmla="*/ 821030 h 863893"/>
                <a:gd name="connsiteX4" fmla="*/ 4088997 w 9111897"/>
                <a:gd name="connsiteY4" fmla="*/ 401930 h 863893"/>
                <a:gd name="connsiteX5" fmla="*/ 5251119 w 9111897"/>
                <a:gd name="connsiteY5" fmla="*/ 174597 h 863893"/>
                <a:gd name="connsiteX6" fmla="*/ 6160425 w 9111897"/>
                <a:gd name="connsiteY6" fmla="*/ 27894 h 863893"/>
                <a:gd name="connsiteX7" fmla="*/ 6683774 w 9111897"/>
                <a:gd name="connsiteY7" fmla="*/ 7235 h 863893"/>
                <a:gd name="connsiteX8" fmla="*/ 7360838 w 9111897"/>
                <a:gd name="connsiteY8" fmla="*/ 17564 h 863893"/>
                <a:gd name="connsiteX9" fmla="*/ 7809953 w 9111897"/>
                <a:gd name="connsiteY9" fmla="*/ 50676 h 863893"/>
                <a:gd name="connsiteX10" fmla="*/ 9111897 w 9111897"/>
                <a:gd name="connsiteY10" fmla="*/ 260914 h 863893"/>
                <a:gd name="connsiteX11" fmla="*/ 9111820 w 9111897"/>
                <a:gd name="connsiteY11" fmla="*/ 605201 h 863893"/>
                <a:gd name="connsiteX12" fmla="*/ 8346672 w 9111897"/>
                <a:gd name="connsiteY12" fmla="*/ 411455 h 863893"/>
                <a:gd name="connsiteX13" fmla="*/ 7394172 w 9111897"/>
                <a:gd name="connsiteY13" fmla="*/ 297155 h 863893"/>
                <a:gd name="connsiteX14" fmla="*/ 6729206 w 9111897"/>
                <a:gd name="connsiteY14" fmla="*/ 243512 h 863893"/>
                <a:gd name="connsiteX15" fmla="*/ 6014194 w 9111897"/>
                <a:gd name="connsiteY15" fmla="*/ 235182 h 863893"/>
                <a:gd name="connsiteX16" fmla="*/ 4997120 w 9111897"/>
                <a:gd name="connsiteY16" fmla="*/ 344640 h 863893"/>
                <a:gd name="connsiteX17" fmla="*/ 4327753 w 9111897"/>
                <a:gd name="connsiteY17" fmla="*/ 466232 h 863893"/>
                <a:gd name="connsiteX18" fmla="*/ 3765147 w 9111897"/>
                <a:gd name="connsiteY18" fmla="*/ 582905 h 863893"/>
                <a:gd name="connsiteX19" fmla="*/ 2812647 w 9111897"/>
                <a:gd name="connsiteY19" fmla="*/ 811505 h 863893"/>
                <a:gd name="connsiteX20" fmla="*/ 2183997 w 9111897"/>
                <a:gd name="connsiteY20" fmla="*/ 849605 h 863893"/>
                <a:gd name="connsiteX21" fmla="*/ 1641072 w 9111897"/>
                <a:gd name="connsiteY21" fmla="*/ 801980 h 863893"/>
                <a:gd name="connsiteX22" fmla="*/ 1126722 w 9111897"/>
                <a:gd name="connsiteY22" fmla="*/ 687680 h 863893"/>
                <a:gd name="connsiteX23" fmla="*/ 383772 w 9111897"/>
                <a:gd name="connsiteY23" fmla="*/ 449555 h 863893"/>
                <a:gd name="connsiteX24" fmla="*/ 105559 w 9111897"/>
                <a:gd name="connsiteY24" fmla="*/ 331541 h 863893"/>
                <a:gd name="connsiteX25" fmla="*/ 104721 w 9111897"/>
                <a:gd name="connsiteY25" fmla="*/ 345367 h 863893"/>
                <a:gd name="connsiteX26" fmla="*/ 103502 w 9111897"/>
                <a:gd name="connsiteY26" fmla="*/ 191440 h 863893"/>
                <a:gd name="connsiteX0" fmla="*/ 103502 w 9111897"/>
                <a:gd name="connsiteY0" fmla="*/ 187405 h 859858"/>
                <a:gd name="connsiteX1" fmla="*/ 444036 w 9111897"/>
                <a:gd name="connsiteY1" fmla="*/ 349888 h 859858"/>
                <a:gd name="connsiteX2" fmla="*/ 1250547 w 9111897"/>
                <a:gd name="connsiteY2" fmla="*/ 655070 h 859858"/>
                <a:gd name="connsiteX3" fmla="*/ 2393547 w 9111897"/>
                <a:gd name="connsiteY3" fmla="*/ 816995 h 859858"/>
                <a:gd name="connsiteX4" fmla="*/ 4088997 w 9111897"/>
                <a:gd name="connsiteY4" fmla="*/ 397895 h 859858"/>
                <a:gd name="connsiteX5" fmla="*/ 5307403 w 9111897"/>
                <a:gd name="connsiteY5" fmla="*/ 146353 h 859858"/>
                <a:gd name="connsiteX6" fmla="*/ 6160425 w 9111897"/>
                <a:gd name="connsiteY6" fmla="*/ 23859 h 859858"/>
                <a:gd name="connsiteX7" fmla="*/ 6683774 w 9111897"/>
                <a:gd name="connsiteY7" fmla="*/ 3200 h 859858"/>
                <a:gd name="connsiteX8" fmla="*/ 7360838 w 9111897"/>
                <a:gd name="connsiteY8" fmla="*/ 13529 h 859858"/>
                <a:gd name="connsiteX9" fmla="*/ 7809953 w 9111897"/>
                <a:gd name="connsiteY9" fmla="*/ 46641 h 859858"/>
                <a:gd name="connsiteX10" fmla="*/ 9111897 w 9111897"/>
                <a:gd name="connsiteY10" fmla="*/ 256879 h 859858"/>
                <a:gd name="connsiteX11" fmla="*/ 9111820 w 9111897"/>
                <a:gd name="connsiteY11" fmla="*/ 601166 h 859858"/>
                <a:gd name="connsiteX12" fmla="*/ 8346672 w 9111897"/>
                <a:gd name="connsiteY12" fmla="*/ 407420 h 859858"/>
                <a:gd name="connsiteX13" fmla="*/ 7394172 w 9111897"/>
                <a:gd name="connsiteY13" fmla="*/ 293120 h 859858"/>
                <a:gd name="connsiteX14" fmla="*/ 6729206 w 9111897"/>
                <a:gd name="connsiteY14" fmla="*/ 239477 h 859858"/>
                <a:gd name="connsiteX15" fmla="*/ 6014194 w 9111897"/>
                <a:gd name="connsiteY15" fmla="*/ 231147 h 859858"/>
                <a:gd name="connsiteX16" fmla="*/ 4997120 w 9111897"/>
                <a:gd name="connsiteY16" fmla="*/ 340605 h 859858"/>
                <a:gd name="connsiteX17" fmla="*/ 4327753 w 9111897"/>
                <a:gd name="connsiteY17" fmla="*/ 462197 h 859858"/>
                <a:gd name="connsiteX18" fmla="*/ 3765147 w 9111897"/>
                <a:gd name="connsiteY18" fmla="*/ 578870 h 859858"/>
                <a:gd name="connsiteX19" fmla="*/ 2812647 w 9111897"/>
                <a:gd name="connsiteY19" fmla="*/ 807470 h 859858"/>
                <a:gd name="connsiteX20" fmla="*/ 2183997 w 9111897"/>
                <a:gd name="connsiteY20" fmla="*/ 845570 h 859858"/>
                <a:gd name="connsiteX21" fmla="*/ 1641072 w 9111897"/>
                <a:gd name="connsiteY21" fmla="*/ 797945 h 859858"/>
                <a:gd name="connsiteX22" fmla="*/ 1126722 w 9111897"/>
                <a:gd name="connsiteY22" fmla="*/ 683645 h 859858"/>
                <a:gd name="connsiteX23" fmla="*/ 383772 w 9111897"/>
                <a:gd name="connsiteY23" fmla="*/ 445520 h 859858"/>
                <a:gd name="connsiteX24" fmla="*/ 105559 w 9111897"/>
                <a:gd name="connsiteY24" fmla="*/ 327506 h 859858"/>
                <a:gd name="connsiteX25" fmla="*/ 104721 w 9111897"/>
                <a:gd name="connsiteY25" fmla="*/ 341332 h 859858"/>
                <a:gd name="connsiteX26" fmla="*/ 103502 w 9111897"/>
                <a:gd name="connsiteY26" fmla="*/ 187405 h 859858"/>
                <a:gd name="connsiteX0" fmla="*/ 103502 w 9111897"/>
                <a:gd name="connsiteY0" fmla="*/ 187405 h 859858"/>
                <a:gd name="connsiteX1" fmla="*/ 444036 w 9111897"/>
                <a:gd name="connsiteY1" fmla="*/ 349888 h 859858"/>
                <a:gd name="connsiteX2" fmla="*/ 1250547 w 9111897"/>
                <a:gd name="connsiteY2" fmla="*/ 655070 h 859858"/>
                <a:gd name="connsiteX3" fmla="*/ 2393547 w 9111897"/>
                <a:gd name="connsiteY3" fmla="*/ 816995 h 859858"/>
                <a:gd name="connsiteX4" fmla="*/ 4088997 w 9111897"/>
                <a:gd name="connsiteY4" fmla="*/ 397895 h 859858"/>
                <a:gd name="connsiteX5" fmla="*/ 5307403 w 9111897"/>
                <a:gd name="connsiteY5" fmla="*/ 146353 h 859858"/>
                <a:gd name="connsiteX6" fmla="*/ 6160425 w 9111897"/>
                <a:gd name="connsiteY6" fmla="*/ 23859 h 859858"/>
                <a:gd name="connsiteX7" fmla="*/ 6683774 w 9111897"/>
                <a:gd name="connsiteY7" fmla="*/ 3200 h 859858"/>
                <a:gd name="connsiteX8" fmla="*/ 7360838 w 9111897"/>
                <a:gd name="connsiteY8" fmla="*/ 13529 h 859858"/>
                <a:gd name="connsiteX9" fmla="*/ 7809953 w 9111897"/>
                <a:gd name="connsiteY9" fmla="*/ 46641 h 859858"/>
                <a:gd name="connsiteX10" fmla="*/ 9111897 w 9111897"/>
                <a:gd name="connsiteY10" fmla="*/ 256879 h 859858"/>
                <a:gd name="connsiteX11" fmla="*/ 9111820 w 9111897"/>
                <a:gd name="connsiteY11" fmla="*/ 601166 h 859858"/>
                <a:gd name="connsiteX12" fmla="*/ 8309150 w 9111897"/>
                <a:gd name="connsiteY12" fmla="*/ 407420 h 859858"/>
                <a:gd name="connsiteX13" fmla="*/ 7394172 w 9111897"/>
                <a:gd name="connsiteY13" fmla="*/ 293120 h 859858"/>
                <a:gd name="connsiteX14" fmla="*/ 6729206 w 9111897"/>
                <a:gd name="connsiteY14" fmla="*/ 239477 h 859858"/>
                <a:gd name="connsiteX15" fmla="*/ 6014194 w 9111897"/>
                <a:gd name="connsiteY15" fmla="*/ 231147 h 859858"/>
                <a:gd name="connsiteX16" fmla="*/ 4997120 w 9111897"/>
                <a:gd name="connsiteY16" fmla="*/ 340605 h 859858"/>
                <a:gd name="connsiteX17" fmla="*/ 4327753 w 9111897"/>
                <a:gd name="connsiteY17" fmla="*/ 462197 h 859858"/>
                <a:gd name="connsiteX18" fmla="*/ 3765147 w 9111897"/>
                <a:gd name="connsiteY18" fmla="*/ 578870 h 859858"/>
                <a:gd name="connsiteX19" fmla="*/ 2812647 w 9111897"/>
                <a:gd name="connsiteY19" fmla="*/ 807470 h 859858"/>
                <a:gd name="connsiteX20" fmla="*/ 2183997 w 9111897"/>
                <a:gd name="connsiteY20" fmla="*/ 845570 h 859858"/>
                <a:gd name="connsiteX21" fmla="*/ 1641072 w 9111897"/>
                <a:gd name="connsiteY21" fmla="*/ 797945 h 859858"/>
                <a:gd name="connsiteX22" fmla="*/ 1126722 w 9111897"/>
                <a:gd name="connsiteY22" fmla="*/ 683645 h 859858"/>
                <a:gd name="connsiteX23" fmla="*/ 383772 w 9111897"/>
                <a:gd name="connsiteY23" fmla="*/ 445520 h 859858"/>
                <a:gd name="connsiteX24" fmla="*/ 105559 w 9111897"/>
                <a:gd name="connsiteY24" fmla="*/ 327506 h 859858"/>
                <a:gd name="connsiteX25" fmla="*/ 104721 w 9111897"/>
                <a:gd name="connsiteY25" fmla="*/ 341332 h 859858"/>
                <a:gd name="connsiteX26" fmla="*/ 103502 w 9111897"/>
                <a:gd name="connsiteY26" fmla="*/ 187405 h 859858"/>
                <a:gd name="connsiteX0" fmla="*/ 103502 w 9111897"/>
                <a:gd name="connsiteY0" fmla="*/ 187405 h 859858"/>
                <a:gd name="connsiteX1" fmla="*/ 444036 w 9111897"/>
                <a:gd name="connsiteY1" fmla="*/ 349888 h 859858"/>
                <a:gd name="connsiteX2" fmla="*/ 1250547 w 9111897"/>
                <a:gd name="connsiteY2" fmla="*/ 655070 h 859858"/>
                <a:gd name="connsiteX3" fmla="*/ 2393547 w 9111897"/>
                <a:gd name="connsiteY3" fmla="*/ 816995 h 859858"/>
                <a:gd name="connsiteX4" fmla="*/ 4088997 w 9111897"/>
                <a:gd name="connsiteY4" fmla="*/ 397895 h 859858"/>
                <a:gd name="connsiteX5" fmla="*/ 5307403 w 9111897"/>
                <a:gd name="connsiteY5" fmla="*/ 146353 h 859858"/>
                <a:gd name="connsiteX6" fmla="*/ 6160425 w 9111897"/>
                <a:gd name="connsiteY6" fmla="*/ 23859 h 859858"/>
                <a:gd name="connsiteX7" fmla="*/ 6683774 w 9111897"/>
                <a:gd name="connsiteY7" fmla="*/ 3200 h 859858"/>
                <a:gd name="connsiteX8" fmla="*/ 7360838 w 9111897"/>
                <a:gd name="connsiteY8" fmla="*/ 13529 h 859858"/>
                <a:gd name="connsiteX9" fmla="*/ 7809953 w 9111897"/>
                <a:gd name="connsiteY9" fmla="*/ 46641 h 859858"/>
                <a:gd name="connsiteX10" fmla="*/ 9111897 w 9111897"/>
                <a:gd name="connsiteY10" fmla="*/ 256879 h 859858"/>
                <a:gd name="connsiteX11" fmla="*/ 9111820 w 9111897"/>
                <a:gd name="connsiteY11" fmla="*/ 601166 h 859858"/>
                <a:gd name="connsiteX12" fmla="*/ 8309150 w 9111897"/>
                <a:gd name="connsiteY12" fmla="*/ 407420 h 859858"/>
                <a:gd name="connsiteX13" fmla="*/ 7394172 w 9111897"/>
                <a:gd name="connsiteY13" fmla="*/ 293120 h 859858"/>
                <a:gd name="connsiteX14" fmla="*/ 6729206 w 9111897"/>
                <a:gd name="connsiteY14" fmla="*/ 239477 h 859858"/>
                <a:gd name="connsiteX15" fmla="*/ 6014194 w 9111897"/>
                <a:gd name="connsiteY15" fmla="*/ 231147 h 859858"/>
                <a:gd name="connsiteX16" fmla="*/ 4997120 w 9111897"/>
                <a:gd name="connsiteY16" fmla="*/ 340605 h 859858"/>
                <a:gd name="connsiteX17" fmla="*/ 4327753 w 9111897"/>
                <a:gd name="connsiteY17" fmla="*/ 462197 h 859858"/>
                <a:gd name="connsiteX18" fmla="*/ 3765147 w 9111897"/>
                <a:gd name="connsiteY18" fmla="*/ 578870 h 859858"/>
                <a:gd name="connsiteX19" fmla="*/ 2812647 w 9111897"/>
                <a:gd name="connsiteY19" fmla="*/ 807470 h 859858"/>
                <a:gd name="connsiteX20" fmla="*/ 2183997 w 9111897"/>
                <a:gd name="connsiteY20" fmla="*/ 845570 h 859858"/>
                <a:gd name="connsiteX21" fmla="*/ 1641072 w 9111897"/>
                <a:gd name="connsiteY21" fmla="*/ 797945 h 859858"/>
                <a:gd name="connsiteX22" fmla="*/ 1126722 w 9111897"/>
                <a:gd name="connsiteY22" fmla="*/ 683645 h 859858"/>
                <a:gd name="connsiteX23" fmla="*/ 383772 w 9111897"/>
                <a:gd name="connsiteY23" fmla="*/ 445520 h 859858"/>
                <a:gd name="connsiteX24" fmla="*/ 105559 w 9111897"/>
                <a:gd name="connsiteY24" fmla="*/ 327506 h 859858"/>
                <a:gd name="connsiteX25" fmla="*/ 104721 w 9111897"/>
                <a:gd name="connsiteY25" fmla="*/ 341332 h 859858"/>
                <a:gd name="connsiteX26" fmla="*/ 103502 w 9111897"/>
                <a:gd name="connsiteY26" fmla="*/ 187405 h 859858"/>
                <a:gd name="connsiteX0" fmla="*/ 103502 w 9111897"/>
                <a:gd name="connsiteY0" fmla="*/ 187405 h 859858"/>
                <a:gd name="connsiteX1" fmla="*/ 444036 w 9111897"/>
                <a:gd name="connsiteY1" fmla="*/ 349888 h 859858"/>
                <a:gd name="connsiteX2" fmla="*/ 1250547 w 9111897"/>
                <a:gd name="connsiteY2" fmla="*/ 655070 h 859858"/>
                <a:gd name="connsiteX3" fmla="*/ 2393547 w 9111897"/>
                <a:gd name="connsiteY3" fmla="*/ 816995 h 859858"/>
                <a:gd name="connsiteX4" fmla="*/ 4088997 w 9111897"/>
                <a:gd name="connsiteY4" fmla="*/ 397895 h 859858"/>
                <a:gd name="connsiteX5" fmla="*/ 5307403 w 9111897"/>
                <a:gd name="connsiteY5" fmla="*/ 146353 h 859858"/>
                <a:gd name="connsiteX6" fmla="*/ 6160425 w 9111897"/>
                <a:gd name="connsiteY6" fmla="*/ 23859 h 859858"/>
                <a:gd name="connsiteX7" fmla="*/ 6683774 w 9111897"/>
                <a:gd name="connsiteY7" fmla="*/ 3200 h 859858"/>
                <a:gd name="connsiteX8" fmla="*/ 7360838 w 9111897"/>
                <a:gd name="connsiteY8" fmla="*/ 13529 h 859858"/>
                <a:gd name="connsiteX9" fmla="*/ 7809953 w 9111897"/>
                <a:gd name="connsiteY9" fmla="*/ 46641 h 859858"/>
                <a:gd name="connsiteX10" fmla="*/ 9111897 w 9111897"/>
                <a:gd name="connsiteY10" fmla="*/ 256879 h 859858"/>
                <a:gd name="connsiteX11" fmla="*/ 9111820 w 9111897"/>
                <a:gd name="connsiteY11" fmla="*/ 601166 h 859858"/>
                <a:gd name="connsiteX12" fmla="*/ 8398240 w 9111897"/>
                <a:gd name="connsiteY12" fmla="*/ 431647 h 859858"/>
                <a:gd name="connsiteX13" fmla="*/ 7394172 w 9111897"/>
                <a:gd name="connsiteY13" fmla="*/ 293120 h 859858"/>
                <a:gd name="connsiteX14" fmla="*/ 6729206 w 9111897"/>
                <a:gd name="connsiteY14" fmla="*/ 239477 h 859858"/>
                <a:gd name="connsiteX15" fmla="*/ 6014194 w 9111897"/>
                <a:gd name="connsiteY15" fmla="*/ 231147 h 859858"/>
                <a:gd name="connsiteX16" fmla="*/ 4997120 w 9111897"/>
                <a:gd name="connsiteY16" fmla="*/ 340605 h 859858"/>
                <a:gd name="connsiteX17" fmla="*/ 4327753 w 9111897"/>
                <a:gd name="connsiteY17" fmla="*/ 462197 h 859858"/>
                <a:gd name="connsiteX18" fmla="*/ 3765147 w 9111897"/>
                <a:gd name="connsiteY18" fmla="*/ 578870 h 859858"/>
                <a:gd name="connsiteX19" fmla="*/ 2812647 w 9111897"/>
                <a:gd name="connsiteY19" fmla="*/ 807470 h 859858"/>
                <a:gd name="connsiteX20" fmla="*/ 2183997 w 9111897"/>
                <a:gd name="connsiteY20" fmla="*/ 845570 h 859858"/>
                <a:gd name="connsiteX21" fmla="*/ 1641072 w 9111897"/>
                <a:gd name="connsiteY21" fmla="*/ 797945 h 859858"/>
                <a:gd name="connsiteX22" fmla="*/ 1126722 w 9111897"/>
                <a:gd name="connsiteY22" fmla="*/ 683645 h 859858"/>
                <a:gd name="connsiteX23" fmla="*/ 383772 w 9111897"/>
                <a:gd name="connsiteY23" fmla="*/ 445520 h 859858"/>
                <a:gd name="connsiteX24" fmla="*/ 105559 w 9111897"/>
                <a:gd name="connsiteY24" fmla="*/ 327506 h 859858"/>
                <a:gd name="connsiteX25" fmla="*/ 104721 w 9111897"/>
                <a:gd name="connsiteY25" fmla="*/ 341332 h 859858"/>
                <a:gd name="connsiteX26" fmla="*/ 103502 w 9111897"/>
                <a:gd name="connsiteY26" fmla="*/ 187405 h 859858"/>
                <a:gd name="connsiteX0" fmla="*/ 103502 w 9111897"/>
                <a:gd name="connsiteY0" fmla="*/ 187405 h 859858"/>
                <a:gd name="connsiteX1" fmla="*/ 444036 w 9111897"/>
                <a:gd name="connsiteY1" fmla="*/ 349888 h 859858"/>
                <a:gd name="connsiteX2" fmla="*/ 1250547 w 9111897"/>
                <a:gd name="connsiteY2" fmla="*/ 655070 h 859858"/>
                <a:gd name="connsiteX3" fmla="*/ 2393547 w 9111897"/>
                <a:gd name="connsiteY3" fmla="*/ 816995 h 859858"/>
                <a:gd name="connsiteX4" fmla="*/ 4088997 w 9111897"/>
                <a:gd name="connsiteY4" fmla="*/ 397895 h 859858"/>
                <a:gd name="connsiteX5" fmla="*/ 5307403 w 9111897"/>
                <a:gd name="connsiteY5" fmla="*/ 146353 h 859858"/>
                <a:gd name="connsiteX6" fmla="*/ 6160425 w 9111897"/>
                <a:gd name="connsiteY6" fmla="*/ 23859 h 859858"/>
                <a:gd name="connsiteX7" fmla="*/ 6683774 w 9111897"/>
                <a:gd name="connsiteY7" fmla="*/ 3200 h 859858"/>
                <a:gd name="connsiteX8" fmla="*/ 7360838 w 9111897"/>
                <a:gd name="connsiteY8" fmla="*/ 13529 h 859858"/>
                <a:gd name="connsiteX9" fmla="*/ 7809953 w 9111897"/>
                <a:gd name="connsiteY9" fmla="*/ 46641 h 859858"/>
                <a:gd name="connsiteX10" fmla="*/ 9111897 w 9111897"/>
                <a:gd name="connsiteY10" fmla="*/ 256879 h 859858"/>
                <a:gd name="connsiteX11" fmla="*/ 9111820 w 9111897"/>
                <a:gd name="connsiteY11" fmla="*/ 601166 h 859858"/>
                <a:gd name="connsiteX12" fmla="*/ 8398240 w 9111897"/>
                <a:gd name="connsiteY12" fmla="*/ 431647 h 859858"/>
                <a:gd name="connsiteX13" fmla="*/ 7394172 w 9111897"/>
                <a:gd name="connsiteY13" fmla="*/ 293120 h 859858"/>
                <a:gd name="connsiteX14" fmla="*/ 6729206 w 9111897"/>
                <a:gd name="connsiteY14" fmla="*/ 239477 h 859858"/>
                <a:gd name="connsiteX15" fmla="*/ 6014194 w 9111897"/>
                <a:gd name="connsiteY15" fmla="*/ 231147 h 859858"/>
                <a:gd name="connsiteX16" fmla="*/ 4997120 w 9111897"/>
                <a:gd name="connsiteY16" fmla="*/ 340605 h 859858"/>
                <a:gd name="connsiteX17" fmla="*/ 4327753 w 9111897"/>
                <a:gd name="connsiteY17" fmla="*/ 462197 h 859858"/>
                <a:gd name="connsiteX18" fmla="*/ 3765147 w 9111897"/>
                <a:gd name="connsiteY18" fmla="*/ 578870 h 859858"/>
                <a:gd name="connsiteX19" fmla="*/ 2812647 w 9111897"/>
                <a:gd name="connsiteY19" fmla="*/ 807470 h 859858"/>
                <a:gd name="connsiteX20" fmla="*/ 2183997 w 9111897"/>
                <a:gd name="connsiteY20" fmla="*/ 845570 h 859858"/>
                <a:gd name="connsiteX21" fmla="*/ 1641072 w 9111897"/>
                <a:gd name="connsiteY21" fmla="*/ 797945 h 859858"/>
                <a:gd name="connsiteX22" fmla="*/ 1126722 w 9111897"/>
                <a:gd name="connsiteY22" fmla="*/ 683645 h 859858"/>
                <a:gd name="connsiteX23" fmla="*/ 383772 w 9111897"/>
                <a:gd name="connsiteY23" fmla="*/ 445520 h 859858"/>
                <a:gd name="connsiteX24" fmla="*/ 105559 w 9111897"/>
                <a:gd name="connsiteY24" fmla="*/ 327506 h 859858"/>
                <a:gd name="connsiteX25" fmla="*/ 104721 w 9111897"/>
                <a:gd name="connsiteY25" fmla="*/ 341332 h 859858"/>
                <a:gd name="connsiteX26" fmla="*/ 103502 w 9111897"/>
                <a:gd name="connsiteY26" fmla="*/ 187405 h 859858"/>
                <a:gd name="connsiteX0" fmla="*/ 103502 w 9111897"/>
                <a:gd name="connsiteY0" fmla="*/ 187405 h 859858"/>
                <a:gd name="connsiteX1" fmla="*/ 444036 w 9111897"/>
                <a:gd name="connsiteY1" fmla="*/ 349888 h 859858"/>
                <a:gd name="connsiteX2" fmla="*/ 1250547 w 9111897"/>
                <a:gd name="connsiteY2" fmla="*/ 655070 h 859858"/>
                <a:gd name="connsiteX3" fmla="*/ 2393547 w 9111897"/>
                <a:gd name="connsiteY3" fmla="*/ 816995 h 859858"/>
                <a:gd name="connsiteX4" fmla="*/ 4088997 w 9111897"/>
                <a:gd name="connsiteY4" fmla="*/ 397895 h 859858"/>
                <a:gd name="connsiteX5" fmla="*/ 5307403 w 9111897"/>
                <a:gd name="connsiteY5" fmla="*/ 146353 h 859858"/>
                <a:gd name="connsiteX6" fmla="*/ 6160425 w 9111897"/>
                <a:gd name="connsiteY6" fmla="*/ 23859 h 859858"/>
                <a:gd name="connsiteX7" fmla="*/ 6683774 w 9111897"/>
                <a:gd name="connsiteY7" fmla="*/ 3200 h 859858"/>
                <a:gd name="connsiteX8" fmla="*/ 7360838 w 9111897"/>
                <a:gd name="connsiteY8" fmla="*/ 13529 h 859858"/>
                <a:gd name="connsiteX9" fmla="*/ 7809953 w 9111897"/>
                <a:gd name="connsiteY9" fmla="*/ 46641 h 859858"/>
                <a:gd name="connsiteX10" fmla="*/ 9111897 w 9111897"/>
                <a:gd name="connsiteY10" fmla="*/ 256879 h 859858"/>
                <a:gd name="connsiteX11" fmla="*/ 9111820 w 9111897"/>
                <a:gd name="connsiteY11" fmla="*/ 601166 h 859858"/>
                <a:gd name="connsiteX12" fmla="*/ 8398240 w 9111897"/>
                <a:gd name="connsiteY12" fmla="*/ 431647 h 859858"/>
                <a:gd name="connsiteX13" fmla="*/ 7394172 w 9111897"/>
                <a:gd name="connsiteY13" fmla="*/ 293120 h 859858"/>
                <a:gd name="connsiteX14" fmla="*/ 6729206 w 9111897"/>
                <a:gd name="connsiteY14" fmla="*/ 239477 h 859858"/>
                <a:gd name="connsiteX15" fmla="*/ 6014194 w 9111897"/>
                <a:gd name="connsiteY15" fmla="*/ 231147 h 859858"/>
                <a:gd name="connsiteX16" fmla="*/ 4997120 w 9111897"/>
                <a:gd name="connsiteY16" fmla="*/ 340605 h 859858"/>
                <a:gd name="connsiteX17" fmla="*/ 4327753 w 9111897"/>
                <a:gd name="connsiteY17" fmla="*/ 462197 h 859858"/>
                <a:gd name="connsiteX18" fmla="*/ 3765147 w 9111897"/>
                <a:gd name="connsiteY18" fmla="*/ 578870 h 859858"/>
                <a:gd name="connsiteX19" fmla="*/ 2812647 w 9111897"/>
                <a:gd name="connsiteY19" fmla="*/ 807470 h 859858"/>
                <a:gd name="connsiteX20" fmla="*/ 2183997 w 9111897"/>
                <a:gd name="connsiteY20" fmla="*/ 845570 h 859858"/>
                <a:gd name="connsiteX21" fmla="*/ 1641072 w 9111897"/>
                <a:gd name="connsiteY21" fmla="*/ 797945 h 859858"/>
                <a:gd name="connsiteX22" fmla="*/ 1126722 w 9111897"/>
                <a:gd name="connsiteY22" fmla="*/ 683645 h 859858"/>
                <a:gd name="connsiteX23" fmla="*/ 383772 w 9111897"/>
                <a:gd name="connsiteY23" fmla="*/ 445520 h 859858"/>
                <a:gd name="connsiteX24" fmla="*/ 105559 w 9111897"/>
                <a:gd name="connsiteY24" fmla="*/ 327506 h 859858"/>
                <a:gd name="connsiteX25" fmla="*/ 104721 w 9111897"/>
                <a:gd name="connsiteY25" fmla="*/ 341332 h 859858"/>
                <a:gd name="connsiteX26" fmla="*/ 103502 w 9111897"/>
                <a:gd name="connsiteY26" fmla="*/ 187405 h 859858"/>
                <a:gd name="connsiteX0" fmla="*/ 103502 w 9111897"/>
                <a:gd name="connsiteY0" fmla="*/ 187405 h 859858"/>
                <a:gd name="connsiteX1" fmla="*/ 444036 w 9111897"/>
                <a:gd name="connsiteY1" fmla="*/ 349888 h 859858"/>
                <a:gd name="connsiteX2" fmla="*/ 1250547 w 9111897"/>
                <a:gd name="connsiteY2" fmla="*/ 655070 h 859858"/>
                <a:gd name="connsiteX3" fmla="*/ 2393547 w 9111897"/>
                <a:gd name="connsiteY3" fmla="*/ 816995 h 859858"/>
                <a:gd name="connsiteX4" fmla="*/ 4088997 w 9111897"/>
                <a:gd name="connsiteY4" fmla="*/ 397895 h 859858"/>
                <a:gd name="connsiteX5" fmla="*/ 5307403 w 9111897"/>
                <a:gd name="connsiteY5" fmla="*/ 146353 h 859858"/>
                <a:gd name="connsiteX6" fmla="*/ 6160425 w 9111897"/>
                <a:gd name="connsiteY6" fmla="*/ 23859 h 859858"/>
                <a:gd name="connsiteX7" fmla="*/ 6683774 w 9111897"/>
                <a:gd name="connsiteY7" fmla="*/ 3200 h 859858"/>
                <a:gd name="connsiteX8" fmla="*/ 7360838 w 9111897"/>
                <a:gd name="connsiteY8" fmla="*/ 13529 h 859858"/>
                <a:gd name="connsiteX9" fmla="*/ 7809953 w 9111897"/>
                <a:gd name="connsiteY9" fmla="*/ 46641 h 859858"/>
                <a:gd name="connsiteX10" fmla="*/ 9111897 w 9111897"/>
                <a:gd name="connsiteY10" fmla="*/ 256879 h 859858"/>
                <a:gd name="connsiteX11" fmla="*/ 9111820 w 9111897"/>
                <a:gd name="connsiteY11" fmla="*/ 601166 h 859858"/>
                <a:gd name="connsiteX12" fmla="*/ 8750016 w 9111897"/>
                <a:gd name="connsiteY12" fmla="*/ 513955 h 859858"/>
                <a:gd name="connsiteX13" fmla="*/ 7394172 w 9111897"/>
                <a:gd name="connsiteY13" fmla="*/ 293120 h 859858"/>
                <a:gd name="connsiteX14" fmla="*/ 6729206 w 9111897"/>
                <a:gd name="connsiteY14" fmla="*/ 239477 h 859858"/>
                <a:gd name="connsiteX15" fmla="*/ 6014194 w 9111897"/>
                <a:gd name="connsiteY15" fmla="*/ 231147 h 859858"/>
                <a:gd name="connsiteX16" fmla="*/ 4997120 w 9111897"/>
                <a:gd name="connsiteY16" fmla="*/ 340605 h 859858"/>
                <a:gd name="connsiteX17" fmla="*/ 4327753 w 9111897"/>
                <a:gd name="connsiteY17" fmla="*/ 462197 h 859858"/>
                <a:gd name="connsiteX18" fmla="*/ 3765147 w 9111897"/>
                <a:gd name="connsiteY18" fmla="*/ 578870 h 859858"/>
                <a:gd name="connsiteX19" fmla="*/ 2812647 w 9111897"/>
                <a:gd name="connsiteY19" fmla="*/ 807470 h 859858"/>
                <a:gd name="connsiteX20" fmla="*/ 2183997 w 9111897"/>
                <a:gd name="connsiteY20" fmla="*/ 845570 h 859858"/>
                <a:gd name="connsiteX21" fmla="*/ 1641072 w 9111897"/>
                <a:gd name="connsiteY21" fmla="*/ 797945 h 859858"/>
                <a:gd name="connsiteX22" fmla="*/ 1126722 w 9111897"/>
                <a:gd name="connsiteY22" fmla="*/ 683645 h 859858"/>
                <a:gd name="connsiteX23" fmla="*/ 383772 w 9111897"/>
                <a:gd name="connsiteY23" fmla="*/ 445520 h 859858"/>
                <a:gd name="connsiteX24" fmla="*/ 105559 w 9111897"/>
                <a:gd name="connsiteY24" fmla="*/ 327506 h 859858"/>
                <a:gd name="connsiteX25" fmla="*/ 104721 w 9111897"/>
                <a:gd name="connsiteY25" fmla="*/ 341332 h 859858"/>
                <a:gd name="connsiteX26" fmla="*/ 103502 w 9111897"/>
                <a:gd name="connsiteY26" fmla="*/ 187405 h 859858"/>
                <a:gd name="connsiteX0" fmla="*/ 103502 w 9111897"/>
                <a:gd name="connsiteY0" fmla="*/ 189046 h 861499"/>
                <a:gd name="connsiteX1" fmla="*/ 444036 w 9111897"/>
                <a:gd name="connsiteY1" fmla="*/ 351529 h 861499"/>
                <a:gd name="connsiteX2" fmla="*/ 1250547 w 9111897"/>
                <a:gd name="connsiteY2" fmla="*/ 656711 h 861499"/>
                <a:gd name="connsiteX3" fmla="*/ 2393547 w 9111897"/>
                <a:gd name="connsiteY3" fmla="*/ 818636 h 861499"/>
                <a:gd name="connsiteX4" fmla="*/ 4088997 w 9111897"/>
                <a:gd name="connsiteY4" fmla="*/ 399536 h 861499"/>
                <a:gd name="connsiteX5" fmla="*/ 5307403 w 9111897"/>
                <a:gd name="connsiteY5" fmla="*/ 147994 h 861499"/>
                <a:gd name="connsiteX6" fmla="*/ 6160425 w 9111897"/>
                <a:gd name="connsiteY6" fmla="*/ 25500 h 861499"/>
                <a:gd name="connsiteX7" fmla="*/ 6777582 w 9111897"/>
                <a:gd name="connsiteY7" fmla="*/ 0 h 861499"/>
                <a:gd name="connsiteX8" fmla="*/ 7360838 w 9111897"/>
                <a:gd name="connsiteY8" fmla="*/ 15170 h 861499"/>
                <a:gd name="connsiteX9" fmla="*/ 7809953 w 9111897"/>
                <a:gd name="connsiteY9" fmla="*/ 48282 h 861499"/>
                <a:gd name="connsiteX10" fmla="*/ 9111897 w 9111897"/>
                <a:gd name="connsiteY10" fmla="*/ 258520 h 861499"/>
                <a:gd name="connsiteX11" fmla="*/ 9111820 w 9111897"/>
                <a:gd name="connsiteY11" fmla="*/ 602807 h 861499"/>
                <a:gd name="connsiteX12" fmla="*/ 8750016 w 9111897"/>
                <a:gd name="connsiteY12" fmla="*/ 515596 h 861499"/>
                <a:gd name="connsiteX13" fmla="*/ 7394172 w 9111897"/>
                <a:gd name="connsiteY13" fmla="*/ 294761 h 861499"/>
                <a:gd name="connsiteX14" fmla="*/ 6729206 w 9111897"/>
                <a:gd name="connsiteY14" fmla="*/ 241118 h 861499"/>
                <a:gd name="connsiteX15" fmla="*/ 6014194 w 9111897"/>
                <a:gd name="connsiteY15" fmla="*/ 232788 h 861499"/>
                <a:gd name="connsiteX16" fmla="*/ 4997120 w 9111897"/>
                <a:gd name="connsiteY16" fmla="*/ 342246 h 861499"/>
                <a:gd name="connsiteX17" fmla="*/ 4327753 w 9111897"/>
                <a:gd name="connsiteY17" fmla="*/ 463838 h 861499"/>
                <a:gd name="connsiteX18" fmla="*/ 3765147 w 9111897"/>
                <a:gd name="connsiteY18" fmla="*/ 580511 h 861499"/>
                <a:gd name="connsiteX19" fmla="*/ 2812647 w 9111897"/>
                <a:gd name="connsiteY19" fmla="*/ 809111 h 861499"/>
                <a:gd name="connsiteX20" fmla="*/ 2183997 w 9111897"/>
                <a:gd name="connsiteY20" fmla="*/ 847211 h 861499"/>
                <a:gd name="connsiteX21" fmla="*/ 1641072 w 9111897"/>
                <a:gd name="connsiteY21" fmla="*/ 799586 h 861499"/>
                <a:gd name="connsiteX22" fmla="*/ 1126722 w 9111897"/>
                <a:gd name="connsiteY22" fmla="*/ 685286 h 861499"/>
                <a:gd name="connsiteX23" fmla="*/ 383772 w 9111897"/>
                <a:gd name="connsiteY23" fmla="*/ 447161 h 861499"/>
                <a:gd name="connsiteX24" fmla="*/ 105559 w 9111897"/>
                <a:gd name="connsiteY24" fmla="*/ 329147 h 861499"/>
                <a:gd name="connsiteX25" fmla="*/ 104721 w 9111897"/>
                <a:gd name="connsiteY25" fmla="*/ 342973 h 861499"/>
                <a:gd name="connsiteX26" fmla="*/ 103502 w 9111897"/>
                <a:gd name="connsiteY26" fmla="*/ 189046 h 861499"/>
                <a:gd name="connsiteX0" fmla="*/ 103502 w 9111897"/>
                <a:gd name="connsiteY0" fmla="*/ 189046 h 861499"/>
                <a:gd name="connsiteX1" fmla="*/ 444036 w 9111897"/>
                <a:gd name="connsiteY1" fmla="*/ 351529 h 861499"/>
                <a:gd name="connsiteX2" fmla="*/ 1250547 w 9111897"/>
                <a:gd name="connsiteY2" fmla="*/ 656711 h 861499"/>
                <a:gd name="connsiteX3" fmla="*/ 2393547 w 9111897"/>
                <a:gd name="connsiteY3" fmla="*/ 818636 h 861499"/>
                <a:gd name="connsiteX4" fmla="*/ 4088997 w 9111897"/>
                <a:gd name="connsiteY4" fmla="*/ 399536 h 861499"/>
                <a:gd name="connsiteX5" fmla="*/ 5307403 w 9111897"/>
                <a:gd name="connsiteY5" fmla="*/ 147994 h 861499"/>
                <a:gd name="connsiteX6" fmla="*/ 6160425 w 9111897"/>
                <a:gd name="connsiteY6" fmla="*/ 25500 h 861499"/>
                <a:gd name="connsiteX7" fmla="*/ 6777582 w 9111897"/>
                <a:gd name="connsiteY7" fmla="*/ 0 h 861499"/>
                <a:gd name="connsiteX8" fmla="*/ 7360838 w 9111897"/>
                <a:gd name="connsiteY8" fmla="*/ 15170 h 861499"/>
                <a:gd name="connsiteX9" fmla="*/ 7809953 w 9111897"/>
                <a:gd name="connsiteY9" fmla="*/ 48282 h 861499"/>
                <a:gd name="connsiteX10" fmla="*/ 9111897 w 9111897"/>
                <a:gd name="connsiteY10" fmla="*/ 258520 h 861499"/>
                <a:gd name="connsiteX11" fmla="*/ 9111820 w 9111897"/>
                <a:gd name="connsiteY11" fmla="*/ 602807 h 861499"/>
                <a:gd name="connsiteX12" fmla="*/ 8750016 w 9111897"/>
                <a:gd name="connsiteY12" fmla="*/ 515596 h 861499"/>
                <a:gd name="connsiteX13" fmla="*/ 7394172 w 9111897"/>
                <a:gd name="connsiteY13" fmla="*/ 294761 h 861499"/>
                <a:gd name="connsiteX14" fmla="*/ 6729206 w 9111897"/>
                <a:gd name="connsiteY14" fmla="*/ 241118 h 861499"/>
                <a:gd name="connsiteX15" fmla="*/ 6014194 w 9111897"/>
                <a:gd name="connsiteY15" fmla="*/ 232788 h 861499"/>
                <a:gd name="connsiteX16" fmla="*/ 4997120 w 9111897"/>
                <a:gd name="connsiteY16" fmla="*/ 342246 h 861499"/>
                <a:gd name="connsiteX17" fmla="*/ 4327753 w 9111897"/>
                <a:gd name="connsiteY17" fmla="*/ 463838 h 861499"/>
                <a:gd name="connsiteX18" fmla="*/ 3765147 w 9111897"/>
                <a:gd name="connsiteY18" fmla="*/ 580511 h 861499"/>
                <a:gd name="connsiteX19" fmla="*/ 2812647 w 9111897"/>
                <a:gd name="connsiteY19" fmla="*/ 809111 h 861499"/>
                <a:gd name="connsiteX20" fmla="*/ 2183997 w 9111897"/>
                <a:gd name="connsiteY20" fmla="*/ 847211 h 861499"/>
                <a:gd name="connsiteX21" fmla="*/ 1641072 w 9111897"/>
                <a:gd name="connsiteY21" fmla="*/ 799586 h 861499"/>
                <a:gd name="connsiteX22" fmla="*/ 1126722 w 9111897"/>
                <a:gd name="connsiteY22" fmla="*/ 685286 h 861499"/>
                <a:gd name="connsiteX23" fmla="*/ 371294 w 9111897"/>
                <a:gd name="connsiteY23" fmla="*/ 527874 h 861499"/>
                <a:gd name="connsiteX24" fmla="*/ 105559 w 9111897"/>
                <a:gd name="connsiteY24" fmla="*/ 329147 h 861499"/>
                <a:gd name="connsiteX25" fmla="*/ 104721 w 9111897"/>
                <a:gd name="connsiteY25" fmla="*/ 342973 h 861499"/>
                <a:gd name="connsiteX26" fmla="*/ 103502 w 9111897"/>
                <a:gd name="connsiteY26" fmla="*/ 189046 h 861499"/>
                <a:gd name="connsiteX0" fmla="*/ 103502 w 9111897"/>
                <a:gd name="connsiteY0" fmla="*/ 189046 h 1064962"/>
                <a:gd name="connsiteX1" fmla="*/ 444036 w 9111897"/>
                <a:gd name="connsiteY1" fmla="*/ 351529 h 1064962"/>
                <a:gd name="connsiteX2" fmla="*/ 1250547 w 9111897"/>
                <a:gd name="connsiteY2" fmla="*/ 656711 h 1064962"/>
                <a:gd name="connsiteX3" fmla="*/ 2393547 w 9111897"/>
                <a:gd name="connsiteY3" fmla="*/ 818636 h 1064962"/>
                <a:gd name="connsiteX4" fmla="*/ 4088997 w 9111897"/>
                <a:gd name="connsiteY4" fmla="*/ 399536 h 1064962"/>
                <a:gd name="connsiteX5" fmla="*/ 5307403 w 9111897"/>
                <a:gd name="connsiteY5" fmla="*/ 147994 h 1064962"/>
                <a:gd name="connsiteX6" fmla="*/ 6160425 w 9111897"/>
                <a:gd name="connsiteY6" fmla="*/ 25500 h 1064962"/>
                <a:gd name="connsiteX7" fmla="*/ 6777582 w 9111897"/>
                <a:gd name="connsiteY7" fmla="*/ 0 h 1064962"/>
                <a:gd name="connsiteX8" fmla="*/ 7360838 w 9111897"/>
                <a:gd name="connsiteY8" fmla="*/ 15170 h 1064962"/>
                <a:gd name="connsiteX9" fmla="*/ 7809953 w 9111897"/>
                <a:gd name="connsiteY9" fmla="*/ 48282 h 1064962"/>
                <a:gd name="connsiteX10" fmla="*/ 9111897 w 9111897"/>
                <a:gd name="connsiteY10" fmla="*/ 258520 h 1064962"/>
                <a:gd name="connsiteX11" fmla="*/ 9111820 w 9111897"/>
                <a:gd name="connsiteY11" fmla="*/ 602807 h 1064962"/>
                <a:gd name="connsiteX12" fmla="*/ 8750016 w 9111897"/>
                <a:gd name="connsiteY12" fmla="*/ 515596 h 1064962"/>
                <a:gd name="connsiteX13" fmla="*/ 7394172 w 9111897"/>
                <a:gd name="connsiteY13" fmla="*/ 294761 h 1064962"/>
                <a:gd name="connsiteX14" fmla="*/ 6729206 w 9111897"/>
                <a:gd name="connsiteY14" fmla="*/ 241118 h 1064962"/>
                <a:gd name="connsiteX15" fmla="*/ 6014194 w 9111897"/>
                <a:gd name="connsiteY15" fmla="*/ 232788 h 1064962"/>
                <a:gd name="connsiteX16" fmla="*/ 4997120 w 9111897"/>
                <a:gd name="connsiteY16" fmla="*/ 342246 h 1064962"/>
                <a:gd name="connsiteX17" fmla="*/ 4327753 w 9111897"/>
                <a:gd name="connsiteY17" fmla="*/ 463838 h 1064962"/>
                <a:gd name="connsiteX18" fmla="*/ 3765147 w 9111897"/>
                <a:gd name="connsiteY18" fmla="*/ 580511 h 1064962"/>
                <a:gd name="connsiteX19" fmla="*/ 2812647 w 9111897"/>
                <a:gd name="connsiteY19" fmla="*/ 809111 h 1064962"/>
                <a:gd name="connsiteX20" fmla="*/ 2183997 w 9111897"/>
                <a:gd name="connsiteY20" fmla="*/ 847211 h 1064962"/>
                <a:gd name="connsiteX21" fmla="*/ 1641072 w 9111897"/>
                <a:gd name="connsiteY21" fmla="*/ 799586 h 1064962"/>
                <a:gd name="connsiteX22" fmla="*/ 1068413 w 9111897"/>
                <a:gd name="connsiteY22" fmla="*/ 1019677 h 1064962"/>
                <a:gd name="connsiteX23" fmla="*/ 371294 w 9111897"/>
                <a:gd name="connsiteY23" fmla="*/ 527874 h 1064962"/>
                <a:gd name="connsiteX24" fmla="*/ 105559 w 9111897"/>
                <a:gd name="connsiteY24" fmla="*/ 329147 h 1064962"/>
                <a:gd name="connsiteX25" fmla="*/ 104721 w 9111897"/>
                <a:gd name="connsiteY25" fmla="*/ 342973 h 1064962"/>
                <a:gd name="connsiteX26" fmla="*/ 103502 w 9111897"/>
                <a:gd name="connsiteY26" fmla="*/ 189046 h 1064962"/>
                <a:gd name="connsiteX0" fmla="*/ 103502 w 9111897"/>
                <a:gd name="connsiteY0" fmla="*/ 189046 h 861499"/>
                <a:gd name="connsiteX1" fmla="*/ 444036 w 9111897"/>
                <a:gd name="connsiteY1" fmla="*/ 351529 h 861499"/>
                <a:gd name="connsiteX2" fmla="*/ 1250547 w 9111897"/>
                <a:gd name="connsiteY2" fmla="*/ 656711 h 861499"/>
                <a:gd name="connsiteX3" fmla="*/ 2393547 w 9111897"/>
                <a:gd name="connsiteY3" fmla="*/ 818636 h 861499"/>
                <a:gd name="connsiteX4" fmla="*/ 4088997 w 9111897"/>
                <a:gd name="connsiteY4" fmla="*/ 399536 h 861499"/>
                <a:gd name="connsiteX5" fmla="*/ 5307403 w 9111897"/>
                <a:gd name="connsiteY5" fmla="*/ 147994 h 861499"/>
                <a:gd name="connsiteX6" fmla="*/ 6160425 w 9111897"/>
                <a:gd name="connsiteY6" fmla="*/ 25500 h 861499"/>
                <a:gd name="connsiteX7" fmla="*/ 6777582 w 9111897"/>
                <a:gd name="connsiteY7" fmla="*/ 0 h 861499"/>
                <a:gd name="connsiteX8" fmla="*/ 7360838 w 9111897"/>
                <a:gd name="connsiteY8" fmla="*/ 15170 h 861499"/>
                <a:gd name="connsiteX9" fmla="*/ 7809953 w 9111897"/>
                <a:gd name="connsiteY9" fmla="*/ 48282 h 861499"/>
                <a:gd name="connsiteX10" fmla="*/ 9111897 w 9111897"/>
                <a:gd name="connsiteY10" fmla="*/ 258520 h 861499"/>
                <a:gd name="connsiteX11" fmla="*/ 9111820 w 9111897"/>
                <a:gd name="connsiteY11" fmla="*/ 602807 h 861499"/>
                <a:gd name="connsiteX12" fmla="*/ 8750016 w 9111897"/>
                <a:gd name="connsiteY12" fmla="*/ 515596 h 861499"/>
                <a:gd name="connsiteX13" fmla="*/ 7394172 w 9111897"/>
                <a:gd name="connsiteY13" fmla="*/ 294761 h 861499"/>
                <a:gd name="connsiteX14" fmla="*/ 6729206 w 9111897"/>
                <a:gd name="connsiteY14" fmla="*/ 241118 h 861499"/>
                <a:gd name="connsiteX15" fmla="*/ 6014194 w 9111897"/>
                <a:gd name="connsiteY15" fmla="*/ 232788 h 861499"/>
                <a:gd name="connsiteX16" fmla="*/ 4997120 w 9111897"/>
                <a:gd name="connsiteY16" fmla="*/ 342246 h 861499"/>
                <a:gd name="connsiteX17" fmla="*/ 4327753 w 9111897"/>
                <a:gd name="connsiteY17" fmla="*/ 463838 h 861499"/>
                <a:gd name="connsiteX18" fmla="*/ 3765147 w 9111897"/>
                <a:gd name="connsiteY18" fmla="*/ 580511 h 861499"/>
                <a:gd name="connsiteX19" fmla="*/ 2812647 w 9111897"/>
                <a:gd name="connsiteY19" fmla="*/ 809111 h 861499"/>
                <a:gd name="connsiteX20" fmla="*/ 2183997 w 9111897"/>
                <a:gd name="connsiteY20" fmla="*/ 847211 h 861499"/>
                <a:gd name="connsiteX21" fmla="*/ 1641072 w 9111897"/>
                <a:gd name="connsiteY21" fmla="*/ 799586 h 861499"/>
                <a:gd name="connsiteX22" fmla="*/ 1087849 w 9111897"/>
                <a:gd name="connsiteY22" fmla="*/ 732100 h 861499"/>
                <a:gd name="connsiteX23" fmla="*/ 371294 w 9111897"/>
                <a:gd name="connsiteY23" fmla="*/ 527874 h 861499"/>
                <a:gd name="connsiteX24" fmla="*/ 105559 w 9111897"/>
                <a:gd name="connsiteY24" fmla="*/ 329147 h 861499"/>
                <a:gd name="connsiteX25" fmla="*/ 104721 w 9111897"/>
                <a:gd name="connsiteY25" fmla="*/ 342973 h 861499"/>
                <a:gd name="connsiteX26" fmla="*/ 103502 w 9111897"/>
                <a:gd name="connsiteY26" fmla="*/ 189046 h 861499"/>
                <a:gd name="connsiteX0" fmla="*/ 1087849 w 9111897"/>
                <a:gd name="connsiteY0" fmla="*/ 732100 h 892547"/>
                <a:gd name="connsiteX1" fmla="*/ 371294 w 9111897"/>
                <a:gd name="connsiteY1" fmla="*/ 527874 h 892547"/>
                <a:gd name="connsiteX2" fmla="*/ 105559 w 9111897"/>
                <a:gd name="connsiteY2" fmla="*/ 329147 h 892547"/>
                <a:gd name="connsiteX3" fmla="*/ 104721 w 9111897"/>
                <a:gd name="connsiteY3" fmla="*/ 342973 h 892547"/>
                <a:gd name="connsiteX4" fmla="*/ 103502 w 9111897"/>
                <a:gd name="connsiteY4" fmla="*/ 189046 h 892547"/>
                <a:gd name="connsiteX5" fmla="*/ 444036 w 9111897"/>
                <a:gd name="connsiteY5" fmla="*/ 351529 h 892547"/>
                <a:gd name="connsiteX6" fmla="*/ 1250547 w 9111897"/>
                <a:gd name="connsiteY6" fmla="*/ 656711 h 892547"/>
                <a:gd name="connsiteX7" fmla="*/ 2393547 w 9111897"/>
                <a:gd name="connsiteY7" fmla="*/ 818636 h 892547"/>
                <a:gd name="connsiteX8" fmla="*/ 4088997 w 9111897"/>
                <a:gd name="connsiteY8" fmla="*/ 399536 h 892547"/>
                <a:gd name="connsiteX9" fmla="*/ 5307403 w 9111897"/>
                <a:gd name="connsiteY9" fmla="*/ 147994 h 892547"/>
                <a:gd name="connsiteX10" fmla="*/ 6160425 w 9111897"/>
                <a:gd name="connsiteY10" fmla="*/ 25500 h 892547"/>
                <a:gd name="connsiteX11" fmla="*/ 6777582 w 9111897"/>
                <a:gd name="connsiteY11" fmla="*/ 0 h 892547"/>
                <a:gd name="connsiteX12" fmla="*/ 7360838 w 9111897"/>
                <a:gd name="connsiteY12" fmla="*/ 15170 h 892547"/>
                <a:gd name="connsiteX13" fmla="*/ 7809953 w 9111897"/>
                <a:gd name="connsiteY13" fmla="*/ 48282 h 892547"/>
                <a:gd name="connsiteX14" fmla="*/ 9111897 w 9111897"/>
                <a:gd name="connsiteY14" fmla="*/ 258520 h 892547"/>
                <a:gd name="connsiteX15" fmla="*/ 9111820 w 9111897"/>
                <a:gd name="connsiteY15" fmla="*/ 602807 h 892547"/>
                <a:gd name="connsiteX16" fmla="*/ 8750016 w 9111897"/>
                <a:gd name="connsiteY16" fmla="*/ 515596 h 892547"/>
                <a:gd name="connsiteX17" fmla="*/ 7394172 w 9111897"/>
                <a:gd name="connsiteY17" fmla="*/ 294761 h 892547"/>
                <a:gd name="connsiteX18" fmla="*/ 6729206 w 9111897"/>
                <a:gd name="connsiteY18" fmla="*/ 241118 h 892547"/>
                <a:gd name="connsiteX19" fmla="*/ 6014194 w 9111897"/>
                <a:gd name="connsiteY19" fmla="*/ 232788 h 892547"/>
                <a:gd name="connsiteX20" fmla="*/ 4997120 w 9111897"/>
                <a:gd name="connsiteY20" fmla="*/ 342246 h 892547"/>
                <a:gd name="connsiteX21" fmla="*/ 4327753 w 9111897"/>
                <a:gd name="connsiteY21" fmla="*/ 463838 h 892547"/>
                <a:gd name="connsiteX22" fmla="*/ 3765147 w 9111897"/>
                <a:gd name="connsiteY22" fmla="*/ 580511 h 892547"/>
                <a:gd name="connsiteX23" fmla="*/ 2812647 w 9111897"/>
                <a:gd name="connsiteY23" fmla="*/ 809111 h 892547"/>
                <a:gd name="connsiteX24" fmla="*/ 2183997 w 9111897"/>
                <a:gd name="connsiteY24" fmla="*/ 847211 h 892547"/>
                <a:gd name="connsiteX25" fmla="*/ 1731126 w 9111897"/>
                <a:gd name="connsiteY25" fmla="*/ 892547 h 892547"/>
                <a:gd name="connsiteX0" fmla="*/ 1087849 w 9111897"/>
                <a:gd name="connsiteY0" fmla="*/ 732100 h 861499"/>
                <a:gd name="connsiteX1" fmla="*/ 371294 w 9111897"/>
                <a:gd name="connsiteY1" fmla="*/ 527874 h 861499"/>
                <a:gd name="connsiteX2" fmla="*/ 105559 w 9111897"/>
                <a:gd name="connsiteY2" fmla="*/ 329147 h 861499"/>
                <a:gd name="connsiteX3" fmla="*/ 104721 w 9111897"/>
                <a:gd name="connsiteY3" fmla="*/ 342973 h 861499"/>
                <a:gd name="connsiteX4" fmla="*/ 103502 w 9111897"/>
                <a:gd name="connsiteY4" fmla="*/ 189046 h 861499"/>
                <a:gd name="connsiteX5" fmla="*/ 444036 w 9111897"/>
                <a:gd name="connsiteY5" fmla="*/ 351529 h 861499"/>
                <a:gd name="connsiteX6" fmla="*/ 1250547 w 9111897"/>
                <a:gd name="connsiteY6" fmla="*/ 656711 h 861499"/>
                <a:gd name="connsiteX7" fmla="*/ 2393547 w 9111897"/>
                <a:gd name="connsiteY7" fmla="*/ 818636 h 861499"/>
                <a:gd name="connsiteX8" fmla="*/ 4088997 w 9111897"/>
                <a:gd name="connsiteY8" fmla="*/ 399536 h 861499"/>
                <a:gd name="connsiteX9" fmla="*/ 5307403 w 9111897"/>
                <a:gd name="connsiteY9" fmla="*/ 147994 h 861499"/>
                <a:gd name="connsiteX10" fmla="*/ 6160425 w 9111897"/>
                <a:gd name="connsiteY10" fmla="*/ 25500 h 861499"/>
                <a:gd name="connsiteX11" fmla="*/ 6777582 w 9111897"/>
                <a:gd name="connsiteY11" fmla="*/ 0 h 861499"/>
                <a:gd name="connsiteX12" fmla="*/ 7360838 w 9111897"/>
                <a:gd name="connsiteY12" fmla="*/ 15170 h 861499"/>
                <a:gd name="connsiteX13" fmla="*/ 7809953 w 9111897"/>
                <a:gd name="connsiteY13" fmla="*/ 48282 h 861499"/>
                <a:gd name="connsiteX14" fmla="*/ 9111897 w 9111897"/>
                <a:gd name="connsiteY14" fmla="*/ 258520 h 861499"/>
                <a:gd name="connsiteX15" fmla="*/ 9111820 w 9111897"/>
                <a:gd name="connsiteY15" fmla="*/ 602807 h 861499"/>
                <a:gd name="connsiteX16" fmla="*/ 8750016 w 9111897"/>
                <a:gd name="connsiteY16" fmla="*/ 515596 h 861499"/>
                <a:gd name="connsiteX17" fmla="*/ 7394172 w 9111897"/>
                <a:gd name="connsiteY17" fmla="*/ 294761 h 861499"/>
                <a:gd name="connsiteX18" fmla="*/ 6729206 w 9111897"/>
                <a:gd name="connsiteY18" fmla="*/ 241118 h 861499"/>
                <a:gd name="connsiteX19" fmla="*/ 6014194 w 9111897"/>
                <a:gd name="connsiteY19" fmla="*/ 232788 h 861499"/>
                <a:gd name="connsiteX20" fmla="*/ 4997120 w 9111897"/>
                <a:gd name="connsiteY20" fmla="*/ 342246 h 861499"/>
                <a:gd name="connsiteX21" fmla="*/ 4327753 w 9111897"/>
                <a:gd name="connsiteY21" fmla="*/ 463838 h 861499"/>
                <a:gd name="connsiteX22" fmla="*/ 3765147 w 9111897"/>
                <a:gd name="connsiteY22" fmla="*/ 580511 h 861499"/>
                <a:gd name="connsiteX23" fmla="*/ 2812647 w 9111897"/>
                <a:gd name="connsiteY23" fmla="*/ 809111 h 861499"/>
                <a:gd name="connsiteX24" fmla="*/ 2183997 w 9111897"/>
                <a:gd name="connsiteY24" fmla="*/ 847211 h 861499"/>
                <a:gd name="connsiteX25" fmla="*/ 1731126 w 9111897"/>
                <a:gd name="connsiteY25" fmla="*/ 852420 h 861499"/>
                <a:gd name="connsiteX0" fmla="*/ 1087849 w 9111897"/>
                <a:gd name="connsiteY0" fmla="*/ 732100 h 1580668"/>
                <a:gd name="connsiteX1" fmla="*/ 371294 w 9111897"/>
                <a:gd name="connsiteY1" fmla="*/ 527874 h 1580668"/>
                <a:gd name="connsiteX2" fmla="*/ 105559 w 9111897"/>
                <a:gd name="connsiteY2" fmla="*/ 329147 h 1580668"/>
                <a:gd name="connsiteX3" fmla="*/ 104721 w 9111897"/>
                <a:gd name="connsiteY3" fmla="*/ 342973 h 1580668"/>
                <a:gd name="connsiteX4" fmla="*/ 103502 w 9111897"/>
                <a:gd name="connsiteY4" fmla="*/ 189046 h 1580668"/>
                <a:gd name="connsiteX5" fmla="*/ 444036 w 9111897"/>
                <a:gd name="connsiteY5" fmla="*/ 351529 h 1580668"/>
                <a:gd name="connsiteX6" fmla="*/ 1250547 w 9111897"/>
                <a:gd name="connsiteY6" fmla="*/ 656711 h 1580668"/>
                <a:gd name="connsiteX7" fmla="*/ 2393547 w 9111897"/>
                <a:gd name="connsiteY7" fmla="*/ 818636 h 1580668"/>
                <a:gd name="connsiteX8" fmla="*/ 4088997 w 9111897"/>
                <a:gd name="connsiteY8" fmla="*/ 399536 h 1580668"/>
                <a:gd name="connsiteX9" fmla="*/ 5307403 w 9111897"/>
                <a:gd name="connsiteY9" fmla="*/ 147994 h 1580668"/>
                <a:gd name="connsiteX10" fmla="*/ 6160425 w 9111897"/>
                <a:gd name="connsiteY10" fmla="*/ 25500 h 1580668"/>
                <a:gd name="connsiteX11" fmla="*/ 6777582 w 9111897"/>
                <a:gd name="connsiteY11" fmla="*/ 0 h 1580668"/>
                <a:gd name="connsiteX12" fmla="*/ 7360838 w 9111897"/>
                <a:gd name="connsiteY12" fmla="*/ 15170 h 1580668"/>
                <a:gd name="connsiteX13" fmla="*/ 7809953 w 9111897"/>
                <a:gd name="connsiteY13" fmla="*/ 48282 h 1580668"/>
                <a:gd name="connsiteX14" fmla="*/ 9111897 w 9111897"/>
                <a:gd name="connsiteY14" fmla="*/ 258520 h 1580668"/>
                <a:gd name="connsiteX15" fmla="*/ 9111820 w 9111897"/>
                <a:gd name="connsiteY15" fmla="*/ 602807 h 1580668"/>
                <a:gd name="connsiteX16" fmla="*/ 8750016 w 9111897"/>
                <a:gd name="connsiteY16" fmla="*/ 515596 h 1580668"/>
                <a:gd name="connsiteX17" fmla="*/ 7394172 w 9111897"/>
                <a:gd name="connsiteY17" fmla="*/ 294761 h 1580668"/>
                <a:gd name="connsiteX18" fmla="*/ 6729206 w 9111897"/>
                <a:gd name="connsiteY18" fmla="*/ 241118 h 1580668"/>
                <a:gd name="connsiteX19" fmla="*/ 6014194 w 9111897"/>
                <a:gd name="connsiteY19" fmla="*/ 232788 h 1580668"/>
                <a:gd name="connsiteX20" fmla="*/ 4997120 w 9111897"/>
                <a:gd name="connsiteY20" fmla="*/ 342246 h 1580668"/>
                <a:gd name="connsiteX21" fmla="*/ 4327753 w 9111897"/>
                <a:gd name="connsiteY21" fmla="*/ 463838 h 1580668"/>
                <a:gd name="connsiteX22" fmla="*/ 3765147 w 9111897"/>
                <a:gd name="connsiteY22" fmla="*/ 580511 h 1580668"/>
                <a:gd name="connsiteX23" fmla="*/ 2812647 w 9111897"/>
                <a:gd name="connsiteY23" fmla="*/ 809111 h 1580668"/>
                <a:gd name="connsiteX24" fmla="*/ 2395032 w 9111897"/>
                <a:gd name="connsiteY24" fmla="*/ 1573450 h 1580668"/>
                <a:gd name="connsiteX25" fmla="*/ 1731126 w 9111897"/>
                <a:gd name="connsiteY25" fmla="*/ 852420 h 1580668"/>
                <a:gd name="connsiteX0" fmla="*/ 1087849 w 9111897"/>
                <a:gd name="connsiteY0" fmla="*/ 732100 h 892352"/>
                <a:gd name="connsiteX1" fmla="*/ 371294 w 9111897"/>
                <a:gd name="connsiteY1" fmla="*/ 527874 h 892352"/>
                <a:gd name="connsiteX2" fmla="*/ 105559 w 9111897"/>
                <a:gd name="connsiteY2" fmla="*/ 329147 h 892352"/>
                <a:gd name="connsiteX3" fmla="*/ 104721 w 9111897"/>
                <a:gd name="connsiteY3" fmla="*/ 342973 h 892352"/>
                <a:gd name="connsiteX4" fmla="*/ 103502 w 9111897"/>
                <a:gd name="connsiteY4" fmla="*/ 189046 h 892352"/>
                <a:gd name="connsiteX5" fmla="*/ 444036 w 9111897"/>
                <a:gd name="connsiteY5" fmla="*/ 351529 h 892352"/>
                <a:gd name="connsiteX6" fmla="*/ 1250547 w 9111897"/>
                <a:gd name="connsiteY6" fmla="*/ 656711 h 892352"/>
                <a:gd name="connsiteX7" fmla="*/ 2393547 w 9111897"/>
                <a:gd name="connsiteY7" fmla="*/ 818636 h 892352"/>
                <a:gd name="connsiteX8" fmla="*/ 4088997 w 9111897"/>
                <a:gd name="connsiteY8" fmla="*/ 399536 h 892352"/>
                <a:gd name="connsiteX9" fmla="*/ 5307403 w 9111897"/>
                <a:gd name="connsiteY9" fmla="*/ 147994 h 892352"/>
                <a:gd name="connsiteX10" fmla="*/ 6160425 w 9111897"/>
                <a:gd name="connsiteY10" fmla="*/ 25500 h 892352"/>
                <a:gd name="connsiteX11" fmla="*/ 6777582 w 9111897"/>
                <a:gd name="connsiteY11" fmla="*/ 0 h 892352"/>
                <a:gd name="connsiteX12" fmla="*/ 7360838 w 9111897"/>
                <a:gd name="connsiteY12" fmla="*/ 15170 h 892352"/>
                <a:gd name="connsiteX13" fmla="*/ 7809953 w 9111897"/>
                <a:gd name="connsiteY13" fmla="*/ 48282 h 892352"/>
                <a:gd name="connsiteX14" fmla="*/ 9111897 w 9111897"/>
                <a:gd name="connsiteY14" fmla="*/ 258520 h 892352"/>
                <a:gd name="connsiteX15" fmla="*/ 9111820 w 9111897"/>
                <a:gd name="connsiteY15" fmla="*/ 602807 h 892352"/>
                <a:gd name="connsiteX16" fmla="*/ 8750016 w 9111897"/>
                <a:gd name="connsiteY16" fmla="*/ 515596 h 892352"/>
                <a:gd name="connsiteX17" fmla="*/ 7394172 w 9111897"/>
                <a:gd name="connsiteY17" fmla="*/ 294761 h 892352"/>
                <a:gd name="connsiteX18" fmla="*/ 6729206 w 9111897"/>
                <a:gd name="connsiteY18" fmla="*/ 241118 h 892352"/>
                <a:gd name="connsiteX19" fmla="*/ 6014194 w 9111897"/>
                <a:gd name="connsiteY19" fmla="*/ 232788 h 892352"/>
                <a:gd name="connsiteX20" fmla="*/ 4997120 w 9111897"/>
                <a:gd name="connsiteY20" fmla="*/ 342246 h 892352"/>
                <a:gd name="connsiteX21" fmla="*/ 4327753 w 9111897"/>
                <a:gd name="connsiteY21" fmla="*/ 463838 h 892352"/>
                <a:gd name="connsiteX22" fmla="*/ 3765147 w 9111897"/>
                <a:gd name="connsiteY22" fmla="*/ 580511 h 892352"/>
                <a:gd name="connsiteX23" fmla="*/ 2812647 w 9111897"/>
                <a:gd name="connsiteY23" fmla="*/ 809111 h 892352"/>
                <a:gd name="connsiteX24" fmla="*/ 2269623 w 9111897"/>
                <a:gd name="connsiteY24" fmla="*/ 885134 h 892352"/>
                <a:gd name="connsiteX25" fmla="*/ 1731126 w 9111897"/>
                <a:gd name="connsiteY25" fmla="*/ 852420 h 892352"/>
                <a:gd name="connsiteX0" fmla="*/ 1087849 w 9111897"/>
                <a:gd name="connsiteY0" fmla="*/ 732100 h 892352"/>
                <a:gd name="connsiteX1" fmla="*/ 371294 w 9111897"/>
                <a:gd name="connsiteY1" fmla="*/ 527874 h 892352"/>
                <a:gd name="connsiteX2" fmla="*/ 105559 w 9111897"/>
                <a:gd name="connsiteY2" fmla="*/ 329147 h 892352"/>
                <a:gd name="connsiteX3" fmla="*/ 104721 w 9111897"/>
                <a:gd name="connsiteY3" fmla="*/ 342973 h 892352"/>
                <a:gd name="connsiteX4" fmla="*/ 103502 w 9111897"/>
                <a:gd name="connsiteY4" fmla="*/ 189046 h 892352"/>
                <a:gd name="connsiteX5" fmla="*/ 444036 w 9111897"/>
                <a:gd name="connsiteY5" fmla="*/ 351529 h 892352"/>
                <a:gd name="connsiteX6" fmla="*/ 1250547 w 9111897"/>
                <a:gd name="connsiteY6" fmla="*/ 656711 h 892352"/>
                <a:gd name="connsiteX7" fmla="*/ 2393547 w 9111897"/>
                <a:gd name="connsiteY7" fmla="*/ 818636 h 892352"/>
                <a:gd name="connsiteX8" fmla="*/ 4088997 w 9111897"/>
                <a:gd name="connsiteY8" fmla="*/ 399536 h 892352"/>
                <a:gd name="connsiteX9" fmla="*/ 5307403 w 9111897"/>
                <a:gd name="connsiteY9" fmla="*/ 147994 h 892352"/>
                <a:gd name="connsiteX10" fmla="*/ 6160425 w 9111897"/>
                <a:gd name="connsiteY10" fmla="*/ 25500 h 892352"/>
                <a:gd name="connsiteX11" fmla="*/ 6777582 w 9111897"/>
                <a:gd name="connsiteY11" fmla="*/ 0 h 892352"/>
                <a:gd name="connsiteX12" fmla="*/ 7360838 w 9111897"/>
                <a:gd name="connsiteY12" fmla="*/ 15170 h 892352"/>
                <a:gd name="connsiteX13" fmla="*/ 7809953 w 9111897"/>
                <a:gd name="connsiteY13" fmla="*/ 48282 h 892352"/>
                <a:gd name="connsiteX14" fmla="*/ 9111897 w 9111897"/>
                <a:gd name="connsiteY14" fmla="*/ 258520 h 892352"/>
                <a:gd name="connsiteX15" fmla="*/ 9111820 w 9111897"/>
                <a:gd name="connsiteY15" fmla="*/ 602807 h 892352"/>
                <a:gd name="connsiteX16" fmla="*/ 8750016 w 9111897"/>
                <a:gd name="connsiteY16" fmla="*/ 515596 h 892352"/>
                <a:gd name="connsiteX17" fmla="*/ 7394172 w 9111897"/>
                <a:gd name="connsiteY17" fmla="*/ 294761 h 892352"/>
                <a:gd name="connsiteX18" fmla="*/ 6729206 w 9111897"/>
                <a:gd name="connsiteY18" fmla="*/ 241118 h 892352"/>
                <a:gd name="connsiteX19" fmla="*/ 6014194 w 9111897"/>
                <a:gd name="connsiteY19" fmla="*/ 232788 h 892352"/>
                <a:gd name="connsiteX20" fmla="*/ 4997120 w 9111897"/>
                <a:gd name="connsiteY20" fmla="*/ 342246 h 892352"/>
                <a:gd name="connsiteX21" fmla="*/ 4327753 w 9111897"/>
                <a:gd name="connsiteY21" fmla="*/ 463838 h 892352"/>
                <a:gd name="connsiteX22" fmla="*/ 3765147 w 9111897"/>
                <a:gd name="connsiteY22" fmla="*/ 580511 h 892352"/>
                <a:gd name="connsiteX23" fmla="*/ 2812647 w 9111897"/>
                <a:gd name="connsiteY23" fmla="*/ 809111 h 892352"/>
                <a:gd name="connsiteX24" fmla="*/ 2269623 w 9111897"/>
                <a:gd name="connsiteY24" fmla="*/ 885134 h 892352"/>
                <a:gd name="connsiteX25" fmla="*/ 1731126 w 9111897"/>
                <a:gd name="connsiteY25" fmla="*/ 852420 h 892352"/>
                <a:gd name="connsiteX26" fmla="*/ 1087849 w 9111897"/>
                <a:gd name="connsiteY26" fmla="*/ 732100 h 892352"/>
                <a:gd name="connsiteX0" fmla="*/ 1087849 w 9111897"/>
                <a:gd name="connsiteY0" fmla="*/ 732100 h 885134"/>
                <a:gd name="connsiteX1" fmla="*/ 371294 w 9111897"/>
                <a:gd name="connsiteY1" fmla="*/ 527874 h 885134"/>
                <a:gd name="connsiteX2" fmla="*/ 105559 w 9111897"/>
                <a:gd name="connsiteY2" fmla="*/ 329147 h 885134"/>
                <a:gd name="connsiteX3" fmla="*/ 104721 w 9111897"/>
                <a:gd name="connsiteY3" fmla="*/ 342973 h 885134"/>
                <a:gd name="connsiteX4" fmla="*/ 103502 w 9111897"/>
                <a:gd name="connsiteY4" fmla="*/ 189046 h 885134"/>
                <a:gd name="connsiteX5" fmla="*/ 444036 w 9111897"/>
                <a:gd name="connsiteY5" fmla="*/ 351529 h 885134"/>
                <a:gd name="connsiteX6" fmla="*/ 1250547 w 9111897"/>
                <a:gd name="connsiteY6" fmla="*/ 656711 h 885134"/>
                <a:gd name="connsiteX7" fmla="*/ 2393547 w 9111897"/>
                <a:gd name="connsiteY7" fmla="*/ 818636 h 885134"/>
                <a:gd name="connsiteX8" fmla="*/ 4088997 w 9111897"/>
                <a:gd name="connsiteY8" fmla="*/ 399536 h 885134"/>
                <a:gd name="connsiteX9" fmla="*/ 5307403 w 9111897"/>
                <a:gd name="connsiteY9" fmla="*/ 147994 h 885134"/>
                <a:gd name="connsiteX10" fmla="*/ 6160425 w 9111897"/>
                <a:gd name="connsiteY10" fmla="*/ 25500 h 885134"/>
                <a:gd name="connsiteX11" fmla="*/ 6777582 w 9111897"/>
                <a:gd name="connsiteY11" fmla="*/ 0 h 885134"/>
                <a:gd name="connsiteX12" fmla="*/ 7360838 w 9111897"/>
                <a:gd name="connsiteY12" fmla="*/ 15170 h 885134"/>
                <a:gd name="connsiteX13" fmla="*/ 7809953 w 9111897"/>
                <a:gd name="connsiteY13" fmla="*/ 48282 h 885134"/>
                <a:gd name="connsiteX14" fmla="*/ 9111897 w 9111897"/>
                <a:gd name="connsiteY14" fmla="*/ 258520 h 885134"/>
                <a:gd name="connsiteX15" fmla="*/ 9111820 w 9111897"/>
                <a:gd name="connsiteY15" fmla="*/ 602807 h 885134"/>
                <a:gd name="connsiteX16" fmla="*/ 8750016 w 9111897"/>
                <a:gd name="connsiteY16" fmla="*/ 515596 h 885134"/>
                <a:gd name="connsiteX17" fmla="*/ 7394172 w 9111897"/>
                <a:gd name="connsiteY17" fmla="*/ 294761 h 885134"/>
                <a:gd name="connsiteX18" fmla="*/ 6729206 w 9111897"/>
                <a:gd name="connsiteY18" fmla="*/ 241118 h 885134"/>
                <a:gd name="connsiteX19" fmla="*/ 6014194 w 9111897"/>
                <a:gd name="connsiteY19" fmla="*/ 232788 h 885134"/>
                <a:gd name="connsiteX20" fmla="*/ 4997120 w 9111897"/>
                <a:gd name="connsiteY20" fmla="*/ 342246 h 885134"/>
                <a:gd name="connsiteX21" fmla="*/ 4327753 w 9111897"/>
                <a:gd name="connsiteY21" fmla="*/ 463838 h 885134"/>
                <a:gd name="connsiteX22" fmla="*/ 3765147 w 9111897"/>
                <a:gd name="connsiteY22" fmla="*/ 580511 h 885134"/>
                <a:gd name="connsiteX23" fmla="*/ 2812647 w 9111897"/>
                <a:gd name="connsiteY23" fmla="*/ 809111 h 885134"/>
                <a:gd name="connsiteX24" fmla="*/ 2269623 w 9111897"/>
                <a:gd name="connsiteY24" fmla="*/ 885134 h 885134"/>
                <a:gd name="connsiteX25" fmla="*/ 1731126 w 9111897"/>
                <a:gd name="connsiteY25" fmla="*/ 852420 h 885134"/>
                <a:gd name="connsiteX26" fmla="*/ 1087849 w 9111897"/>
                <a:gd name="connsiteY26" fmla="*/ 732100 h 885134"/>
                <a:gd name="connsiteX0" fmla="*/ 1087849 w 9111897"/>
                <a:gd name="connsiteY0" fmla="*/ 732100 h 892352"/>
                <a:gd name="connsiteX1" fmla="*/ 371294 w 9111897"/>
                <a:gd name="connsiteY1" fmla="*/ 527874 h 892352"/>
                <a:gd name="connsiteX2" fmla="*/ 105559 w 9111897"/>
                <a:gd name="connsiteY2" fmla="*/ 329147 h 892352"/>
                <a:gd name="connsiteX3" fmla="*/ 104721 w 9111897"/>
                <a:gd name="connsiteY3" fmla="*/ 342973 h 892352"/>
                <a:gd name="connsiteX4" fmla="*/ 103502 w 9111897"/>
                <a:gd name="connsiteY4" fmla="*/ 189046 h 892352"/>
                <a:gd name="connsiteX5" fmla="*/ 444036 w 9111897"/>
                <a:gd name="connsiteY5" fmla="*/ 351529 h 892352"/>
                <a:gd name="connsiteX6" fmla="*/ 1250547 w 9111897"/>
                <a:gd name="connsiteY6" fmla="*/ 656711 h 892352"/>
                <a:gd name="connsiteX7" fmla="*/ 2393547 w 9111897"/>
                <a:gd name="connsiteY7" fmla="*/ 818636 h 892352"/>
                <a:gd name="connsiteX8" fmla="*/ 4088997 w 9111897"/>
                <a:gd name="connsiteY8" fmla="*/ 399536 h 892352"/>
                <a:gd name="connsiteX9" fmla="*/ 5307403 w 9111897"/>
                <a:gd name="connsiteY9" fmla="*/ 147994 h 892352"/>
                <a:gd name="connsiteX10" fmla="*/ 6160425 w 9111897"/>
                <a:gd name="connsiteY10" fmla="*/ 25500 h 892352"/>
                <a:gd name="connsiteX11" fmla="*/ 6777582 w 9111897"/>
                <a:gd name="connsiteY11" fmla="*/ 0 h 892352"/>
                <a:gd name="connsiteX12" fmla="*/ 7360838 w 9111897"/>
                <a:gd name="connsiteY12" fmla="*/ 15170 h 892352"/>
                <a:gd name="connsiteX13" fmla="*/ 7809953 w 9111897"/>
                <a:gd name="connsiteY13" fmla="*/ 48282 h 892352"/>
                <a:gd name="connsiteX14" fmla="*/ 9111897 w 9111897"/>
                <a:gd name="connsiteY14" fmla="*/ 258520 h 892352"/>
                <a:gd name="connsiteX15" fmla="*/ 9111820 w 9111897"/>
                <a:gd name="connsiteY15" fmla="*/ 602807 h 892352"/>
                <a:gd name="connsiteX16" fmla="*/ 8750016 w 9111897"/>
                <a:gd name="connsiteY16" fmla="*/ 515596 h 892352"/>
                <a:gd name="connsiteX17" fmla="*/ 7394172 w 9111897"/>
                <a:gd name="connsiteY17" fmla="*/ 294761 h 892352"/>
                <a:gd name="connsiteX18" fmla="*/ 6729206 w 9111897"/>
                <a:gd name="connsiteY18" fmla="*/ 241118 h 892352"/>
                <a:gd name="connsiteX19" fmla="*/ 6014194 w 9111897"/>
                <a:gd name="connsiteY19" fmla="*/ 232788 h 892352"/>
                <a:gd name="connsiteX20" fmla="*/ 4997120 w 9111897"/>
                <a:gd name="connsiteY20" fmla="*/ 342246 h 892352"/>
                <a:gd name="connsiteX21" fmla="*/ 4327753 w 9111897"/>
                <a:gd name="connsiteY21" fmla="*/ 463838 h 892352"/>
                <a:gd name="connsiteX22" fmla="*/ 3765147 w 9111897"/>
                <a:gd name="connsiteY22" fmla="*/ 580511 h 892352"/>
                <a:gd name="connsiteX23" fmla="*/ 2812647 w 9111897"/>
                <a:gd name="connsiteY23" fmla="*/ 809111 h 892352"/>
                <a:gd name="connsiteX24" fmla="*/ 2269623 w 9111897"/>
                <a:gd name="connsiteY24" fmla="*/ 885134 h 892352"/>
                <a:gd name="connsiteX25" fmla="*/ 1731126 w 9111897"/>
                <a:gd name="connsiteY25" fmla="*/ 852420 h 892352"/>
                <a:gd name="connsiteX26" fmla="*/ 1087849 w 9111897"/>
                <a:gd name="connsiteY26" fmla="*/ 732100 h 892352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14194 w 9111897"/>
                <a:gd name="connsiteY19" fmla="*/ 232788 h 895696"/>
                <a:gd name="connsiteX20" fmla="*/ 4997120 w 9111897"/>
                <a:gd name="connsiteY20" fmla="*/ 342246 h 895696"/>
                <a:gd name="connsiteX21" fmla="*/ 4327753 w 9111897"/>
                <a:gd name="connsiteY21" fmla="*/ 463838 h 895696"/>
                <a:gd name="connsiteX22" fmla="*/ 3765147 w 9111897"/>
                <a:gd name="connsiteY22" fmla="*/ 580511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14194 w 9111897"/>
                <a:gd name="connsiteY19" fmla="*/ 232788 h 895696"/>
                <a:gd name="connsiteX20" fmla="*/ 4997120 w 9111897"/>
                <a:gd name="connsiteY20" fmla="*/ 342246 h 895696"/>
                <a:gd name="connsiteX21" fmla="*/ 4327753 w 9111897"/>
                <a:gd name="connsiteY21" fmla="*/ 463838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14194 w 9111897"/>
                <a:gd name="connsiteY19" fmla="*/ 232788 h 895696"/>
                <a:gd name="connsiteX20" fmla="*/ 4997120 w 9111897"/>
                <a:gd name="connsiteY20" fmla="*/ 342246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14194 w 9111897"/>
                <a:gd name="connsiteY19" fmla="*/ 23278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46588 w 9111897"/>
                <a:gd name="connsiteY19" fmla="*/ 32641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46588 w 9111897"/>
                <a:gd name="connsiteY19" fmla="*/ 32641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46588 w 9111897"/>
                <a:gd name="connsiteY19" fmla="*/ 32641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40110 w 9111897"/>
                <a:gd name="connsiteY19" fmla="*/ 246164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78983 w 9111897"/>
                <a:gd name="connsiteY19" fmla="*/ 32641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729206 w 9111897"/>
                <a:gd name="connsiteY18" fmla="*/ 241118 h 895696"/>
                <a:gd name="connsiteX19" fmla="*/ 6078983 w 9111897"/>
                <a:gd name="connsiteY19" fmla="*/ 32641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394172 w 9111897"/>
                <a:gd name="connsiteY17" fmla="*/ 294761 h 895696"/>
                <a:gd name="connsiteX18" fmla="*/ 6839345 w 9111897"/>
                <a:gd name="connsiteY18" fmla="*/ 328061 h 895696"/>
                <a:gd name="connsiteX19" fmla="*/ 6078983 w 9111897"/>
                <a:gd name="connsiteY19" fmla="*/ 32641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0 w 9111897"/>
                <a:gd name="connsiteY15" fmla="*/ 602807 h 895696"/>
                <a:gd name="connsiteX16" fmla="*/ 8750016 w 9111897"/>
                <a:gd name="connsiteY16" fmla="*/ 515596 h 895696"/>
                <a:gd name="connsiteX17" fmla="*/ 7556140 w 9111897"/>
                <a:gd name="connsiteY17" fmla="*/ 368328 h 895696"/>
                <a:gd name="connsiteX18" fmla="*/ 6839345 w 9111897"/>
                <a:gd name="connsiteY18" fmla="*/ 328061 h 895696"/>
                <a:gd name="connsiteX19" fmla="*/ 6078983 w 9111897"/>
                <a:gd name="connsiteY19" fmla="*/ 32641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1238154"/>
                <a:gd name="connsiteX1" fmla="*/ 371294 w 9111897"/>
                <a:gd name="connsiteY1" fmla="*/ 527874 h 1238154"/>
                <a:gd name="connsiteX2" fmla="*/ 105559 w 9111897"/>
                <a:gd name="connsiteY2" fmla="*/ 329147 h 1238154"/>
                <a:gd name="connsiteX3" fmla="*/ 104721 w 9111897"/>
                <a:gd name="connsiteY3" fmla="*/ 342973 h 1238154"/>
                <a:gd name="connsiteX4" fmla="*/ 103502 w 9111897"/>
                <a:gd name="connsiteY4" fmla="*/ 189046 h 1238154"/>
                <a:gd name="connsiteX5" fmla="*/ 444036 w 9111897"/>
                <a:gd name="connsiteY5" fmla="*/ 351529 h 1238154"/>
                <a:gd name="connsiteX6" fmla="*/ 1250547 w 9111897"/>
                <a:gd name="connsiteY6" fmla="*/ 656711 h 1238154"/>
                <a:gd name="connsiteX7" fmla="*/ 2393547 w 9111897"/>
                <a:gd name="connsiteY7" fmla="*/ 818636 h 1238154"/>
                <a:gd name="connsiteX8" fmla="*/ 4088997 w 9111897"/>
                <a:gd name="connsiteY8" fmla="*/ 399536 h 1238154"/>
                <a:gd name="connsiteX9" fmla="*/ 5307403 w 9111897"/>
                <a:gd name="connsiteY9" fmla="*/ 147994 h 1238154"/>
                <a:gd name="connsiteX10" fmla="*/ 6160425 w 9111897"/>
                <a:gd name="connsiteY10" fmla="*/ 25500 h 1238154"/>
                <a:gd name="connsiteX11" fmla="*/ 6777582 w 9111897"/>
                <a:gd name="connsiteY11" fmla="*/ 0 h 1238154"/>
                <a:gd name="connsiteX12" fmla="*/ 7360838 w 9111897"/>
                <a:gd name="connsiteY12" fmla="*/ 15170 h 1238154"/>
                <a:gd name="connsiteX13" fmla="*/ 7809953 w 9111897"/>
                <a:gd name="connsiteY13" fmla="*/ 48282 h 1238154"/>
                <a:gd name="connsiteX14" fmla="*/ 9111897 w 9111897"/>
                <a:gd name="connsiteY14" fmla="*/ 258520 h 1238154"/>
                <a:gd name="connsiteX15" fmla="*/ 8768447 w 9111897"/>
                <a:gd name="connsiteY15" fmla="*/ 1238154 h 1238154"/>
                <a:gd name="connsiteX16" fmla="*/ 8750016 w 9111897"/>
                <a:gd name="connsiteY16" fmla="*/ 515596 h 1238154"/>
                <a:gd name="connsiteX17" fmla="*/ 7556140 w 9111897"/>
                <a:gd name="connsiteY17" fmla="*/ 368328 h 1238154"/>
                <a:gd name="connsiteX18" fmla="*/ 6839345 w 9111897"/>
                <a:gd name="connsiteY18" fmla="*/ 328061 h 1238154"/>
                <a:gd name="connsiteX19" fmla="*/ 6078983 w 9111897"/>
                <a:gd name="connsiteY19" fmla="*/ 326418 h 1238154"/>
                <a:gd name="connsiteX20" fmla="*/ 5133174 w 9111897"/>
                <a:gd name="connsiteY20" fmla="*/ 382373 h 1238154"/>
                <a:gd name="connsiteX21" fmla="*/ 4489721 w 9111897"/>
                <a:gd name="connsiteY21" fmla="*/ 483901 h 1238154"/>
                <a:gd name="connsiteX22" fmla="*/ 3881765 w 9111897"/>
                <a:gd name="connsiteY22" fmla="*/ 600574 h 1238154"/>
                <a:gd name="connsiteX23" fmla="*/ 3065318 w 9111897"/>
                <a:gd name="connsiteY23" fmla="*/ 789048 h 1238154"/>
                <a:gd name="connsiteX24" fmla="*/ 2269623 w 9111897"/>
                <a:gd name="connsiteY24" fmla="*/ 885134 h 1238154"/>
                <a:gd name="connsiteX25" fmla="*/ 1731126 w 9111897"/>
                <a:gd name="connsiteY25" fmla="*/ 852420 h 1238154"/>
                <a:gd name="connsiteX26" fmla="*/ 1087849 w 9111897"/>
                <a:gd name="connsiteY26" fmla="*/ 732100 h 1238154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7556140 w 9111897"/>
                <a:gd name="connsiteY17" fmla="*/ 368328 h 895696"/>
                <a:gd name="connsiteX18" fmla="*/ 6839345 w 9111897"/>
                <a:gd name="connsiteY18" fmla="*/ 328061 h 895696"/>
                <a:gd name="connsiteX19" fmla="*/ 6078983 w 9111897"/>
                <a:gd name="connsiteY19" fmla="*/ 326418 h 895696"/>
                <a:gd name="connsiteX20" fmla="*/ 5133174 w 9111897"/>
                <a:gd name="connsiteY20" fmla="*/ 382373 h 895696"/>
                <a:gd name="connsiteX21" fmla="*/ 4489721 w 9111897"/>
                <a:gd name="connsiteY21" fmla="*/ 483901 h 895696"/>
                <a:gd name="connsiteX22" fmla="*/ 3881765 w 9111897"/>
                <a:gd name="connsiteY22" fmla="*/ 600574 h 895696"/>
                <a:gd name="connsiteX23" fmla="*/ 3065318 w 9111897"/>
                <a:gd name="connsiteY23" fmla="*/ 789048 h 895696"/>
                <a:gd name="connsiteX24" fmla="*/ 2269623 w 9111897"/>
                <a:gd name="connsiteY24" fmla="*/ 885134 h 895696"/>
                <a:gd name="connsiteX25" fmla="*/ 1731126 w 9111897"/>
                <a:gd name="connsiteY25" fmla="*/ 852420 h 895696"/>
                <a:gd name="connsiteX26" fmla="*/ 1087849 w 9111897"/>
                <a:gd name="connsiteY26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7556140 w 9111897"/>
                <a:gd name="connsiteY17" fmla="*/ 368328 h 895696"/>
                <a:gd name="connsiteX18" fmla="*/ 7576436 w 9111897"/>
                <a:gd name="connsiteY18" fmla="*/ 376686 h 895696"/>
                <a:gd name="connsiteX19" fmla="*/ 6839345 w 9111897"/>
                <a:gd name="connsiteY19" fmla="*/ 328061 h 895696"/>
                <a:gd name="connsiteX20" fmla="*/ 6078983 w 9111897"/>
                <a:gd name="connsiteY20" fmla="*/ 326418 h 895696"/>
                <a:gd name="connsiteX21" fmla="*/ 5133174 w 9111897"/>
                <a:gd name="connsiteY21" fmla="*/ 382373 h 895696"/>
                <a:gd name="connsiteX22" fmla="*/ 4489721 w 9111897"/>
                <a:gd name="connsiteY22" fmla="*/ 483901 h 895696"/>
                <a:gd name="connsiteX23" fmla="*/ 3881765 w 9111897"/>
                <a:gd name="connsiteY23" fmla="*/ 600574 h 895696"/>
                <a:gd name="connsiteX24" fmla="*/ 3065318 w 9111897"/>
                <a:gd name="connsiteY24" fmla="*/ 789048 h 895696"/>
                <a:gd name="connsiteX25" fmla="*/ 2269623 w 9111897"/>
                <a:gd name="connsiteY25" fmla="*/ 885134 h 895696"/>
                <a:gd name="connsiteX26" fmla="*/ 1731126 w 9111897"/>
                <a:gd name="connsiteY26" fmla="*/ 852420 h 895696"/>
                <a:gd name="connsiteX27" fmla="*/ 1087849 w 9111897"/>
                <a:gd name="connsiteY27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7129 w 9111897"/>
                <a:gd name="connsiteY17" fmla="*/ 416813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78983 w 9111897"/>
                <a:gd name="connsiteY21" fmla="*/ 326418 h 895696"/>
                <a:gd name="connsiteX22" fmla="*/ 5133174 w 9111897"/>
                <a:gd name="connsiteY22" fmla="*/ 382373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78983 w 9111897"/>
                <a:gd name="connsiteY21" fmla="*/ 326418 h 895696"/>
                <a:gd name="connsiteX22" fmla="*/ 5133174 w 9111897"/>
                <a:gd name="connsiteY22" fmla="*/ 382373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78983 w 9111897"/>
                <a:gd name="connsiteY21" fmla="*/ 326418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01238 w 9111897"/>
                <a:gd name="connsiteY21" fmla="*/ 333106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01238 w 9111897"/>
                <a:gd name="connsiteY21" fmla="*/ 333106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258520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01238 w 9111897"/>
                <a:gd name="connsiteY21" fmla="*/ 333106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809953 w 9111897"/>
                <a:gd name="connsiteY13" fmla="*/ 48282 h 895696"/>
                <a:gd name="connsiteX14" fmla="*/ 9111897 w 9111897"/>
                <a:gd name="connsiteY14" fmla="*/ 318711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01238 w 9111897"/>
                <a:gd name="connsiteY21" fmla="*/ 333106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958964 w 9111897"/>
                <a:gd name="connsiteY13" fmla="*/ 195415 h 895696"/>
                <a:gd name="connsiteX14" fmla="*/ 9111897 w 9111897"/>
                <a:gd name="connsiteY14" fmla="*/ 318711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01238 w 9111897"/>
                <a:gd name="connsiteY21" fmla="*/ 333106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958964 w 9111897"/>
                <a:gd name="connsiteY13" fmla="*/ 195415 h 895696"/>
                <a:gd name="connsiteX14" fmla="*/ 9111897 w 9111897"/>
                <a:gd name="connsiteY14" fmla="*/ 318711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01238 w 9111897"/>
                <a:gd name="connsiteY21" fmla="*/ 333106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60838 w 9111897"/>
                <a:gd name="connsiteY12" fmla="*/ 15170 h 895696"/>
                <a:gd name="connsiteX13" fmla="*/ 7958964 w 9111897"/>
                <a:gd name="connsiteY13" fmla="*/ 195415 h 895696"/>
                <a:gd name="connsiteX14" fmla="*/ 9111897 w 9111897"/>
                <a:gd name="connsiteY14" fmla="*/ 318711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01238 w 9111897"/>
                <a:gd name="connsiteY21" fmla="*/ 333106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32100 h 895696"/>
                <a:gd name="connsiteX1" fmla="*/ 371294 w 9111897"/>
                <a:gd name="connsiteY1" fmla="*/ 527874 h 895696"/>
                <a:gd name="connsiteX2" fmla="*/ 105559 w 9111897"/>
                <a:gd name="connsiteY2" fmla="*/ 329147 h 895696"/>
                <a:gd name="connsiteX3" fmla="*/ 104721 w 9111897"/>
                <a:gd name="connsiteY3" fmla="*/ 342973 h 895696"/>
                <a:gd name="connsiteX4" fmla="*/ 103502 w 9111897"/>
                <a:gd name="connsiteY4" fmla="*/ 189046 h 895696"/>
                <a:gd name="connsiteX5" fmla="*/ 444036 w 9111897"/>
                <a:gd name="connsiteY5" fmla="*/ 351529 h 895696"/>
                <a:gd name="connsiteX6" fmla="*/ 1250547 w 9111897"/>
                <a:gd name="connsiteY6" fmla="*/ 656711 h 895696"/>
                <a:gd name="connsiteX7" fmla="*/ 2393547 w 9111897"/>
                <a:gd name="connsiteY7" fmla="*/ 818636 h 895696"/>
                <a:gd name="connsiteX8" fmla="*/ 4088997 w 9111897"/>
                <a:gd name="connsiteY8" fmla="*/ 399536 h 895696"/>
                <a:gd name="connsiteX9" fmla="*/ 5307403 w 9111897"/>
                <a:gd name="connsiteY9" fmla="*/ 147994 h 895696"/>
                <a:gd name="connsiteX10" fmla="*/ 6160425 w 9111897"/>
                <a:gd name="connsiteY10" fmla="*/ 25500 h 895696"/>
                <a:gd name="connsiteX11" fmla="*/ 6777582 w 9111897"/>
                <a:gd name="connsiteY11" fmla="*/ 0 h 895696"/>
                <a:gd name="connsiteX12" fmla="*/ 7334923 w 9111897"/>
                <a:gd name="connsiteY12" fmla="*/ 168991 h 895696"/>
                <a:gd name="connsiteX13" fmla="*/ 7958964 w 9111897"/>
                <a:gd name="connsiteY13" fmla="*/ 195415 h 895696"/>
                <a:gd name="connsiteX14" fmla="*/ 9111897 w 9111897"/>
                <a:gd name="connsiteY14" fmla="*/ 318711 h 895696"/>
                <a:gd name="connsiteX15" fmla="*/ 9111821 w 9111897"/>
                <a:gd name="connsiteY15" fmla="*/ 576057 h 895696"/>
                <a:gd name="connsiteX16" fmla="*/ 8750016 w 9111897"/>
                <a:gd name="connsiteY16" fmla="*/ 515596 h 895696"/>
                <a:gd name="connsiteX17" fmla="*/ 8120651 w 9111897"/>
                <a:gd name="connsiteY17" fmla="*/ 430188 h 895696"/>
                <a:gd name="connsiteX18" fmla="*/ 7556140 w 9111897"/>
                <a:gd name="connsiteY18" fmla="*/ 368328 h 895696"/>
                <a:gd name="connsiteX19" fmla="*/ 7576436 w 9111897"/>
                <a:gd name="connsiteY19" fmla="*/ 376686 h 895696"/>
                <a:gd name="connsiteX20" fmla="*/ 6839345 w 9111897"/>
                <a:gd name="connsiteY20" fmla="*/ 328061 h 895696"/>
                <a:gd name="connsiteX21" fmla="*/ 6001238 w 9111897"/>
                <a:gd name="connsiteY21" fmla="*/ 333106 h 895696"/>
                <a:gd name="connsiteX22" fmla="*/ 5139654 w 9111897"/>
                <a:gd name="connsiteY22" fmla="*/ 389061 h 895696"/>
                <a:gd name="connsiteX23" fmla="*/ 4489721 w 9111897"/>
                <a:gd name="connsiteY23" fmla="*/ 483901 h 895696"/>
                <a:gd name="connsiteX24" fmla="*/ 3881765 w 9111897"/>
                <a:gd name="connsiteY24" fmla="*/ 600574 h 895696"/>
                <a:gd name="connsiteX25" fmla="*/ 3065318 w 9111897"/>
                <a:gd name="connsiteY25" fmla="*/ 789048 h 895696"/>
                <a:gd name="connsiteX26" fmla="*/ 2269623 w 9111897"/>
                <a:gd name="connsiteY26" fmla="*/ 885134 h 895696"/>
                <a:gd name="connsiteX27" fmla="*/ 1731126 w 9111897"/>
                <a:gd name="connsiteY27" fmla="*/ 852420 h 895696"/>
                <a:gd name="connsiteX28" fmla="*/ 1087849 w 9111897"/>
                <a:gd name="connsiteY28" fmla="*/ 732100 h 895696"/>
                <a:gd name="connsiteX0" fmla="*/ 1087849 w 9111897"/>
                <a:gd name="connsiteY0" fmla="*/ 709800 h 873396"/>
                <a:gd name="connsiteX1" fmla="*/ 371294 w 9111897"/>
                <a:gd name="connsiteY1" fmla="*/ 505574 h 873396"/>
                <a:gd name="connsiteX2" fmla="*/ 105559 w 9111897"/>
                <a:gd name="connsiteY2" fmla="*/ 306847 h 873396"/>
                <a:gd name="connsiteX3" fmla="*/ 104721 w 9111897"/>
                <a:gd name="connsiteY3" fmla="*/ 320673 h 873396"/>
                <a:gd name="connsiteX4" fmla="*/ 103502 w 9111897"/>
                <a:gd name="connsiteY4" fmla="*/ 166746 h 873396"/>
                <a:gd name="connsiteX5" fmla="*/ 444036 w 9111897"/>
                <a:gd name="connsiteY5" fmla="*/ 329229 h 873396"/>
                <a:gd name="connsiteX6" fmla="*/ 1250547 w 9111897"/>
                <a:gd name="connsiteY6" fmla="*/ 634411 h 873396"/>
                <a:gd name="connsiteX7" fmla="*/ 2393547 w 9111897"/>
                <a:gd name="connsiteY7" fmla="*/ 796336 h 873396"/>
                <a:gd name="connsiteX8" fmla="*/ 4088997 w 9111897"/>
                <a:gd name="connsiteY8" fmla="*/ 377236 h 873396"/>
                <a:gd name="connsiteX9" fmla="*/ 5307403 w 9111897"/>
                <a:gd name="connsiteY9" fmla="*/ 125694 h 873396"/>
                <a:gd name="connsiteX10" fmla="*/ 6160425 w 9111897"/>
                <a:gd name="connsiteY10" fmla="*/ 3200 h 873396"/>
                <a:gd name="connsiteX11" fmla="*/ 6771104 w 9111897"/>
                <a:gd name="connsiteY11" fmla="*/ 144897 h 873396"/>
                <a:gd name="connsiteX12" fmla="*/ 7334923 w 9111897"/>
                <a:gd name="connsiteY12" fmla="*/ 146691 h 873396"/>
                <a:gd name="connsiteX13" fmla="*/ 7958964 w 9111897"/>
                <a:gd name="connsiteY13" fmla="*/ 173115 h 873396"/>
                <a:gd name="connsiteX14" fmla="*/ 9111897 w 9111897"/>
                <a:gd name="connsiteY14" fmla="*/ 296411 h 873396"/>
                <a:gd name="connsiteX15" fmla="*/ 9111821 w 9111897"/>
                <a:gd name="connsiteY15" fmla="*/ 553757 h 873396"/>
                <a:gd name="connsiteX16" fmla="*/ 8750016 w 9111897"/>
                <a:gd name="connsiteY16" fmla="*/ 493296 h 873396"/>
                <a:gd name="connsiteX17" fmla="*/ 8120651 w 9111897"/>
                <a:gd name="connsiteY17" fmla="*/ 407888 h 873396"/>
                <a:gd name="connsiteX18" fmla="*/ 7556140 w 9111897"/>
                <a:gd name="connsiteY18" fmla="*/ 346028 h 873396"/>
                <a:gd name="connsiteX19" fmla="*/ 7576436 w 9111897"/>
                <a:gd name="connsiteY19" fmla="*/ 354386 h 873396"/>
                <a:gd name="connsiteX20" fmla="*/ 6839345 w 9111897"/>
                <a:gd name="connsiteY20" fmla="*/ 305761 h 873396"/>
                <a:gd name="connsiteX21" fmla="*/ 6001238 w 9111897"/>
                <a:gd name="connsiteY21" fmla="*/ 310806 h 873396"/>
                <a:gd name="connsiteX22" fmla="*/ 5139654 w 9111897"/>
                <a:gd name="connsiteY22" fmla="*/ 366761 h 873396"/>
                <a:gd name="connsiteX23" fmla="*/ 4489721 w 9111897"/>
                <a:gd name="connsiteY23" fmla="*/ 461601 h 873396"/>
                <a:gd name="connsiteX24" fmla="*/ 3881765 w 9111897"/>
                <a:gd name="connsiteY24" fmla="*/ 578274 h 873396"/>
                <a:gd name="connsiteX25" fmla="*/ 3065318 w 9111897"/>
                <a:gd name="connsiteY25" fmla="*/ 766748 h 873396"/>
                <a:gd name="connsiteX26" fmla="*/ 2269623 w 9111897"/>
                <a:gd name="connsiteY26" fmla="*/ 862834 h 873396"/>
                <a:gd name="connsiteX27" fmla="*/ 1731126 w 9111897"/>
                <a:gd name="connsiteY27" fmla="*/ 830120 h 873396"/>
                <a:gd name="connsiteX28" fmla="*/ 1087849 w 9111897"/>
                <a:gd name="connsiteY28" fmla="*/ 709800 h 873396"/>
                <a:gd name="connsiteX0" fmla="*/ 1087849 w 9111897"/>
                <a:gd name="connsiteY0" fmla="*/ 619694 h 783290"/>
                <a:gd name="connsiteX1" fmla="*/ 371294 w 9111897"/>
                <a:gd name="connsiteY1" fmla="*/ 415468 h 783290"/>
                <a:gd name="connsiteX2" fmla="*/ 105559 w 9111897"/>
                <a:gd name="connsiteY2" fmla="*/ 216741 h 783290"/>
                <a:gd name="connsiteX3" fmla="*/ 104721 w 9111897"/>
                <a:gd name="connsiteY3" fmla="*/ 230567 h 783290"/>
                <a:gd name="connsiteX4" fmla="*/ 103502 w 9111897"/>
                <a:gd name="connsiteY4" fmla="*/ 76640 h 783290"/>
                <a:gd name="connsiteX5" fmla="*/ 444036 w 9111897"/>
                <a:gd name="connsiteY5" fmla="*/ 239123 h 783290"/>
                <a:gd name="connsiteX6" fmla="*/ 1250547 w 9111897"/>
                <a:gd name="connsiteY6" fmla="*/ 544305 h 783290"/>
                <a:gd name="connsiteX7" fmla="*/ 2393547 w 9111897"/>
                <a:gd name="connsiteY7" fmla="*/ 706230 h 783290"/>
                <a:gd name="connsiteX8" fmla="*/ 4088997 w 9111897"/>
                <a:gd name="connsiteY8" fmla="*/ 287130 h 783290"/>
                <a:gd name="connsiteX9" fmla="*/ 5307403 w 9111897"/>
                <a:gd name="connsiteY9" fmla="*/ 35588 h 783290"/>
                <a:gd name="connsiteX10" fmla="*/ 6166905 w 9111897"/>
                <a:gd name="connsiteY10" fmla="*/ 73603 h 783290"/>
                <a:gd name="connsiteX11" fmla="*/ 6771104 w 9111897"/>
                <a:gd name="connsiteY11" fmla="*/ 54791 h 783290"/>
                <a:gd name="connsiteX12" fmla="*/ 7334923 w 9111897"/>
                <a:gd name="connsiteY12" fmla="*/ 56585 h 783290"/>
                <a:gd name="connsiteX13" fmla="*/ 7958964 w 9111897"/>
                <a:gd name="connsiteY13" fmla="*/ 83009 h 783290"/>
                <a:gd name="connsiteX14" fmla="*/ 9111897 w 9111897"/>
                <a:gd name="connsiteY14" fmla="*/ 206305 h 783290"/>
                <a:gd name="connsiteX15" fmla="*/ 9111821 w 9111897"/>
                <a:gd name="connsiteY15" fmla="*/ 463651 h 783290"/>
                <a:gd name="connsiteX16" fmla="*/ 8750016 w 9111897"/>
                <a:gd name="connsiteY16" fmla="*/ 403190 h 783290"/>
                <a:gd name="connsiteX17" fmla="*/ 8120651 w 9111897"/>
                <a:gd name="connsiteY17" fmla="*/ 317782 h 783290"/>
                <a:gd name="connsiteX18" fmla="*/ 7556140 w 9111897"/>
                <a:gd name="connsiteY18" fmla="*/ 255922 h 783290"/>
                <a:gd name="connsiteX19" fmla="*/ 7576436 w 9111897"/>
                <a:gd name="connsiteY19" fmla="*/ 264280 h 783290"/>
                <a:gd name="connsiteX20" fmla="*/ 6839345 w 9111897"/>
                <a:gd name="connsiteY20" fmla="*/ 215655 h 783290"/>
                <a:gd name="connsiteX21" fmla="*/ 6001238 w 9111897"/>
                <a:gd name="connsiteY21" fmla="*/ 220700 h 783290"/>
                <a:gd name="connsiteX22" fmla="*/ 5139654 w 9111897"/>
                <a:gd name="connsiteY22" fmla="*/ 276655 h 783290"/>
                <a:gd name="connsiteX23" fmla="*/ 4489721 w 9111897"/>
                <a:gd name="connsiteY23" fmla="*/ 371495 h 783290"/>
                <a:gd name="connsiteX24" fmla="*/ 3881765 w 9111897"/>
                <a:gd name="connsiteY24" fmla="*/ 488168 h 783290"/>
                <a:gd name="connsiteX25" fmla="*/ 3065318 w 9111897"/>
                <a:gd name="connsiteY25" fmla="*/ 676642 h 783290"/>
                <a:gd name="connsiteX26" fmla="*/ 2269623 w 9111897"/>
                <a:gd name="connsiteY26" fmla="*/ 772728 h 783290"/>
                <a:gd name="connsiteX27" fmla="*/ 1731126 w 9111897"/>
                <a:gd name="connsiteY27" fmla="*/ 740014 h 783290"/>
                <a:gd name="connsiteX28" fmla="*/ 1087849 w 9111897"/>
                <a:gd name="connsiteY28" fmla="*/ 619694 h 783290"/>
                <a:gd name="connsiteX0" fmla="*/ 1087849 w 9111897"/>
                <a:gd name="connsiteY0" fmla="*/ 610616 h 774212"/>
                <a:gd name="connsiteX1" fmla="*/ 371294 w 9111897"/>
                <a:gd name="connsiteY1" fmla="*/ 406390 h 774212"/>
                <a:gd name="connsiteX2" fmla="*/ 105559 w 9111897"/>
                <a:gd name="connsiteY2" fmla="*/ 207663 h 774212"/>
                <a:gd name="connsiteX3" fmla="*/ 104721 w 9111897"/>
                <a:gd name="connsiteY3" fmla="*/ 221489 h 774212"/>
                <a:gd name="connsiteX4" fmla="*/ 103502 w 9111897"/>
                <a:gd name="connsiteY4" fmla="*/ 67562 h 774212"/>
                <a:gd name="connsiteX5" fmla="*/ 444036 w 9111897"/>
                <a:gd name="connsiteY5" fmla="*/ 230045 h 774212"/>
                <a:gd name="connsiteX6" fmla="*/ 1250547 w 9111897"/>
                <a:gd name="connsiteY6" fmla="*/ 535227 h 774212"/>
                <a:gd name="connsiteX7" fmla="*/ 2393547 w 9111897"/>
                <a:gd name="connsiteY7" fmla="*/ 697152 h 774212"/>
                <a:gd name="connsiteX8" fmla="*/ 4088997 w 9111897"/>
                <a:gd name="connsiteY8" fmla="*/ 278052 h 774212"/>
                <a:gd name="connsiteX9" fmla="*/ 5307403 w 9111897"/>
                <a:gd name="connsiteY9" fmla="*/ 133516 h 774212"/>
                <a:gd name="connsiteX10" fmla="*/ 6166905 w 9111897"/>
                <a:gd name="connsiteY10" fmla="*/ 64525 h 774212"/>
                <a:gd name="connsiteX11" fmla="*/ 6771104 w 9111897"/>
                <a:gd name="connsiteY11" fmla="*/ 45713 h 774212"/>
                <a:gd name="connsiteX12" fmla="*/ 7334923 w 9111897"/>
                <a:gd name="connsiteY12" fmla="*/ 47507 h 774212"/>
                <a:gd name="connsiteX13" fmla="*/ 7958964 w 9111897"/>
                <a:gd name="connsiteY13" fmla="*/ 73931 h 774212"/>
                <a:gd name="connsiteX14" fmla="*/ 9111897 w 9111897"/>
                <a:gd name="connsiteY14" fmla="*/ 197227 h 774212"/>
                <a:gd name="connsiteX15" fmla="*/ 9111821 w 9111897"/>
                <a:gd name="connsiteY15" fmla="*/ 454573 h 774212"/>
                <a:gd name="connsiteX16" fmla="*/ 8750016 w 9111897"/>
                <a:gd name="connsiteY16" fmla="*/ 394112 h 774212"/>
                <a:gd name="connsiteX17" fmla="*/ 8120651 w 9111897"/>
                <a:gd name="connsiteY17" fmla="*/ 308704 h 774212"/>
                <a:gd name="connsiteX18" fmla="*/ 7556140 w 9111897"/>
                <a:gd name="connsiteY18" fmla="*/ 246844 h 774212"/>
                <a:gd name="connsiteX19" fmla="*/ 7576436 w 9111897"/>
                <a:gd name="connsiteY19" fmla="*/ 255202 h 774212"/>
                <a:gd name="connsiteX20" fmla="*/ 6839345 w 9111897"/>
                <a:gd name="connsiteY20" fmla="*/ 206577 h 774212"/>
                <a:gd name="connsiteX21" fmla="*/ 6001238 w 9111897"/>
                <a:gd name="connsiteY21" fmla="*/ 211622 h 774212"/>
                <a:gd name="connsiteX22" fmla="*/ 5139654 w 9111897"/>
                <a:gd name="connsiteY22" fmla="*/ 267577 h 774212"/>
                <a:gd name="connsiteX23" fmla="*/ 4489721 w 9111897"/>
                <a:gd name="connsiteY23" fmla="*/ 362417 h 774212"/>
                <a:gd name="connsiteX24" fmla="*/ 3881765 w 9111897"/>
                <a:gd name="connsiteY24" fmla="*/ 479090 h 774212"/>
                <a:gd name="connsiteX25" fmla="*/ 3065318 w 9111897"/>
                <a:gd name="connsiteY25" fmla="*/ 667564 h 774212"/>
                <a:gd name="connsiteX26" fmla="*/ 2269623 w 9111897"/>
                <a:gd name="connsiteY26" fmla="*/ 763650 h 774212"/>
                <a:gd name="connsiteX27" fmla="*/ 1731126 w 9111897"/>
                <a:gd name="connsiteY27" fmla="*/ 730936 h 774212"/>
                <a:gd name="connsiteX28" fmla="*/ 1087849 w 9111897"/>
                <a:gd name="connsiteY28" fmla="*/ 610616 h 774212"/>
                <a:gd name="connsiteX0" fmla="*/ 1087849 w 9111897"/>
                <a:gd name="connsiteY0" fmla="*/ 610616 h 774212"/>
                <a:gd name="connsiteX1" fmla="*/ 371294 w 9111897"/>
                <a:gd name="connsiteY1" fmla="*/ 406390 h 774212"/>
                <a:gd name="connsiteX2" fmla="*/ 105559 w 9111897"/>
                <a:gd name="connsiteY2" fmla="*/ 207663 h 774212"/>
                <a:gd name="connsiteX3" fmla="*/ 104721 w 9111897"/>
                <a:gd name="connsiteY3" fmla="*/ 221489 h 774212"/>
                <a:gd name="connsiteX4" fmla="*/ 103502 w 9111897"/>
                <a:gd name="connsiteY4" fmla="*/ 67562 h 774212"/>
                <a:gd name="connsiteX5" fmla="*/ 444036 w 9111897"/>
                <a:gd name="connsiteY5" fmla="*/ 230045 h 774212"/>
                <a:gd name="connsiteX6" fmla="*/ 1250547 w 9111897"/>
                <a:gd name="connsiteY6" fmla="*/ 535227 h 774212"/>
                <a:gd name="connsiteX7" fmla="*/ 2393547 w 9111897"/>
                <a:gd name="connsiteY7" fmla="*/ 697152 h 774212"/>
                <a:gd name="connsiteX8" fmla="*/ 4101954 w 9111897"/>
                <a:gd name="connsiteY8" fmla="*/ 358306 h 774212"/>
                <a:gd name="connsiteX9" fmla="*/ 5307403 w 9111897"/>
                <a:gd name="connsiteY9" fmla="*/ 133516 h 774212"/>
                <a:gd name="connsiteX10" fmla="*/ 6166905 w 9111897"/>
                <a:gd name="connsiteY10" fmla="*/ 64525 h 774212"/>
                <a:gd name="connsiteX11" fmla="*/ 6771104 w 9111897"/>
                <a:gd name="connsiteY11" fmla="*/ 45713 h 774212"/>
                <a:gd name="connsiteX12" fmla="*/ 7334923 w 9111897"/>
                <a:gd name="connsiteY12" fmla="*/ 47507 h 774212"/>
                <a:gd name="connsiteX13" fmla="*/ 7958964 w 9111897"/>
                <a:gd name="connsiteY13" fmla="*/ 73931 h 774212"/>
                <a:gd name="connsiteX14" fmla="*/ 9111897 w 9111897"/>
                <a:gd name="connsiteY14" fmla="*/ 197227 h 774212"/>
                <a:gd name="connsiteX15" fmla="*/ 9111821 w 9111897"/>
                <a:gd name="connsiteY15" fmla="*/ 454573 h 774212"/>
                <a:gd name="connsiteX16" fmla="*/ 8750016 w 9111897"/>
                <a:gd name="connsiteY16" fmla="*/ 394112 h 774212"/>
                <a:gd name="connsiteX17" fmla="*/ 8120651 w 9111897"/>
                <a:gd name="connsiteY17" fmla="*/ 308704 h 774212"/>
                <a:gd name="connsiteX18" fmla="*/ 7556140 w 9111897"/>
                <a:gd name="connsiteY18" fmla="*/ 246844 h 774212"/>
                <a:gd name="connsiteX19" fmla="*/ 7576436 w 9111897"/>
                <a:gd name="connsiteY19" fmla="*/ 255202 h 774212"/>
                <a:gd name="connsiteX20" fmla="*/ 6839345 w 9111897"/>
                <a:gd name="connsiteY20" fmla="*/ 206577 h 774212"/>
                <a:gd name="connsiteX21" fmla="*/ 6001238 w 9111897"/>
                <a:gd name="connsiteY21" fmla="*/ 211622 h 774212"/>
                <a:gd name="connsiteX22" fmla="*/ 5139654 w 9111897"/>
                <a:gd name="connsiteY22" fmla="*/ 267577 h 774212"/>
                <a:gd name="connsiteX23" fmla="*/ 4489721 w 9111897"/>
                <a:gd name="connsiteY23" fmla="*/ 362417 h 774212"/>
                <a:gd name="connsiteX24" fmla="*/ 3881765 w 9111897"/>
                <a:gd name="connsiteY24" fmla="*/ 479090 h 774212"/>
                <a:gd name="connsiteX25" fmla="*/ 3065318 w 9111897"/>
                <a:gd name="connsiteY25" fmla="*/ 667564 h 774212"/>
                <a:gd name="connsiteX26" fmla="*/ 2269623 w 9111897"/>
                <a:gd name="connsiteY26" fmla="*/ 763650 h 774212"/>
                <a:gd name="connsiteX27" fmla="*/ 1731126 w 9111897"/>
                <a:gd name="connsiteY27" fmla="*/ 730936 h 774212"/>
                <a:gd name="connsiteX28" fmla="*/ 1087849 w 9111897"/>
                <a:gd name="connsiteY28" fmla="*/ 610616 h 774212"/>
                <a:gd name="connsiteX0" fmla="*/ 1087849 w 9111897"/>
                <a:gd name="connsiteY0" fmla="*/ 610616 h 774212"/>
                <a:gd name="connsiteX1" fmla="*/ 371294 w 9111897"/>
                <a:gd name="connsiteY1" fmla="*/ 406390 h 774212"/>
                <a:gd name="connsiteX2" fmla="*/ 105559 w 9111897"/>
                <a:gd name="connsiteY2" fmla="*/ 207663 h 774212"/>
                <a:gd name="connsiteX3" fmla="*/ 104721 w 9111897"/>
                <a:gd name="connsiteY3" fmla="*/ 221489 h 774212"/>
                <a:gd name="connsiteX4" fmla="*/ 103502 w 9111897"/>
                <a:gd name="connsiteY4" fmla="*/ 67562 h 774212"/>
                <a:gd name="connsiteX5" fmla="*/ 444036 w 9111897"/>
                <a:gd name="connsiteY5" fmla="*/ 230045 h 774212"/>
                <a:gd name="connsiteX6" fmla="*/ 1250547 w 9111897"/>
                <a:gd name="connsiteY6" fmla="*/ 535227 h 774212"/>
                <a:gd name="connsiteX7" fmla="*/ 2400026 w 9111897"/>
                <a:gd name="connsiteY7" fmla="*/ 503205 h 774212"/>
                <a:gd name="connsiteX8" fmla="*/ 4101954 w 9111897"/>
                <a:gd name="connsiteY8" fmla="*/ 358306 h 774212"/>
                <a:gd name="connsiteX9" fmla="*/ 5307403 w 9111897"/>
                <a:gd name="connsiteY9" fmla="*/ 133516 h 774212"/>
                <a:gd name="connsiteX10" fmla="*/ 6166905 w 9111897"/>
                <a:gd name="connsiteY10" fmla="*/ 64525 h 774212"/>
                <a:gd name="connsiteX11" fmla="*/ 6771104 w 9111897"/>
                <a:gd name="connsiteY11" fmla="*/ 45713 h 774212"/>
                <a:gd name="connsiteX12" fmla="*/ 7334923 w 9111897"/>
                <a:gd name="connsiteY12" fmla="*/ 47507 h 774212"/>
                <a:gd name="connsiteX13" fmla="*/ 7958964 w 9111897"/>
                <a:gd name="connsiteY13" fmla="*/ 73931 h 774212"/>
                <a:gd name="connsiteX14" fmla="*/ 9111897 w 9111897"/>
                <a:gd name="connsiteY14" fmla="*/ 197227 h 774212"/>
                <a:gd name="connsiteX15" fmla="*/ 9111821 w 9111897"/>
                <a:gd name="connsiteY15" fmla="*/ 454573 h 774212"/>
                <a:gd name="connsiteX16" fmla="*/ 8750016 w 9111897"/>
                <a:gd name="connsiteY16" fmla="*/ 394112 h 774212"/>
                <a:gd name="connsiteX17" fmla="*/ 8120651 w 9111897"/>
                <a:gd name="connsiteY17" fmla="*/ 308704 h 774212"/>
                <a:gd name="connsiteX18" fmla="*/ 7556140 w 9111897"/>
                <a:gd name="connsiteY18" fmla="*/ 246844 h 774212"/>
                <a:gd name="connsiteX19" fmla="*/ 7576436 w 9111897"/>
                <a:gd name="connsiteY19" fmla="*/ 255202 h 774212"/>
                <a:gd name="connsiteX20" fmla="*/ 6839345 w 9111897"/>
                <a:gd name="connsiteY20" fmla="*/ 206577 h 774212"/>
                <a:gd name="connsiteX21" fmla="*/ 6001238 w 9111897"/>
                <a:gd name="connsiteY21" fmla="*/ 211622 h 774212"/>
                <a:gd name="connsiteX22" fmla="*/ 5139654 w 9111897"/>
                <a:gd name="connsiteY22" fmla="*/ 267577 h 774212"/>
                <a:gd name="connsiteX23" fmla="*/ 4489721 w 9111897"/>
                <a:gd name="connsiteY23" fmla="*/ 362417 h 774212"/>
                <a:gd name="connsiteX24" fmla="*/ 3881765 w 9111897"/>
                <a:gd name="connsiteY24" fmla="*/ 479090 h 774212"/>
                <a:gd name="connsiteX25" fmla="*/ 3065318 w 9111897"/>
                <a:gd name="connsiteY25" fmla="*/ 667564 h 774212"/>
                <a:gd name="connsiteX26" fmla="*/ 2269623 w 9111897"/>
                <a:gd name="connsiteY26" fmla="*/ 763650 h 774212"/>
                <a:gd name="connsiteX27" fmla="*/ 1731126 w 9111897"/>
                <a:gd name="connsiteY27" fmla="*/ 730936 h 774212"/>
                <a:gd name="connsiteX28" fmla="*/ 1087849 w 9111897"/>
                <a:gd name="connsiteY28" fmla="*/ 610616 h 774212"/>
                <a:gd name="connsiteX0" fmla="*/ 1087849 w 9111897"/>
                <a:gd name="connsiteY0" fmla="*/ 610616 h 774212"/>
                <a:gd name="connsiteX1" fmla="*/ 371294 w 9111897"/>
                <a:gd name="connsiteY1" fmla="*/ 406390 h 774212"/>
                <a:gd name="connsiteX2" fmla="*/ 105559 w 9111897"/>
                <a:gd name="connsiteY2" fmla="*/ 207663 h 774212"/>
                <a:gd name="connsiteX3" fmla="*/ 104721 w 9111897"/>
                <a:gd name="connsiteY3" fmla="*/ 221489 h 774212"/>
                <a:gd name="connsiteX4" fmla="*/ 103502 w 9111897"/>
                <a:gd name="connsiteY4" fmla="*/ 67562 h 774212"/>
                <a:gd name="connsiteX5" fmla="*/ 444036 w 9111897"/>
                <a:gd name="connsiteY5" fmla="*/ 230045 h 774212"/>
                <a:gd name="connsiteX6" fmla="*/ 1250547 w 9111897"/>
                <a:gd name="connsiteY6" fmla="*/ 535227 h 774212"/>
                <a:gd name="connsiteX7" fmla="*/ 2412984 w 9111897"/>
                <a:gd name="connsiteY7" fmla="*/ 683776 h 774212"/>
                <a:gd name="connsiteX8" fmla="*/ 4101954 w 9111897"/>
                <a:gd name="connsiteY8" fmla="*/ 358306 h 774212"/>
                <a:gd name="connsiteX9" fmla="*/ 5307403 w 9111897"/>
                <a:gd name="connsiteY9" fmla="*/ 133516 h 774212"/>
                <a:gd name="connsiteX10" fmla="*/ 6166905 w 9111897"/>
                <a:gd name="connsiteY10" fmla="*/ 64525 h 774212"/>
                <a:gd name="connsiteX11" fmla="*/ 6771104 w 9111897"/>
                <a:gd name="connsiteY11" fmla="*/ 45713 h 774212"/>
                <a:gd name="connsiteX12" fmla="*/ 7334923 w 9111897"/>
                <a:gd name="connsiteY12" fmla="*/ 47507 h 774212"/>
                <a:gd name="connsiteX13" fmla="*/ 7958964 w 9111897"/>
                <a:gd name="connsiteY13" fmla="*/ 73931 h 774212"/>
                <a:gd name="connsiteX14" fmla="*/ 9111897 w 9111897"/>
                <a:gd name="connsiteY14" fmla="*/ 197227 h 774212"/>
                <a:gd name="connsiteX15" fmla="*/ 9111821 w 9111897"/>
                <a:gd name="connsiteY15" fmla="*/ 454573 h 774212"/>
                <a:gd name="connsiteX16" fmla="*/ 8750016 w 9111897"/>
                <a:gd name="connsiteY16" fmla="*/ 394112 h 774212"/>
                <a:gd name="connsiteX17" fmla="*/ 8120651 w 9111897"/>
                <a:gd name="connsiteY17" fmla="*/ 308704 h 774212"/>
                <a:gd name="connsiteX18" fmla="*/ 7556140 w 9111897"/>
                <a:gd name="connsiteY18" fmla="*/ 246844 h 774212"/>
                <a:gd name="connsiteX19" fmla="*/ 7576436 w 9111897"/>
                <a:gd name="connsiteY19" fmla="*/ 255202 h 774212"/>
                <a:gd name="connsiteX20" fmla="*/ 6839345 w 9111897"/>
                <a:gd name="connsiteY20" fmla="*/ 206577 h 774212"/>
                <a:gd name="connsiteX21" fmla="*/ 6001238 w 9111897"/>
                <a:gd name="connsiteY21" fmla="*/ 211622 h 774212"/>
                <a:gd name="connsiteX22" fmla="*/ 5139654 w 9111897"/>
                <a:gd name="connsiteY22" fmla="*/ 267577 h 774212"/>
                <a:gd name="connsiteX23" fmla="*/ 4489721 w 9111897"/>
                <a:gd name="connsiteY23" fmla="*/ 362417 h 774212"/>
                <a:gd name="connsiteX24" fmla="*/ 3881765 w 9111897"/>
                <a:gd name="connsiteY24" fmla="*/ 479090 h 774212"/>
                <a:gd name="connsiteX25" fmla="*/ 3065318 w 9111897"/>
                <a:gd name="connsiteY25" fmla="*/ 667564 h 774212"/>
                <a:gd name="connsiteX26" fmla="*/ 2269623 w 9111897"/>
                <a:gd name="connsiteY26" fmla="*/ 763650 h 774212"/>
                <a:gd name="connsiteX27" fmla="*/ 1731126 w 9111897"/>
                <a:gd name="connsiteY27" fmla="*/ 730936 h 774212"/>
                <a:gd name="connsiteX28" fmla="*/ 1087849 w 9111897"/>
                <a:gd name="connsiteY28" fmla="*/ 610616 h 774212"/>
                <a:gd name="connsiteX0" fmla="*/ 1087849 w 9111897"/>
                <a:gd name="connsiteY0" fmla="*/ 610616 h 774212"/>
                <a:gd name="connsiteX1" fmla="*/ 371294 w 9111897"/>
                <a:gd name="connsiteY1" fmla="*/ 406390 h 774212"/>
                <a:gd name="connsiteX2" fmla="*/ 105559 w 9111897"/>
                <a:gd name="connsiteY2" fmla="*/ 207663 h 774212"/>
                <a:gd name="connsiteX3" fmla="*/ 104721 w 9111897"/>
                <a:gd name="connsiteY3" fmla="*/ 221489 h 774212"/>
                <a:gd name="connsiteX4" fmla="*/ 103502 w 9111897"/>
                <a:gd name="connsiteY4" fmla="*/ 67562 h 774212"/>
                <a:gd name="connsiteX5" fmla="*/ 444036 w 9111897"/>
                <a:gd name="connsiteY5" fmla="*/ 230045 h 774212"/>
                <a:gd name="connsiteX6" fmla="*/ 1250547 w 9111897"/>
                <a:gd name="connsiteY6" fmla="*/ 535227 h 774212"/>
                <a:gd name="connsiteX7" fmla="*/ 2419462 w 9111897"/>
                <a:gd name="connsiteY7" fmla="*/ 730591 h 774212"/>
                <a:gd name="connsiteX8" fmla="*/ 4101954 w 9111897"/>
                <a:gd name="connsiteY8" fmla="*/ 358306 h 774212"/>
                <a:gd name="connsiteX9" fmla="*/ 5307403 w 9111897"/>
                <a:gd name="connsiteY9" fmla="*/ 133516 h 774212"/>
                <a:gd name="connsiteX10" fmla="*/ 6166905 w 9111897"/>
                <a:gd name="connsiteY10" fmla="*/ 64525 h 774212"/>
                <a:gd name="connsiteX11" fmla="*/ 6771104 w 9111897"/>
                <a:gd name="connsiteY11" fmla="*/ 45713 h 774212"/>
                <a:gd name="connsiteX12" fmla="*/ 7334923 w 9111897"/>
                <a:gd name="connsiteY12" fmla="*/ 47507 h 774212"/>
                <a:gd name="connsiteX13" fmla="*/ 7958964 w 9111897"/>
                <a:gd name="connsiteY13" fmla="*/ 73931 h 774212"/>
                <a:gd name="connsiteX14" fmla="*/ 9111897 w 9111897"/>
                <a:gd name="connsiteY14" fmla="*/ 197227 h 774212"/>
                <a:gd name="connsiteX15" fmla="*/ 9111821 w 9111897"/>
                <a:gd name="connsiteY15" fmla="*/ 454573 h 774212"/>
                <a:gd name="connsiteX16" fmla="*/ 8750016 w 9111897"/>
                <a:gd name="connsiteY16" fmla="*/ 394112 h 774212"/>
                <a:gd name="connsiteX17" fmla="*/ 8120651 w 9111897"/>
                <a:gd name="connsiteY17" fmla="*/ 308704 h 774212"/>
                <a:gd name="connsiteX18" fmla="*/ 7556140 w 9111897"/>
                <a:gd name="connsiteY18" fmla="*/ 246844 h 774212"/>
                <a:gd name="connsiteX19" fmla="*/ 7576436 w 9111897"/>
                <a:gd name="connsiteY19" fmla="*/ 255202 h 774212"/>
                <a:gd name="connsiteX20" fmla="*/ 6839345 w 9111897"/>
                <a:gd name="connsiteY20" fmla="*/ 206577 h 774212"/>
                <a:gd name="connsiteX21" fmla="*/ 6001238 w 9111897"/>
                <a:gd name="connsiteY21" fmla="*/ 211622 h 774212"/>
                <a:gd name="connsiteX22" fmla="*/ 5139654 w 9111897"/>
                <a:gd name="connsiteY22" fmla="*/ 267577 h 774212"/>
                <a:gd name="connsiteX23" fmla="*/ 4489721 w 9111897"/>
                <a:gd name="connsiteY23" fmla="*/ 362417 h 774212"/>
                <a:gd name="connsiteX24" fmla="*/ 3881765 w 9111897"/>
                <a:gd name="connsiteY24" fmla="*/ 479090 h 774212"/>
                <a:gd name="connsiteX25" fmla="*/ 3065318 w 9111897"/>
                <a:gd name="connsiteY25" fmla="*/ 667564 h 774212"/>
                <a:gd name="connsiteX26" fmla="*/ 2269623 w 9111897"/>
                <a:gd name="connsiteY26" fmla="*/ 763650 h 774212"/>
                <a:gd name="connsiteX27" fmla="*/ 1731126 w 9111897"/>
                <a:gd name="connsiteY27" fmla="*/ 730936 h 774212"/>
                <a:gd name="connsiteX28" fmla="*/ 1087849 w 9111897"/>
                <a:gd name="connsiteY28" fmla="*/ 610616 h 774212"/>
                <a:gd name="connsiteX0" fmla="*/ 1087849 w 9111897"/>
                <a:gd name="connsiteY0" fmla="*/ 610616 h 774212"/>
                <a:gd name="connsiteX1" fmla="*/ 371294 w 9111897"/>
                <a:gd name="connsiteY1" fmla="*/ 406390 h 774212"/>
                <a:gd name="connsiteX2" fmla="*/ 105559 w 9111897"/>
                <a:gd name="connsiteY2" fmla="*/ 207663 h 774212"/>
                <a:gd name="connsiteX3" fmla="*/ 104721 w 9111897"/>
                <a:gd name="connsiteY3" fmla="*/ 221489 h 774212"/>
                <a:gd name="connsiteX4" fmla="*/ 103502 w 9111897"/>
                <a:gd name="connsiteY4" fmla="*/ 67562 h 774212"/>
                <a:gd name="connsiteX5" fmla="*/ 444036 w 9111897"/>
                <a:gd name="connsiteY5" fmla="*/ 230045 h 774212"/>
                <a:gd name="connsiteX6" fmla="*/ 1250547 w 9111897"/>
                <a:gd name="connsiteY6" fmla="*/ 535227 h 774212"/>
                <a:gd name="connsiteX7" fmla="*/ 2419462 w 9111897"/>
                <a:gd name="connsiteY7" fmla="*/ 402886 h 774212"/>
                <a:gd name="connsiteX8" fmla="*/ 4101954 w 9111897"/>
                <a:gd name="connsiteY8" fmla="*/ 358306 h 774212"/>
                <a:gd name="connsiteX9" fmla="*/ 5307403 w 9111897"/>
                <a:gd name="connsiteY9" fmla="*/ 133516 h 774212"/>
                <a:gd name="connsiteX10" fmla="*/ 6166905 w 9111897"/>
                <a:gd name="connsiteY10" fmla="*/ 64525 h 774212"/>
                <a:gd name="connsiteX11" fmla="*/ 6771104 w 9111897"/>
                <a:gd name="connsiteY11" fmla="*/ 45713 h 774212"/>
                <a:gd name="connsiteX12" fmla="*/ 7334923 w 9111897"/>
                <a:gd name="connsiteY12" fmla="*/ 47507 h 774212"/>
                <a:gd name="connsiteX13" fmla="*/ 7958964 w 9111897"/>
                <a:gd name="connsiteY13" fmla="*/ 73931 h 774212"/>
                <a:gd name="connsiteX14" fmla="*/ 9111897 w 9111897"/>
                <a:gd name="connsiteY14" fmla="*/ 197227 h 774212"/>
                <a:gd name="connsiteX15" fmla="*/ 9111821 w 9111897"/>
                <a:gd name="connsiteY15" fmla="*/ 454573 h 774212"/>
                <a:gd name="connsiteX16" fmla="*/ 8750016 w 9111897"/>
                <a:gd name="connsiteY16" fmla="*/ 394112 h 774212"/>
                <a:gd name="connsiteX17" fmla="*/ 8120651 w 9111897"/>
                <a:gd name="connsiteY17" fmla="*/ 308704 h 774212"/>
                <a:gd name="connsiteX18" fmla="*/ 7556140 w 9111897"/>
                <a:gd name="connsiteY18" fmla="*/ 246844 h 774212"/>
                <a:gd name="connsiteX19" fmla="*/ 7576436 w 9111897"/>
                <a:gd name="connsiteY19" fmla="*/ 255202 h 774212"/>
                <a:gd name="connsiteX20" fmla="*/ 6839345 w 9111897"/>
                <a:gd name="connsiteY20" fmla="*/ 206577 h 774212"/>
                <a:gd name="connsiteX21" fmla="*/ 6001238 w 9111897"/>
                <a:gd name="connsiteY21" fmla="*/ 211622 h 774212"/>
                <a:gd name="connsiteX22" fmla="*/ 5139654 w 9111897"/>
                <a:gd name="connsiteY22" fmla="*/ 267577 h 774212"/>
                <a:gd name="connsiteX23" fmla="*/ 4489721 w 9111897"/>
                <a:gd name="connsiteY23" fmla="*/ 362417 h 774212"/>
                <a:gd name="connsiteX24" fmla="*/ 3881765 w 9111897"/>
                <a:gd name="connsiteY24" fmla="*/ 479090 h 774212"/>
                <a:gd name="connsiteX25" fmla="*/ 3065318 w 9111897"/>
                <a:gd name="connsiteY25" fmla="*/ 667564 h 774212"/>
                <a:gd name="connsiteX26" fmla="*/ 2269623 w 9111897"/>
                <a:gd name="connsiteY26" fmla="*/ 763650 h 774212"/>
                <a:gd name="connsiteX27" fmla="*/ 1731126 w 9111897"/>
                <a:gd name="connsiteY27" fmla="*/ 730936 h 774212"/>
                <a:gd name="connsiteX28" fmla="*/ 1087849 w 9111897"/>
                <a:gd name="connsiteY28" fmla="*/ 610616 h 774212"/>
                <a:gd name="connsiteX0" fmla="*/ 1087849 w 9111897"/>
                <a:gd name="connsiteY0" fmla="*/ 610616 h 774212"/>
                <a:gd name="connsiteX1" fmla="*/ 371294 w 9111897"/>
                <a:gd name="connsiteY1" fmla="*/ 406390 h 774212"/>
                <a:gd name="connsiteX2" fmla="*/ 105559 w 9111897"/>
                <a:gd name="connsiteY2" fmla="*/ 207663 h 774212"/>
                <a:gd name="connsiteX3" fmla="*/ 104721 w 9111897"/>
                <a:gd name="connsiteY3" fmla="*/ 221489 h 774212"/>
                <a:gd name="connsiteX4" fmla="*/ 103502 w 9111897"/>
                <a:gd name="connsiteY4" fmla="*/ 67562 h 774212"/>
                <a:gd name="connsiteX5" fmla="*/ 444036 w 9111897"/>
                <a:gd name="connsiteY5" fmla="*/ 230045 h 774212"/>
                <a:gd name="connsiteX6" fmla="*/ 1250547 w 9111897"/>
                <a:gd name="connsiteY6" fmla="*/ 535227 h 774212"/>
                <a:gd name="connsiteX7" fmla="*/ 2419462 w 9111897"/>
                <a:gd name="connsiteY7" fmla="*/ 723903 h 774212"/>
                <a:gd name="connsiteX8" fmla="*/ 4101954 w 9111897"/>
                <a:gd name="connsiteY8" fmla="*/ 358306 h 774212"/>
                <a:gd name="connsiteX9" fmla="*/ 5307403 w 9111897"/>
                <a:gd name="connsiteY9" fmla="*/ 133516 h 774212"/>
                <a:gd name="connsiteX10" fmla="*/ 6166905 w 9111897"/>
                <a:gd name="connsiteY10" fmla="*/ 64525 h 774212"/>
                <a:gd name="connsiteX11" fmla="*/ 6771104 w 9111897"/>
                <a:gd name="connsiteY11" fmla="*/ 45713 h 774212"/>
                <a:gd name="connsiteX12" fmla="*/ 7334923 w 9111897"/>
                <a:gd name="connsiteY12" fmla="*/ 47507 h 774212"/>
                <a:gd name="connsiteX13" fmla="*/ 7958964 w 9111897"/>
                <a:gd name="connsiteY13" fmla="*/ 73931 h 774212"/>
                <a:gd name="connsiteX14" fmla="*/ 9111897 w 9111897"/>
                <a:gd name="connsiteY14" fmla="*/ 197227 h 774212"/>
                <a:gd name="connsiteX15" fmla="*/ 9111821 w 9111897"/>
                <a:gd name="connsiteY15" fmla="*/ 454573 h 774212"/>
                <a:gd name="connsiteX16" fmla="*/ 8750016 w 9111897"/>
                <a:gd name="connsiteY16" fmla="*/ 394112 h 774212"/>
                <a:gd name="connsiteX17" fmla="*/ 8120651 w 9111897"/>
                <a:gd name="connsiteY17" fmla="*/ 308704 h 774212"/>
                <a:gd name="connsiteX18" fmla="*/ 7556140 w 9111897"/>
                <a:gd name="connsiteY18" fmla="*/ 246844 h 774212"/>
                <a:gd name="connsiteX19" fmla="*/ 7576436 w 9111897"/>
                <a:gd name="connsiteY19" fmla="*/ 255202 h 774212"/>
                <a:gd name="connsiteX20" fmla="*/ 6839345 w 9111897"/>
                <a:gd name="connsiteY20" fmla="*/ 206577 h 774212"/>
                <a:gd name="connsiteX21" fmla="*/ 6001238 w 9111897"/>
                <a:gd name="connsiteY21" fmla="*/ 211622 h 774212"/>
                <a:gd name="connsiteX22" fmla="*/ 5139654 w 9111897"/>
                <a:gd name="connsiteY22" fmla="*/ 267577 h 774212"/>
                <a:gd name="connsiteX23" fmla="*/ 4489721 w 9111897"/>
                <a:gd name="connsiteY23" fmla="*/ 362417 h 774212"/>
                <a:gd name="connsiteX24" fmla="*/ 3881765 w 9111897"/>
                <a:gd name="connsiteY24" fmla="*/ 479090 h 774212"/>
                <a:gd name="connsiteX25" fmla="*/ 3065318 w 9111897"/>
                <a:gd name="connsiteY25" fmla="*/ 667564 h 774212"/>
                <a:gd name="connsiteX26" fmla="*/ 2269623 w 9111897"/>
                <a:gd name="connsiteY26" fmla="*/ 763650 h 774212"/>
                <a:gd name="connsiteX27" fmla="*/ 1731126 w 9111897"/>
                <a:gd name="connsiteY27" fmla="*/ 730936 h 774212"/>
                <a:gd name="connsiteX28" fmla="*/ 1087849 w 9111897"/>
                <a:gd name="connsiteY28" fmla="*/ 610616 h 774212"/>
                <a:gd name="connsiteX0" fmla="*/ 1087849 w 9111897"/>
                <a:gd name="connsiteY0" fmla="*/ 610616 h 774212"/>
                <a:gd name="connsiteX1" fmla="*/ 371294 w 9111897"/>
                <a:gd name="connsiteY1" fmla="*/ 406390 h 774212"/>
                <a:gd name="connsiteX2" fmla="*/ 105559 w 9111897"/>
                <a:gd name="connsiteY2" fmla="*/ 207663 h 774212"/>
                <a:gd name="connsiteX3" fmla="*/ 104721 w 9111897"/>
                <a:gd name="connsiteY3" fmla="*/ 221489 h 774212"/>
                <a:gd name="connsiteX4" fmla="*/ 103502 w 9111897"/>
                <a:gd name="connsiteY4" fmla="*/ 67562 h 774212"/>
                <a:gd name="connsiteX5" fmla="*/ 444036 w 9111897"/>
                <a:gd name="connsiteY5" fmla="*/ 230045 h 774212"/>
                <a:gd name="connsiteX6" fmla="*/ 1231111 w 9111897"/>
                <a:gd name="connsiteY6" fmla="*/ 588729 h 774212"/>
                <a:gd name="connsiteX7" fmla="*/ 2419462 w 9111897"/>
                <a:gd name="connsiteY7" fmla="*/ 723903 h 774212"/>
                <a:gd name="connsiteX8" fmla="*/ 4101954 w 9111897"/>
                <a:gd name="connsiteY8" fmla="*/ 358306 h 774212"/>
                <a:gd name="connsiteX9" fmla="*/ 5307403 w 9111897"/>
                <a:gd name="connsiteY9" fmla="*/ 133516 h 774212"/>
                <a:gd name="connsiteX10" fmla="*/ 6166905 w 9111897"/>
                <a:gd name="connsiteY10" fmla="*/ 64525 h 774212"/>
                <a:gd name="connsiteX11" fmla="*/ 6771104 w 9111897"/>
                <a:gd name="connsiteY11" fmla="*/ 45713 h 774212"/>
                <a:gd name="connsiteX12" fmla="*/ 7334923 w 9111897"/>
                <a:gd name="connsiteY12" fmla="*/ 47507 h 774212"/>
                <a:gd name="connsiteX13" fmla="*/ 7958964 w 9111897"/>
                <a:gd name="connsiteY13" fmla="*/ 73931 h 774212"/>
                <a:gd name="connsiteX14" fmla="*/ 9111897 w 9111897"/>
                <a:gd name="connsiteY14" fmla="*/ 197227 h 774212"/>
                <a:gd name="connsiteX15" fmla="*/ 9111821 w 9111897"/>
                <a:gd name="connsiteY15" fmla="*/ 454573 h 774212"/>
                <a:gd name="connsiteX16" fmla="*/ 8750016 w 9111897"/>
                <a:gd name="connsiteY16" fmla="*/ 394112 h 774212"/>
                <a:gd name="connsiteX17" fmla="*/ 8120651 w 9111897"/>
                <a:gd name="connsiteY17" fmla="*/ 308704 h 774212"/>
                <a:gd name="connsiteX18" fmla="*/ 7556140 w 9111897"/>
                <a:gd name="connsiteY18" fmla="*/ 246844 h 774212"/>
                <a:gd name="connsiteX19" fmla="*/ 7576436 w 9111897"/>
                <a:gd name="connsiteY19" fmla="*/ 255202 h 774212"/>
                <a:gd name="connsiteX20" fmla="*/ 6839345 w 9111897"/>
                <a:gd name="connsiteY20" fmla="*/ 206577 h 774212"/>
                <a:gd name="connsiteX21" fmla="*/ 6001238 w 9111897"/>
                <a:gd name="connsiteY21" fmla="*/ 211622 h 774212"/>
                <a:gd name="connsiteX22" fmla="*/ 5139654 w 9111897"/>
                <a:gd name="connsiteY22" fmla="*/ 267577 h 774212"/>
                <a:gd name="connsiteX23" fmla="*/ 4489721 w 9111897"/>
                <a:gd name="connsiteY23" fmla="*/ 362417 h 774212"/>
                <a:gd name="connsiteX24" fmla="*/ 3881765 w 9111897"/>
                <a:gd name="connsiteY24" fmla="*/ 479090 h 774212"/>
                <a:gd name="connsiteX25" fmla="*/ 3065318 w 9111897"/>
                <a:gd name="connsiteY25" fmla="*/ 667564 h 774212"/>
                <a:gd name="connsiteX26" fmla="*/ 2269623 w 9111897"/>
                <a:gd name="connsiteY26" fmla="*/ 763650 h 774212"/>
                <a:gd name="connsiteX27" fmla="*/ 1731126 w 9111897"/>
                <a:gd name="connsiteY27" fmla="*/ 730936 h 774212"/>
                <a:gd name="connsiteX28" fmla="*/ 1087849 w 9111897"/>
                <a:gd name="connsiteY28" fmla="*/ 610616 h 774212"/>
                <a:gd name="connsiteX0" fmla="*/ 1107286 w 9131334"/>
                <a:gd name="connsiteY0" fmla="*/ 564903 h 728499"/>
                <a:gd name="connsiteX1" fmla="*/ 390731 w 9131334"/>
                <a:gd name="connsiteY1" fmla="*/ 360677 h 728499"/>
                <a:gd name="connsiteX2" fmla="*/ 124996 w 9131334"/>
                <a:gd name="connsiteY2" fmla="*/ 161950 h 728499"/>
                <a:gd name="connsiteX3" fmla="*/ 124158 w 9131334"/>
                <a:gd name="connsiteY3" fmla="*/ 175776 h 728499"/>
                <a:gd name="connsiteX4" fmla="*/ 122939 w 9131334"/>
                <a:gd name="connsiteY4" fmla="*/ 21849 h 728499"/>
                <a:gd name="connsiteX5" fmla="*/ 444036 w 9131334"/>
                <a:gd name="connsiteY5" fmla="*/ 284650 h 728499"/>
                <a:gd name="connsiteX6" fmla="*/ 1250548 w 9131334"/>
                <a:gd name="connsiteY6" fmla="*/ 543016 h 728499"/>
                <a:gd name="connsiteX7" fmla="*/ 2438899 w 9131334"/>
                <a:gd name="connsiteY7" fmla="*/ 678190 h 728499"/>
                <a:gd name="connsiteX8" fmla="*/ 4121391 w 9131334"/>
                <a:gd name="connsiteY8" fmla="*/ 312593 h 728499"/>
                <a:gd name="connsiteX9" fmla="*/ 5326840 w 9131334"/>
                <a:gd name="connsiteY9" fmla="*/ 87803 h 728499"/>
                <a:gd name="connsiteX10" fmla="*/ 6186342 w 9131334"/>
                <a:gd name="connsiteY10" fmla="*/ 18812 h 728499"/>
                <a:gd name="connsiteX11" fmla="*/ 6790541 w 9131334"/>
                <a:gd name="connsiteY11" fmla="*/ 0 h 728499"/>
                <a:gd name="connsiteX12" fmla="*/ 7354360 w 9131334"/>
                <a:gd name="connsiteY12" fmla="*/ 1794 h 728499"/>
                <a:gd name="connsiteX13" fmla="*/ 7978401 w 9131334"/>
                <a:gd name="connsiteY13" fmla="*/ 28218 h 728499"/>
                <a:gd name="connsiteX14" fmla="*/ 9131334 w 9131334"/>
                <a:gd name="connsiteY14" fmla="*/ 151514 h 728499"/>
                <a:gd name="connsiteX15" fmla="*/ 9131258 w 9131334"/>
                <a:gd name="connsiteY15" fmla="*/ 408860 h 728499"/>
                <a:gd name="connsiteX16" fmla="*/ 8769453 w 9131334"/>
                <a:gd name="connsiteY16" fmla="*/ 348399 h 728499"/>
                <a:gd name="connsiteX17" fmla="*/ 8140088 w 9131334"/>
                <a:gd name="connsiteY17" fmla="*/ 262991 h 728499"/>
                <a:gd name="connsiteX18" fmla="*/ 7575577 w 9131334"/>
                <a:gd name="connsiteY18" fmla="*/ 201131 h 728499"/>
                <a:gd name="connsiteX19" fmla="*/ 7595873 w 9131334"/>
                <a:gd name="connsiteY19" fmla="*/ 209489 h 728499"/>
                <a:gd name="connsiteX20" fmla="*/ 6858782 w 9131334"/>
                <a:gd name="connsiteY20" fmla="*/ 160864 h 728499"/>
                <a:gd name="connsiteX21" fmla="*/ 6020675 w 9131334"/>
                <a:gd name="connsiteY21" fmla="*/ 165909 h 728499"/>
                <a:gd name="connsiteX22" fmla="*/ 5159091 w 9131334"/>
                <a:gd name="connsiteY22" fmla="*/ 221864 h 728499"/>
                <a:gd name="connsiteX23" fmla="*/ 4509158 w 9131334"/>
                <a:gd name="connsiteY23" fmla="*/ 316704 h 728499"/>
                <a:gd name="connsiteX24" fmla="*/ 3901202 w 9131334"/>
                <a:gd name="connsiteY24" fmla="*/ 433377 h 728499"/>
                <a:gd name="connsiteX25" fmla="*/ 3084755 w 9131334"/>
                <a:gd name="connsiteY25" fmla="*/ 621851 h 728499"/>
                <a:gd name="connsiteX26" fmla="*/ 2289060 w 9131334"/>
                <a:gd name="connsiteY26" fmla="*/ 717937 h 728499"/>
                <a:gd name="connsiteX27" fmla="*/ 1750563 w 9131334"/>
                <a:gd name="connsiteY27" fmla="*/ 685223 h 728499"/>
                <a:gd name="connsiteX28" fmla="*/ 1107286 w 9131334"/>
                <a:gd name="connsiteY28" fmla="*/ 564903 h 728499"/>
                <a:gd name="connsiteX0" fmla="*/ 1081370 w 9105418"/>
                <a:gd name="connsiteY0" fmla="*/ 590553 h 754149"/>
                <a:gd name="connsiteX1" fmla="*/ 364815 w 9105418"/>
                <a:gd name="connsiteY1" fmla="*/ 386327 h 754149"/>
                <a:gd name="connsiteX2" fmla="*/ 99080 w 9105418"/>
                <a:gd name="connsiteY2" fmla="*/ 187600 h 754149"/>
                <a:gd name="connsiteX3" fmla="*/ 98242 w 9105418"/>
                <a:gd name="connsiteY3" fmla="*/ 201426 h 754149"/>
                <a:gd name="connsiteX4" fmla="*/ 97023 w 9105418"/>
                <a:gd name="connsiteY4" fmla="*/ 47499 h 754149"/>
                <a:gd name="connsiteX5" fmla="*/ 444036 w 9105418"/>
                <a:gd name="connsiteY5" fmla="*/ 230045 h 754149"/>
                <a:gd name="connsiteX6" fmla="*/ 1224632 w 9105418"/>
                <a:gd name="connsiteY6" fmla="*/ 568666 h 754149"/>
                <a:gd name="connsiteX7" fmla="*/ 2412983 w 9105418"/>
                <a:gd name="connsiteY7" fmla="*/ 703840 h 754149"/>
                <a:gd name="connsiteX8" fmla="*/ 4095475 w 9105418"/>
                <a:gd name="connsiteY8" fmla="*/ 338243 h 754149"/>
                <a:gd name="connsiteX9" fmla="*/ 5300924 w 9105418"/>
                <a:gd name="connsiteY9" fmla="*/ 113453 h 754149"/>
                <a:gd name="connsiteX10" fmla="*/ 6160426 w 9105418"/>
                <a:gd name="connsiteY10" fmla="*/ 44462 h 754149"/>
                <a:gd name="connsiteX11" fmla="*/ 6764625 w 9105418"/>
                <a:gd name="connsiteY11" fmla="*/ 25650 h 754149"/>
                <a:gd name="connsiteX12" fmla="*/ 7328444 w 9105418"/>
                <a:gd name="connsiteY12" fmla="*/ 27444 h 754149"/>
                <a:gd name="connsiteX13" fmla="*/ 7952485 w 9105418"/>
                <a:gd name="connsiteY13" fmla="*/ 53868 h 754149"/>
                <a:gd name="connsiteX14" fmla="*/ 9105418 w 9105418"/>
                <a:gd name="connsiteY14" fmla="*/ 177164 h 754149"/>
                <a:gd name="connsiteX15" fmla="*/ 9105342 w 9105418"/>
                <a:gd name="connsiteY15" fmla="*/ 434510 h 754149"/>
                <a:gd name="connsiteX16" fmla="*/ 8743537 w 9105418"/>
                <a:gd name="connsiteY16" fmla="*/ 374049 h 754149"/>
                <a:gd name="connsiteX17" fmla="*/ 8114172 w 9105418"/>
                <a:gd name="connsiteY17" fmla="*/ 288641 h 754149"/>
                <a:gd name="connsiteX18" fmla="*/ 7549661 w 9105418"/>
                <a:gd name="connsiteY18" fmla="*/ 226781 h 754149"/>
                <a:gd name="connsiteX19" fmla="*/ 7569957 w 9105418"/>
                <a:gd name="connsiteY19" fmla="*/ 235139 h 754149"/>
                <a:gd name="connsiteX20" fmla="*/ 6832866 w 9105418"/>
                <a:gd name="connsiteY20" fmla="*/ 186514 h 754149"/>
                <a:gd name="connsiteX21" fmla="*/ 5994759 w 9105418"/>
                <a:gd name="connsiteY21" fmla="*/ 191559 h 754149"/>
                <a:gd name="connsiteX22" fmla="*/ 5133175 w 9105418"/>
                <a:gd name="connsiteY22" fmla="*/ 247514 h 754149"/>
                <a:gd name="connsiteX23" fmla="*/ 4483242 w 9105418"/>
                <a:gd name="connsiteY23" fmla="*/ 342354 h 754149"/>
                <a:gd name="connsiteX24" fmla="*/ 3875286 w 9105418"/>
                <a:gd name="connsiteY24" fmla="*/ 459027 h 754149"/>
                <a:gd name="connsiteX25" fmla="*/ 3058839 w 9105418"/>
                <a:gd name="connsiteY25" fmla="*/ 647501 h 754149"/>
                <a:gd name="connsiteX26" fmla="*/ 2263144 w 9105418"/>
                <a:gd name="connsiteY26" fmla="*/ 743587 h 754149"/>
                <a:gd name="connsiteX27" fmla="*/ 1724647 w 9105418"/>
                <a:gd name="connsiteY27" fmla="*/ 710873 h 754149"/>
                <a:gd name="connsiteX28" fmla="*/ 1081370 w 9105418"/>
                <a:gd name="connsiteY28" fmla="*/ 590553 h 754149"/>
                <a:gd name="connsiteX0" fmla="*/ 1100806 w 9124854"/>
                <a:gd name="connsiteY0" fmla="*/ 564903 h 728499"/>
                <a:gd name="connsiteX1" fmla="*/ 384251 w 9124854"/>
                <a:gd name="connsiteY1" fmla="*/ 360677 h 728499"/>
                <a:gd name="connsiteX2" fmla="*/ 118516 w 9124854"/>
                <a:gd name="connsiteY2" fmla="*/ 161950 h 728499"/>
                <a:gd name="connsiteX3" fmla="*/ 117678 w 9124854"/>
                <a:gd name="connsiteY3" fmla="*/ 175776 h 728499"/>
                <a:gd name="connsiteX4" fmla="*/ 116459 w 9124854"/>
                <a:gd name="connsiteY4" fmla="*/ 21849 h 728499"/>
                <a:gd name="connsiteX5" fmla="*/ 444036 w 9124854"/>
                <a:gd name="connsiteY5" fmla="*/ 304714 h 728499"/>
                <a:gd name="connsiteX6" fmla="*/ 1244068 w 9124854"/>
                <a:gd name="connsiteY6" fmla="*/ 543016 h 728499"/>
                <a:gd name="connsiteX7" fmla="*/ 2432419 w 9124854"/>
                <a:gd name="connsiteY7" fmla="*/ 678190 h 728499"/>
                <a:gd name="connsiteX8" fmla="*/ 4114911 w 9124854"/>
                <a:gd name="connsiteY8" fmla="*/ 312593 h 728499"/>
                <a:gd name="connsiteX9" fmla="*/ 5320360 w 9124854"/>
                <a:gd name="connsiteY9" fmla="*/ 87803 h 728499"/>
                <a:gd name="connsiteX10" fmla="*/ 6179862 w 9124854"/>
                <a:gd name="connsiteY10" fmla="*/ 18812 h 728499"/>
                <a:gd name="connsiteX11" fmla="*/ 6784061 w 9124854"/>
                <a:gd name="connsiteY11" fmla="*/ 0 h 728499"/>
                <a:gd name="connsiteX12" fmla="*/ 7347880 w 9124854"/>
                <a:gd name="connsiteY12" fmla="*/ 1794 h 728499"/>
                <a:gd name="connsiteX13" fmla="*/ 7971921 w 9124854"/>
                <a:gd name="connsiteY13" fmla="*/ 28218 h 728499"/>
                <a:gd name="connsiteX14" fmla="*/ 9124854 w 9124854"/>
                <a:gd name="connsiteY14" fmla="*/ 151514 h 728499"/>
                <a:gd name="connsiteX15" fmla="*/ 9124778 w 9124854"/>
                <a:gd name="connsiteY15" fmla="*/ 408860 h 728499"/>
                <a:gd name="connsiteX16" fmla="*/ 8762973 w 9124854"/>
                <a:gd name="connsiteY16" fmla="*/ 348399 h 728499"/>
                <a:gd name="connsiteX17" fmla="*/ 8133608 w 9124854"/>
                <a:gd name="connsiteY17" fmla="*/ 262991 h 728499"/>
                <a:gd name="connsiteX18" fmla="*/ 7569097 w 9124854"/>
                <a:gd name="connsiteY18" fmla="*/ 201131 h 728499"/>
                <a:gd name="connsiteX19" fmla="*/ 7589393 w 9124854"/>
                <a:gd name="connsiteY19" fmla="*/ 209489 h 728499"/>
                <a:gd name="connsiteX20" fmla="*/ 6852302 w 9124854"/>
                <a:gd name="connsiteY20" fmla="*/ 160864 h 728499"/>
                <a:gd name="connsiteX21" fmla="*/ 6014195 w 9124854"/>
                <a:gd name="connsiteY21" fmla="*/ 165909 h 728499"/>
                <a:gd name="connsiteX22" fmla="*/ 5152611 w 9124854"/>
                <a:gd name="connsiteY22" fmla="*/ 221864 h 728499"/>
                <a:gd name="connsiteX23" fmla="*/ 4502678 w 9124854"/>
                <a:gd name="connsiteY23" fmla="*/ 316704 h 728499"/>
                <a:gd name="connsiteX24" fmla="*/ 3894722 w 9124854"/>
                <a:gd name="connsiteY24" fmla="*/ 433377 h 728499"/>
                <a:gd name="connsiteX25" fmla="*/ 3078275 w 9124854"/>
                <a:gd name="connsiteY25" fmla="*/ 621851 h 728499"/>
                <a:gd name="connsiteX26" fmla="*/ 2282580 w 9124854"/>
                <a:gd name="connsiteY26" fmla="*/ 717937 h 728499"/>
                <a:gd name="connsiteX27" fmla="*/ 1744083 w 9124854"/>
                <a:gd name="connsiteY27" fmla="*/ 685223 h 728499"/>
                <a:gd name="connsiteX28" fmla="*/ 1100806 w 9124854"/>
                <a:gd name="connsiteY28" fmla="*/ 564903 h 728499"/>
                <a:gd name="connsiteX0" fmla="*/ 1100806 w 9124854"/>
                <a:gd name="connsiteY0" fmla="*/ 564903 h 728499"/>
                <a:gd name="connsiteX1" fmla="*/ 384251 w 9124854"/>
                <a:gd name="connsiteY1" fmla="*/ 360677 h 728499"/>
                <a:gd name="connsiteX2" fmla="*/ 118516 w 9124854"/>
                <a:gd name="connsiteY2" fmla="*/ 161950 h 728499"/>
                <a:gd name="connsiteX3" fmla="*/ 117678 w 9124854"/>
                <a:gd name="connsiteY3" fmla="*/ 175776 h 728499"/>
                <a:gd name="connsiteX4" fmla="*/ 116459 w 9124854"/>
                <a:gd name="connsiteY4" fmla="*/ 21849 h 728499"/>
                <a:gd name="connsiteX5" fmla="*/ 444036 w 9124854"/>
                <a:gd name="connsiteY5" fmla="*/ 304714 h 728499"/>
                <a:gd name="connsiteX6" fmla="*/ 1244068 w 9124854"/>
                <a:gd name="connsiteY6" fmla="*/ 543016 h 728499"/>
                <a:gd name="connsiteX7" fmla="*/ 2432419 w 9124854"/>
                <a:gd name="connsiteY7" fmla="*/ 678190 h 728499"/>
                <a:gd name="connsiteX8" fmla="*/ 4114911 w 9124854"/>
                <a:gd name="connsiteY8" fmla="*/ 312593 h 728499"/>
                <a:gd name="connsiteX9" fmla="*/ 5320360 w 9124854"/>
                <a:gd name="connsiteY9" fmla="*/ 87803 h 728499"/>
                <a:gd name="connsiteX10" fmla="*/ 6179862 w 9124854"/>
                <a:gd name="connsiteY10" fmla="*/ 18812 h 728499"/>
                <a:gd name="connsiteX11" fmla="*/ 6784061 w 9124854"/>
                <a:gd name="connsiteY11" fmla="*/ 0 h 728499"/>
                <a:gd name="connsiteX12" fmla="*/ 7347880 w 9124854"/>
                <a:gd name="connsiteY12" fmla="*/ 1794 h 728499"/>
                <a:gd name="connsiteX13" fmla="*/ 7971921 w 9124854"/>
                <a:gd name="connsiteY13" fmla="*/ 28218 h 728499"/>
                <a:gd name="connsiteX14" fmla="*/ 9124854 w 9124854"/>
                <a:gd name="connsiteY14" fmla="*/ 151514 h 728499"/>
                <a:gd name="connsiteX15" fmla="*/ 9124778 w 9124854"/>
                <a:gd name="connsiteY15" fmla="*/ 408860 h 728499"/>
                <a:gd name="connsiteX16" fmla="*/ 8762973 w 9124854"/>
                <a:gd name="connsiteY16" fmla="*/ 348399 h 728499"/>
                <a:gd name="connsiteX17" fmla="*/ 8133608 w 9124854"/>
                <a:gd name="connsiteY17" fmla="*/ 262991 h 728499"/>
                <a:gd name="connsiteX18" fmla="*/ 7569097 w 9124854"/>
                <a:gd name="connsiteY18" fmla="*/ 201131 h 728499"/>
                <a:gd name="connsiteX19" fmla="*/ 7589393 w 9124854"/>
                <a:gd name="connsiteY19" fmla="*/ 209489 h 728499"/>
                <a:gd name="connsiteX20" fmla="*/ 6852302 w 9124854"/>
                <a:gd name="connsiteY20" fmla="*/ 160864 h 728499"/>
                <a:gd name="connsiteX21" fmla="*/ 6014195 w 9124854"/>
                <a:gd name="connsiteY21" fmla="*/ 165909 h 728499"/>
                <a:gd name="connsiteX22" fmla="*/ 5152611 w 9124854"/>
                <a:gd name="connsiteY22" fmla="*/ 221864 h 728499"/>
                <a:gd name="connsiteX23" fmla="*/ 4502678 w 9124854"/>
                <a:gd name="connsiteY23" fmla="*/ 316704 h 728499"/>
                <a:gd name="connsiteX24" fmla="*/ 3894722 w 9124854"/>
                <a:gd name="connsiteY24" fmla="*/ 433377 h 728499"/>
                <a:gd name="connsiteX25" fmla="*/ 3078275 w 9124854"/>
                <a:gd name="connsiteY25" fmla="*/ 621851 h 728499"/>
                <a:gd name="connsiteX26" fmla="*/ 2282580 w 9124854"/>
                <a:gd name="connsiteY26" fmla="*/ 717937 h 728499"/>
                <a:gd name="connsiteX27" fmla="*/ 1744083 w 9124854"/>
                <a:gd name="connsiteY27" fmla="*/ 685223 h 728499"/>
                <a:gd name="connsiteX28" fmla="*/ 1100806 w 9124854"/>
                <a:gd name="connsiteY28" fmla="*/ 564903 h 728499"/>
                <a:gd name="connsiteX0" fmla="*/ 990667 w 9014715"/>
                <a:gd name="connsiteY0" fmla="*/ 650742 h 814338"/>
                <a:gd name="connsiteX1" fmla="*/ 274112 w 9014715"/>
                <a:gd name="connsiteY1" fmla="*/ 446516 h 814338"/>
                <a:gd name="connsiteX2" fmla="*/ 8377 w 9014715"/>
                <a:gd name="connsiteY2" fmla="*/ 247789 h 814338"/>
                <a:gd name="connsiteX3" fmla="*/ 7539 w 9014715"/>
                <a:gd name="connsiteY3" fmla="*/ 261615 h 814338"/>
                <a:gd name="connsiteX4" fmla="*/ 6320 w 9014715"/>
                <a:gd name="connsiteY4" fmla="*/ 107688 h 814338"/>
                <a:gd name="connsiteX5" fmla="*/ 444036 w 9014715"/>
                <a:gd name="connsiteY5" fmla="*/ 230045 h 814338"/>
                <a:gd name="connsiteX6" fmla="*/ 1133929 w 9014715"/>
                <a:gd name="connsiteY6" fmla="*/ 628855 h 814338"/>
                <a:gd name="connsiteX7" fmla="*/ 2322280 w 9014715"/>
                <a:gd name="connsiteY7" fmla="*/ 764029 h 814338"/>
                <a:gd name="connsiteX8" fmla="*/ 4004772 w 9014715"/>
                <a:gd name="connsiteY8" fmla="*/ 398432 h 814338"/>
                <a:gd name="connsiteX9" fmla="*/ 5210221 w 9014715"/>
                <a:gd name="connsiteY9" fmla="*/ 173642 h 814338"/>
                <a:gd name="connsiteX10" fmla="*/ 6069723 w 9014715"/>
                <a:gd name="connsiteY10" fmla="*/ 104651 h 814338"/>
                <a:gd name="connsiteX11" fmla="*/ 6673922 w 9014715"/>
                <a:gd name="connsiteY11" fmla="*/ 85839 h 814338"/>
                <a:gd name="connsiteX12" fmla="*/ 7237741 w 9014715"/>
                <a:gd name="connsiteY12" fmla="*/ 87633 h 814338"/>
                <a:gd name="connsiteX13" fmla="*/ 7861782 w 9014715"/>
                <a:gd name="connsiteY13" fmla="*/ 114057 h 814338"/>
                <a:gd name="connsiteX14" fmla="*/ 9014715 w 9014715"/>
                <a:gd name="connsiteY14" fmla="*/ 237353 h 814338"/>
                <a:gd name="connsiteX15" fmla="*/ 9014639 w 9014715"/>
                <a:gd name="connsiteY15" fmla="*/ 494699 h 814338"/>
                <a:gd name="connsiteX16" fmla="*/ 8652834 w 9014715"/>
                <a:gd name="connsiteY16" fmla="*/ 434238 h 814338"/>
                <a:gd name="connsiteX17" fmla="*/ 8023469 w 9014715"/>
                <a:gd name="connsiteY17" fmla="*/ 348830 h 814338"/>
                <a:gd name="connsiteX18" fmla="*/ 7458958 w 9014715"/>
                <a:gd name="connsiteY18" fmla="*/ 286970 h 814338"/>
                <a:gd name="connsiteX19" fmla="*/ 7479254 w 9014715"/>
                <a:gd name="connsiteY19" fmla="*/ 295328 h 814338"/>
                <a:gd name="connsiteX20" fmla="*/ 6742163 w 9014715"/>
                <a:gd name="connsiteY20" fmla="*/ 246703 h 814338"/>
                <a:gd name="connsiteX21" fmla="*/ 5904056 w 9014715"/>
                <a:gd name="connsiteY21" fmla="*/ 251748 h 814338"/>
                <a:gd name="connsiteX22" fmla="*/ 5042472 w 9014715"/>
                <a:gd name="connsiteY22" fmla="*/ 307703 h 814338"/>
                <a:gd name="connsiteX23" fmla="*/ 4392539 w 9014715"/>
                <a:gd name="connsiteY23" fmla="*/ 402543 h 814338"/>
                <a:gd name="connsiteX24" fmla="*/ 3784583 w 9014715"/>
                <a:gd name="connsiteY24" fmla="*/ 519216 h 814338"/>
                <a:gd name="connsiteX25" fmla="*/ 2968136 w 9014715"/>
                <a:gd name="connsiteY25" fmla="*/ 707690 h 814338"/>
                <a:gd name="connsiteX26" fmla="*/ 2172441 w 9014715"/>
                <a:gd name="connsiteY26" fmla="*/ 803776 h 814338"/>
                <a:gd name="connsiteX27" fmla="*/ 1633944 w 9014715"/>
                <a:gd name="connsiteY27" fmla="*/ 771062 h 814338"/>
                <a:gd name="connsiteX28" fmla="*/ 990667 w 9014715"/>
                <a:gd name="connsiteY28" fmla="*/ 650742 h 814338"/>
                <a:gd name="connsiteX0" fmla="*/ 990667 w 9014715"/>
                <a:gd name="connsiteY0" fmla="*/ 650742 h 814338"/>
                <a:gd name="connsiteX1" fmla="*/ 274112 w 9014715"/>
                <a:gd name="connsiteY1" fmla="*/ 446516 h 814338"/>
                <a:gd name="connsiteX2" fmla="*/ 8377 w 9014715"/>
                <a:gd name="connsiteY2" fmla="*/ 247789 h 814338"/>
                <a:gd name="connsiteX3" fmla="*/ 7539 w 9014715"/>
                <a:gd name="connsiteY3" fmla="*/ 261615 h 814338"/>
                <a:gd name="connsiteX4" fmla="*/ 6320 w 9014715"/>
                <a:gd name="connsiteY4" fmla="*/ 107688 h 814338"/>
                <a:gd name="connsiteX5" fmla="*/ 444036 w 9014715"/>
                <a:gd name="connsiteY5" fmla="*/ 230045 h 814338"/>
                <a:gd name="connsiteX6" fmla="*/ 1133929 w 9014715"/>
                <a:gd name="connsiteY6" fmla="*/ 628855 h 814338"/>
                <a:gd name="connsiteX7" fmla="*/ 2322280 w 9014715"/>
                <a:gd name="connsiteY7" fmla="*/ 764029 h 814338"/>
                <a:gd name="connsiteX8" fmla="*/ 4004772 w 9014715"/>
                <a:gd name="connsiteY8" fmla="*/ 398432 h 814338"/>
                <a:gd name="connsiteX9" fmla="*/ 5210221 w 9014715"/>
                <a:gd name="connsiteY9" fmla="*/ 173642 h 814338"/>
                <a:gd name="connsiteX10" fmla="*/ 6069723 w 9014715"/>
                <a:gd name="connsiteY10" fmla="*/ 104651 h 814338"/>
                <a:gd name="connsiteX11" fmla="*/ 6673922 w 9014715"/>
                <a:gd name="connsiteY11" fmla="*/ 85839 h 814338"/>
                <a:gd name="connsiteX12" fmla="*/ 7237741 w 9014715"/>
                <a:gd name="connsiteY12" fmla="*/ 87633 h 814338"/>
                <a:gd name="connsiteX13" fmla="*/ 7861782 w 9014715"/>
                <a:gd name="connsiteY13" fmla="*/ 114057 h 814338"/>
                <a:gd name="connsiteX14" fmla="*/ 9014715 w 9014715"/>
                <a:gd name="connsiteY14" fmla="*/ 237353 h 814338"/>
                <a:gd name="connsiteX15" fmla="*/ 9014639 w 9014715"/>
                <a:gd name="connsiteY15" fmla="*/ 494699 h 814338"/>
                <a:gd name="connsiteX16" fmla="*/ 8652834 w 9014715"/>
                <a:gd name="connsiteY16" fmla="*/ 434238 h 814338"/>
                <a:gd name="connsiteX17" fmla="*/ 8023469 w 9014715"/>
                <a:gd name="connsiteY17" fmla="*/ 348830 h 814338"/>
                <a:gd name="connsiteX18" fmla="*/ 7458958 w 9014715"/>
                <a:gd name="connsiteY18" fmla="*/ 286970 h 814338"/>
                <a:gd name="connsiteX19" fmla="*/ 7479254 w 9014715"/>
                <a:gd name="connsiteY19" fmla="*/ 295328 h 814338"/>
                <a:gd name="connsiteX20" fmla="*/ 6742163 w 9014715"/>
                <a:gd name="connsiteY20" fmla="*/ 246703 h 814338"/>
                <a:gd name="connsiteX21" fmla="*/ 5904056 w 9014715"/>
                <a:gd name="connsiteY21" fmla="*/ 251748 h 814338"/>
                <a:gd name="connsiteX22" fmla="*/ 5042472 w 9014715"/>
                <a:gd name="connsiteY22" fmla="*/ 307703 h 814338"/>
                <a:gd name="connsiteX23" fmla="*/ 4392539 w 9014715"/>
                <a:gd name="connsiteY23" fmla="*/ 402543 h 814338"/>
                <a:gd name="connsiteX24" fmla="*/ 3784583 w 9014715"/>
                <a:gd name="connsiteY24" fmla="*/ 519216 h 814338"/>
                <a:gd name="connsiteX25" fmla="*/ 2968136 w 9014715"/>
                <a:gd name="connsiteY25" fmla="*/ 707690 h 814338"/>
                <a:gd name="connsiteX26" fmla="*/ 2172441 w 9014715"/>
                <a:gd name="connsiteY26" fmla="*/ 803776 h 814338"/>
                <a:gd name="connsiteX27" fmla="*/ 1633944 w 9014715"/>
                <a:gd name="connsiteY27" fmla="*/ 771062 h 814338"/>
                <a:gd name="connsiteX28" fmla="*/ 990667 w 9014715"/>
                <a:gd name="connsiteY28" fmla="*/ 650742 h 814338"/>
                <a:gd name="connsiteX0" fmla="*/ 990667 w 9014715"/>
                <a:gd name="connsiteY0" fmla="*/ 650742 h 814338"/>
                <a:gd name="connsiteX1" fmla="*/ 274112 w 9014715"/>
                <a:gd name="connsiteY1" fmla="*/ 446516 h 814338"/>
                <a:gd name="connsiteX2" fmla="*/ 8377 w 9014715"/>
                <a:gd name="connsiteY2" fmla="*/ 247789 h 814338"/>
                <a:gd name="connsiteX3" fmla="*/ 7539 w 9014715"/>
                <a:gd name="connsiteY3" fmla="*/ 261615 h 814338"/>
                <a:gd name="connsiteX4" fmla="*/ 6320 w 9014715"/>
                <a:gd name="connsiteY4" fmla="*/ 107688 h 814338"/>
                <a:gd name="connsiteX5" fmla="*/ 444036 w 9014715"/>
                <a:gd name="connsiteY5" fmla="*/ 230045 h 814338"/>
                <a:gd name="connsiteX6" fmla="*/ 1133929 w 9014715"/>
                <a:gd name="connsiteY6" fmla="*/ 628855 h 814338"/>
                <a:gd name="connsiteX7" fmla="*/ 2322280 w 9014715"/>
                <a:gd name="connsiteY7" fmla="*/ 764029 h 814338"/>
                <a:gd name="connsiteX8" fmla="*/ 4004772 w 9014715"/>
                <a:gd name="connsiteY8" fmla="*/ 398432 h 814338"/>
                <a:gd name="connsiteX9" fmla="*/ 5210221 w 9014715"/>
                <a:gd name="connsiteY9" fmla="*/ 173642 h 814338"/>
                <a:gd name="connsiteX10" fmla="*/ 6069723 w 9014715"/>
                <a:gd name="connsiteY10" fmla="*/ 104651 h 814338"/>
                <a:gd name="connsiteX11" fmla="*/ 6673922 w 9014715"/>
                <a:gd name="connsiteY11" fmla="*/ 85839 h 814338"/>
                <a:gd name="connsiteX12" fmla="*/ 7237741 w 9014715"/>
                <a:gd name="connsiteY12" fmla="*/ 87633 h 814338"/>
                <a:gd name="connsiteX13" fmla="*/ 7861782 w 9014715"/>
                <a:gd name="connsiteY13" fmla="*/ 114057 h 814338"/>
                <a:gd name="connsiteX14" fmla="*/ 9014715 w 9014715"/>
                <a:gd name="connsiteY14" fmla="*/ 237353 h 814338"/>
                <a:gd name="connsiteX15" fmla="*/ 9014639 w 9014715"/>
                <a:gd name="connsiteY15" fmla="*/ 494699 h 814338"/>
                <a:gd name="connsiteX16" fmla="*/ 8652834 w 9014715"/>
                <a:gd name="connsiteY16" fmla="*/ 434238 h 814338"/>
                <a:gd name="connsiteX17" fmla="*/ 8023469 w 9014715"/>
                <a:gd name="connsiteY17" fmla="*/ 348830 h 814338"/>
                <a:gd name="connsiteX18" fmla="*/ 7458958 w 9014715"/>
                <a:gd name="connsiteY18" fmla="*/ 286970 h 814338"/>
                <a:gd name="connsiteX19" fmla="*/ 7479254 w 9014715"/>
                <a:gd name="connsiteY19" fmla="*/ 295328 h 814338"/>
                <a:gd name="connsiteX20" fmla="*/ 6742163 w 9014715"/>
                <a:gd name="connsiteY20" fmla="*/ 246703 h 814338"/>
                <a:gd name="connsiteX21" fmla="*/ 5904056 w 9014715"/>
                <a:gd name="connsiteY21" fmla="*/ 251748 h 814338"/>
                <a:gd name="connsiteX22" fmla="*/ 5042472 w 9014715"/>
                <a:gd name="connsiteY22" fmla="*/ 307703 h 814338"/>
                <a:gd name="connsiteX23" fmla="*/ 4392539 w 9014715"/>
                <a:gd name="connsiteY23" fmla="*/ 402543 h 814338"/>
                <a:gd name="connsiteX24" fmla="*/ 3784583 w 9014715"/>
                <a:gd name="connsiteY24" fmla="*/ 519216 h 814338"/>
                <a:gd name="connsiteX25" fmla="*/ 2968136 w 9014715"/>
                <a:gd name="connsiteY25" fmla="*/ 707690 h 814338"/>
                <a:gd name="connsiteX26" fmla="*/ 2172441 w 9014715"/>
                <a:gd name="connsiteY26" fmla="*/ 803776 h 814338"/>
                <a:gd name="connsiteX27" fmla="*/ 1633944 w 9014715"/>
                <a:gd name="connsiteY27" fmla="*/ 771062 h 814338"/>
                <a:gd name="connsiteX28" fmla="*/ 990667 w 9014715"/>
                <a:gd name="connsiteY28" fmla="*/ 650742 h 814338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1198716 w 9079502"/>
                <a:gd name="connsiteY6" fmla="*/ 543016 h 728499"/>
                <a:gd name="connsiteX7" fmla="*/ 2387067 w 9079502"/>
                <a:gd name="connsiteY7" fmla="*/ 678190 h 728499"/>
                <a:gd name="connsiteX8" fmla="*/ 4069559 w 9079502"/>
                <a:gd name="connsiteY8" fmla="*/ 312593 h 728499"/>
                <a:gd name="connsiteX9" fmla="*/ 5275008 w 9079502"/>
                <a:gd name="connsiteY9" fmla="*/ 87803 h 728499"/>
                <a:gd name="connsiteX10" fmla="*/ 6134510 w 9079502"/>
                <a:gd name="connsiteY10" fmla="*/ 18812 h 728499"/>
                <a:gd name="connsiteX11" fmla="*/ 6738709 w 9079502"/>
                <a:gd name="connsiteY11" fmla="*/ 0 h 728499"/>
                <a:gd name="connsiteX12" fmla="*/ 7302528 w 9079502"/>
                <a:gd name="connsiteY12" fmla="*/ 1794 h 728499"/>
                <a:gd name="connsiteX13" fmla="*/ 7926569 w 9079502"/>
                <a:gd name="connsiteY13" fmla="*/ 28218 h 728499"/>
                <a:gd name="connsiteX14" fmla="*/ 9079502 w 9079502"/>
                <a:gd name="connsiteY14" fmla="*/ 151514 h 728499"/>
                <a:gd name="connsiteX15" fmla="*/ 9079426 w 9079502"/>
                <a:gd name="connsiteY15" fmla="*/ 408860 h 728499"/>
                <a:gd name="connsiteX16" fmla="*/ 8717621 w 9079502"/>
                <a:gd name="connsiteY16" fmla="*/ 348399 h 728499"/>
                <a:gd name="connsiteX17" fmla="*/ 8088256 w 9079502"/>
                <a:gd name="connsiteY17" fmla="*/ 262991 h 728499"/>
                <a:gd name="connsiteX18" fmla="*/ 7523745 w 9079502"/>
                <a:gd name="connsiteY18" fmla="*/ 201131 h 728499"/>
                <a:gd name="connsiteX19" fmla="*/ 7544041 w 9079502"/>
                <a:gd name="connsiteY19" fmla="*/ 209489 h 728499"/>
                <a:gd name="connsiteX20" fmla="*/ 6806950 w 9079502"/>
                <a:gd name="connsiteY20" fmla="*/ 160864 h 728499"/>
                <a:gd name="connsiteX21" fmla="*/ 5968843 w 9079502"/>
                <a:gd name="connsiteY21" fmla="*/ 165909 h 728499"/>
                <a:gd name="connsiteX22" fmla="*/ 5107259 w 9079502"/>
                <a:gd name="connsiteY22" fmla="*/ 221864 h 728499"/>
                <a:gd name="connsiteX23" fmla="*/ 4457326 w 9079502"/>
                <a:gd name="connsiteY23" fmla="*/ 316704 h 728499"/>
                <a:gd name="connsiteX24" fmla="*/ 3849370 w 9079502"/>
                <a:gd name="connsiteY24" fmla="*/ 433377 h 728499"/>
                <a:gd name="connsiteX25" fmla="*/ 3032923 w 9079502"/>
                <a:gd name="connsiteY25" fmla="*/ 621851 h 728499"/>
                <a:gd name="connsiteX26" fmla="*/ 2237228 w 9079502"/>
                <a:gd name="connsiteY26" fmla="*/ 717937 h 728499"/>
                <a:gd name="connsiteX27" fmla="*/ 1698731 w 9079502"/>
                <a:gd name="connsiteY27" fmla="*/ 685223 h 728499"/>
                <a:gd name="connsiteX28" fmla="*/ 1055454 w 9079502"/>
                <a:gd name="connsiteY28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1198716 w 9079502"/>
                <a:gd name="connsiteY6" fmla="*/ 543016 h 728499"/>
                <a:gd name="connsiteX7" fmla="*/ 2387067 w 9079502"/>
                <a:gd name="connsiteY7" fmla="*/ 678190 h 728499"/>
                <a:gd name="connsiteX8" fmla="*/ 4069559 w 9079502"/>
                <a:gd name="connsiteY8" fmla="*/ 312593 h 728499"/>
                <a:gd name="connsiteX9" fmla="*/ 5275008 w 9079502"/>
                <a:gd name="connsiteY9" fmla="*/ 87803 h 728499"/>
                <a:gd name="connsiteX10" fmla="*/ 6134510 w 9079502"/>
                <a:gd name="connsiteY10" fmla="*/ 18812 h 728499"/>
                <a:gd name="connsiteX11" fmla="*/ 6738709 w 9079502"/>
                <a:gd name="connsiteY11" fmla="*/ 0 h 728499"/>
                <a:gd name="connsiteX12" fmla="*/ 7302528 w 9079502"/>
                <a:gd name="connsiteY12" fmla="*/ 1794 h 728499"/>
                <a:gd name="connsiteX13" fmla="*/ 7926569 w 9079502"/>
                <a:gd name="connsiteY13" fmla="*/ 28218 h 728499"/>
                <a:gd name="connsiteX14" fmla="*/ 9079502 w 9079502"/>
                <a:gd name="connsiteY14" fmla="*/ 151514 h 728499"/>
                <a:gd name="connsiteX15" fmla="*/ 9079426 w 9079502"/>
                <a:gd name="connsiteY15" fmla="*/ 408860 h 728499"/>
                <a:gd name="connsiteX16" fmla="*/ 8717621 w 9079502"/>
                <a:gd name="connsiteY16" fmla="*/ 348399 h 728499"/>
                <a:gd name="connsiteX17" fmla="*/ 8088256 w 9079502"/>
                <a:gd name="connsiteY17" fmla="*/ 262991 h 728499"/>
                <a:gd name="connsiteX18" fmla="*/ 7523745 w 9079502"/>
                <a:gd name="connsiteY18" fmla="*/ 201131 h 728499"/>
                <a:gd name="connsiteX19" fmla="*/ 7544041 w 9079502"/>
                <a:gd name="connsiteY19" fmla="*/ 209489 h 728499"/>
                <a:gd name="connsiteX20" fmla="*/ 6806950 w 9079502"/>
                <a:gd name="connsiteY20" fmla="*/ 160864 h 728499"/>
                <a:gd name="connsiteX21" fmla="*/ 5968843 w 9079502"/>
                <a:gd name="connsiteY21" fmla="*/ 165909 h 728499"/>
                <a:gd name="connsiteX22" fmla="*/ 5107259 w 9079502"/>
                <a:gd name="connsiteY22" fmla="*/ 221864 h 728499"/>
                <a:gd name="connsiteX23" fmla="*/ 4457326 w 9079502"/>
                <a:gd name="connsiteY23" fmla="*/ 316704 h 728499"/>
                <a:gd name="connsiteX24" fmla="*/ 3849370 w 9079502"/>
                <a:gd name="connsiteY24" fmla="*/ 433377 h 728499"/>
                <a:gd name="connsiteX25" fmla="*/ 3032923 w 9079502"/>
                <a:gd name="connsiteY25" fmla="*/ 621851 h 728499"/>
                <a:gd name="connsiteX26" fmla="*/ 2237228 w 9079502"/>
                <a:gd name="connsiteY26" fmla="*/ 717937 h 728499"/>
                <a:gd name="connsiteX27" fmla="*/ 1698731 w 9079502"/>
                <a:gd name="connsiteY27" fmla="*/ 685223 h 728499"/>
                <a:gd name="connsiteX28" fmla="*/ 1055454 w 9079502"/>
                <a:gd name="connsiteY28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1198716 w 9079502"/>
                <a:gd name="connsiteY6" fmla="*/ 543016 h 728499"/>
                <a:gd name="connsiteX7" fmla="*/ 2387067 w 9079502"/>
                <a:gd name="connsiteY7" fmla="*/ 678190 h 728499"/>
                <a:gd name="connsiteX8" fmla="*/ 4069559 w 9079502"/>
                <a:gd name="connsiteY8" fmla="*/ 312593 h 728499"/>
                <a:gd name="connsiteX9" fmla="*/ 5275008 w 9079502"/>
                <a:gd name="connsiteY9" fmla="*/ 87803 h 728499"/>
                <a:gd name="connsiteX10" fmla="*/ 6134510 w 9079502"/>
                <a:gd name="connsiteY10" fmla="*/ 18812 h 728499"/>
                <a:gd name="connsiteX11" fmla="*/ 6738709 w 9079502"/>
                <a:gd name="connsiteY11" fmla="*/ 0 h 728499"/>
                <a:gd name="connsiteX12" fmla="*/ 7302528 w 9079502"/>
                <a:gd name="connsiteY12" fmla="*/ 1794 h 728499"/>
                <a:gd name="connsiteX13" fmla="*/ 7926569 w 9079502"/>
                <a:gd name="connsiteY13" fmla="*/ 28218 h 728499"/>
                <a:gd name="connsiteX14" fmla="*/ 9079502 w 9079502"/>
                <a:gd name="connsiteY14" fmla="*/ 151514 h 728499"/>
                <a:gd name="connsiteX15" fmla="*/ 9079426 w 9079502"/>
                <a:gd name="connsiteY15" fmla="*/ 408860 h 728499"/>
                <a:gd name="connsiteX16" fmla="*/ 8717621 w 9079502"/>
                <a:gd name="connsiteY16" fmla="*/ 348399 h 728499"/>
                <a:gd name="connsiteX17" fmla="*/ 8088256 w 9079502"/>
                <a:gd name="connsiteY17" fmla="*/ 262991 h 728499"/>
                <a:gd name="connsiteX18" fmla="*/ 7523745 w 9079502"/>
                <a:gd name="connsiteY18" fmla="*/ 201131 h 728499"/>
                <a:gd name="connsiteX19" fmla="*/ 7544041 w 9079502"/>
                <a:gd name="connsiteY19" fmla="*/ 209489 h 728499"/>
                <a:gd name="connsiteX20" fmla="*/ 6806950 w 9079502"/>
                <a:gd name="connsiteY20" fmla="*/ 160864 h 728499"/>
                <a:gd name="connsiteX21" fmla="*/ 5968843 w 9079502"/>
                <a:gd name="connsiteY21" fmla="*/ 165909 h 728499"/>
                <a:gd name="connsiteX22" fmla="*/ 5107259 w 9079502"/>
                <a:gd name="connsiteY22" fmla="*/ 221864 h 728499"/>
                <a:gd name="connsiteX23" fmla="*/ 4457326 w 9079502"/>
                <a:gd name="connsiteY23" fmla="*/ 316704 h 728499"/>
                <a:gd name="connsiteX24" fmla="*/ 3849370 w 9079502"/>
                <a:gd name="connsiteY24" fmla="*/ 433377 h 728499"/>
                <a:gd name="connsiteX25" fmla="*/ 3032923 w 9079502"/>
                <a:gd name="connsiteY25" fmla="*/ 621851 h 728499"/>
                <a:gd name="connsiteX26" fmla="*/ 2237228 w 9079502"/>
                <a:gd name="connsiteY26" fmla="*/ 717937 h 728499"/>
                <a:gd name="connsiteX27" fmla="*/ 1698731 w 9079502"/>
                <a:gd name="connsiteY27" fmla="*/ 685223 h 728499"/>
                <a:gd name="connsiteX28" fmla="*/ 1055454 w 9079502"/>
                <a:gd name="connsiteY28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1198716 w 9079502"/>
                <a:gd name="connsiteY6" fmla="*/ 543016 h 728499"/>
                <a:gd name="connsiteX7" fmla="*/ 2387067 w 9079502"/>
                <a:gd name="connsiteY7" fmla="*/ 678190 h 728499"/>
                <a:gd name="connsiteX8" fmla="*/ 4069559 w 9079502"/>
                <a:gd name="connsiteY8" fmla="*/ 312593 h 728499"/>
                <a:gd name="connsiteX9" fmla="*/ 5275008 w 9079502"/>
                <a:gd name="connsiteY9" fmla="*/ 87803 h 728499"/>
                <a:gd name="connsiteX10" fmla="*/ 6134510 w 9079502"/>
                <a:gd name="connsiteY10" fmla="*/ 18812 h 728499"/>
                <a:gd name="connsiteX11" fmla="*/ 6738709 w 9079502"/>
                <a:gd name="connsiteY11" fmla="*/ 0 h 728499"/>
                <a:gd name="connsiteX12" fmla="*/ 7302528 w 9079502"/>
                <a:gd name="connsiteY12" fmla="*/ 1794 h 728499"/>
                <a:gd name="connsiteX13" fmla="*/ 7926569 w 9079502"/>
                <a:gd name="connsiteY13" fmla="*/ 28218 h 728499"/>
                <a:gd name="connsiteX14" fmla="*/ 9079502 w 9079502"/>
                <a:gd name="connsiteY14" fmla="*/ 151514 h 728499"/>
                <a:gd name="connsiteX15" fmla="*/ 9079426 w 9079502"/>
                <a:gd name="connsiteY15" fmla="*/ 408860 h 728499"/>
                <a:gd name="connsiteX16" fmla="*/ 8717621 w 9079502"/>
                <a:gd name="connsiteY16" fmla="*/ 348399 h 728499"/>
                <a:gd name="connsiteX17" fmla="*/ 8088256 w 9079502"/>
                <a:gd name="connsiteY17" fmla="*/ 262991 h 728499"/>
                <a:gd name="connsiteX18" fmla="*/ 7523745 w 9079502"/>
                <a:gd name="connsiteY18" fmla="*/ 201131 h 728499"/>
                <a:gd name="connsiteX19" fmla="*/ 7544041 w 9079502"/>
                <a:gd name="connsiteY19" fmla="*/ 209489 h 728499"/>
                <a:gd name="connsiteX20" fmla="*/ 6806950 w 9079502"/>
                <a:gd name="connsiteY20" fmla="*/ 160864 h 728499"/>
                <a:gd name="connsiteX21" fmla="*/ 5968843 w 9079502"/>
                <a:gd name="connsiteY21" fmla="*/ 165909 h 728499"/>
                <a:gd name="connsiteX22" fmla="*/ 5107259 w 9079502"/>
                <a:gd name="connsiteY22" fmla="*/ 221864 h 728499"/>
                <a:gd name="connsiteX23" fmla="*/ 4457326 w 9079502"/>
                <a:gd name="connsiteY23" fmla="*/ 316704 h 728499"/>
                <a:gd name="connsiteX24" fmla="*/ 3849370 w 9079502"/>
                <a:gd name="connsiteY24" fmla="*/ 433377 h 728499"/>
                <a:gd name="connsiteX25" fmla="*/ 3032923 w 9079502"/>
                <a:gd name="connsiteY25" fmla="*/ 621851 h 728499"/>
                <a:gd name="connsiteX26" fmla="*/ 2237228 w 9079502"/>
                <a:gd name="connsiteY26" fmla="*/ 717937 h 728499"/>
                <a:gd name="connsiteX27" fmla="*/ 1698731 w 9079502"/>
                <a:gd name="connsiteY27" fmla="*/ 685223 h 728499"/>
                <a:gd name="connsiteX28" fmla="*/ 1055454 w 9079502"/>
                <a:gd name="connsiteY28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857982 w 9079502"/>
                <a:gd name="connsiteY6" fmla="*/ 456938 h 728499"/>
                <a:gd name="connsiteX7" fmla="*/ 1198716 w 9079502"/>
                <a:gd name="connsiteY7" fmla="*/ 543016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16290 w 9079502"/>
                <a:gd name="connsiteY6" fmla="*/ 477001 h 728499"/>
                <a:gd name="connsiteX7" fmla="*/ 1198716 w 9079502"/>
                <a:gd name="connsiteY7" fmla="*/ 543016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42205 w 9079502"/>
                <a:gd name="connsiteY6" fmla="*/ 470312 h 728499"/>
                <a:gd name="connsiteX7" fmla="*/ 1198716 w 9079502"/>
                <a:gd name="connsiteY7" fmla="*/ 543016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42205 w 9079502"/>
                <a:gd name="connsiteY6" fmla="*/ 470312 h 728499"/>
                <a:gd name="connsiteX7" fmla="*/ 1263503 w 9079502"/>
                <a:gd name="connsiteY7" fmla="*/ 556392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42205 w 9079502"/>
                <a:gd name="connsiteY6" fmla="*/ 470312 h 728499"/>
                <a:gd name="connsiteX7" fmla="*/ 1263503 w 9079502"/>
                <a:gd name="connsiteY7" fmla="*/ 556392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42205 w 9079502"/>
                <a:gd name="connsiteY6" fmla="*/ 470312 h 728499"/>
                <a:gd name="connsiteX7" fmla="*/ 1263503 w 9079502"/>
                <a:gd name="connsiteY7" fmla="*/ 556392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42205 w 9079502"/>
                <a:gd name="connsiteY6" fmla="*/ 470312 h 728499"/>
                <a:gd name="connsiteX7" fmla="*/ 1263503 w 9079502"/>
                <a:gd name="connsiteY7" fmla="*/ 556392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42205 w 9079502"/>
                <a:gd name="connsiteY6" fmla="*/ 470312 h 728499"/>
                <a:gd name="connsiteX7" fmla="*/ 1263503 w 9079502"/>
                <a:gd name="connsiteY7" fmla="*/ 556392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5613 h 1212470"/>
                <a:gd name="connsiteX1" fmla="*/ 338899 w 9079502"/>
                <a:gd name="connsiteY1" fmla="*/ 361387 h 1212470"/>
                <a:gd name="connsiteX2" fmla="*/ 73164 w 9079502"/>
                <a:gd name="connsiteY2" fmla="*/ 162660 h 1212470"/>
                <a:gd name="connsiteX3" fmla="*/ 72326 w 9079502"/>
                <a:gd name="connsiteY3" fmla="*/ 176486 h 1212470"/>
                <a:gd name="connsiteX4" fmla="*/ 74055 w 9079502"/>
                <a:gd name="connsiteY4" fmla="*/ 1186815 h 1212470"/>
                <a:gd name="connsiteX5" fmla="*/ 71107 w 9079502"/>
                <a:gd name="connsiteY5" fmla="*/ 22559 h 1212470"/>
                <a:gd name="connsiteX6" fmla="*/ 444036 w 9079502"/>
                <a:gd name="connsiteY6" fmla="*/ 305425 h 1212470"/>
                <a:gd name="connsiteX7" fmla="*/ 942205 w 9079502"/>
                <a:gd name="connsiteY7" fmla="*/ 471022 h 1212470"/>
                <a:gd name="connsiteX8" fmla="*/ 1263503 w 9079502"/>
                <a:gd name="connsiteY8" fmla="*/ 557102 h 1212470"/>
                <a:gd name="connsiteX9" fmla="*/ 2387067 w 9079502"/>
                <a:gd name="connsiteY9" fmla="*/ 678900 h 1212470"/>
                <a:gd name="connsiteX10" fmla="*/ 4069559 w 9079502"/>
                <a:gd name="connsiteY10" fmla="*/ 313303 h 1212470"/>
                <a:gd name="connsiteX11" fmla="*/ 5275008 w 9079502"/>
                <a:gd name="connsiteY11" fmla="*/ 88513 h 1212470"/>
                <a:gd name="connsiteX12" fmla="*/ 6134510 w 9079502"/>
                <a:gd name="connsiteY12" fmla="*/ 19522 h 1212470"/>
                <a:gd name="connsiteX13" fmla="*/ 6738709 w 9079502"/>
                <a:gd name="connsiteY13" fmla="*/ 710 h 1212470"/>
                <a:gd name="connsiteX14" fmla="*/ 7302528 w 9079502"/>
                <a:gd name="connsiteY14" fmla="*/ 2504 h 1212470"/>
                <a:gd name="connsiteX15" fmla="*/ 7926569 w 9079502"/>
                <a:gd name="connsiteY15" fmla="*/ 28928 h 1212470"/>
                <a:gd name="connsiteX16" fmla="*/ 9079502 w 9079502"/>
                <a:gd name="connsiteY16" fmla="*/ 152224 h 1212470"/>
                <a:gd name="connsiteX17" fmla="*/ 9079426 w 9079502"/>
                <a:gd name="connsiteY17" fmla="*/ 409570 h 1212470"/>
                <a:gd name="connsiteX18" fmla="*/ 8717621 w 9079502"/>
                <a:gd name="connsiteY18" fmla="*/ 349109 h 1212470"/>
                <a:gd name="connsiteX19" fmla="*/ 8088256 w 9079502"/>
                <a:gd name="connsiteY19" fmla="*/ 263701 h 1212470"/>
                <a:gd name="connsiteX20" fmla="*/ 7523745 w 9079502"/>
                <a:gd name="connsiteY20" fmla="*/ 201841 h 1212470"/>
                <a:gd name="connsiteX21" fmla="*/ 7544041 w 9079502"/>
                <a:gd name="connsiteY21" fmla="*/ 210199 h 1212470"/>
                <a:gd name="connsiteX22" fmla="*/ 6806950 w 9079502"/>
                <a:gd name="connsiteY22" fmla="*/ 161574 h 1212470"/>
                <a:gd name="connsiteX23" fmla="*/ 5968843 w 9079502"/>
                <a:gd name="connsiteY23" fmla="*/ 166619 h 1212470"/>
                <a:gd name="connsiteX24" fmla="*/ 5107259 w 9079502"/>
                <a:gd name="connsiteY24" fmla="*/ 222574 h 1212470"/>
                <a:gd name="connsiteX25" fmla="*/ 4457326 w 9079502"/>
                <a:gd name="connsiteY25" fmla="*/ 317414 h 1212470"/>
                <a:gd name="connsiteX26" fmla="*/ 3849370 w 9079502"/>
                <a:gd name="connsiteY26" fmla="*/ 434087 h 1212470"/>
                <a:gd name="connsiteX27" fmla="*/ 3032923 w 9079502"/>
                <a:gd name="connsiteY27" fmla="*/ 622561 h 1212470"/>
                <a:gd name="connsiteX28" fmla="*/ 2237228 w 9079502"/>
                <a:gd name="connsiteY28" fmla="*/ 718647 h 1212470"/>
                <a:gd name="connsiteX29" fmla="*/ 1698731 w 9079502"/>
                <a:gd name="connsiteY29" fmla="*/ 685933 h 1212470"/>
                <a:gd name="connsiteX30" fmla="*/ 1055454 w 9079502"/>
                <a:gd name="connsiteY30" fmla="*/ 565613 h 1212470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175776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42205 w 9079502"/>
                <a:gd name="connsiteY6" fmla="*/ 470312 h 728499"/>
                <a:gd name="connsiteX7" fmla="*/ 1263503 w 9079502"/>
                <a:gd name="connsiteY7" fmla="*/ 556392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161950 h 728499"/>
                <a:gd name="connsiteX3" fmla="*/ 72326 w 9079502"/>
                <a:gd name="connsiteY3" fmla="*/ 611510 h 728499"/>
                <a:gd name="connsiteX4" fmla="*/ 71107 w 9079502"/>
                <a:gd name="connsiteY4" fmla="*/ 21849 h 728499"/>
                <a:gd name="connsiteX5" fmla="*/ 444036 w 9079502"/>
                <a:gd name="connsiteY5" fmla="*/ 304715 h 728499"/>
                <a:gd name="connsiteX6" fmla="*/ 942205 w 9079502"/>
                <a:gd name="connsiteY6" fmla="*/ 470312 h 728499"/>
                <a:gd name="connsiteX7" fmla="*/ 1263503 w 9079502"/>
                <a:gd name="connsiteY7" fmla="*/ 556392 h 728499"/>
                <a:gd name="connsiteX8" fmla="*/ 2387067 w 9079502"/>
                <a:gd name="connsiteY8" fmla="*/ 678190 h 728499"/>
                <a:gd name="connsiteX9" fmla="*/ 4069559 w 9079502"/>
                <a:gd name="connsiteY9" fmla="*/ 312593 h 728499"/>
                <a:gd name="connsiteX10" fmla="*/ 5275008 w 9079502"/>
                <a:gd name="connsiteY10" fmla="*/ 87803 h 728499"/>
                <a:gd name="connsiteX11" fmla="*/ 6134510 w 9079502"/>
                <a:gd name="connsiteY11" fmla="*/ 18812 h 728499"/>
                <a:gd name="connsiteX12" fmla="*/ 6738709 w 9079502"/>
                <a:gd name="connsiteY12" fmla="*/ 0 h 728499"/>
                <a:gd name="connsiteX13" fmla="*/ 7302528 w 9079502"/>
                <a:gd name="connsiteY13" fmla="*/ 1794 h 728499"/>
                <a:gd name="connsiteX14" fmla="*/ 7926569 w 9079502"/>
                <a:gd name="connsiteY14" fmla="*/ 28218 h 728499"/>
                <a:gd name="connsiteX15" fmla="*/ 9079502 w 9079502"/>
                <a:gd name="connsiteY15" fmla="*/ 151514 h 728499"/>
                <a:gd name="connsiteX16" fmla="*/ 9079426 w 9079502"/>
                <a:gd name="connsiteY16" fmla="*/ 408860 h 728499"/>
                <a:gd name="connsiteX17" fmla="*/ 8717621 w 9079502"/>
                <a:gd name="connsiteY17" fmla="*/ 348399 h 728499"/>
                <a:gd name="connsiteX18" fmla="*/ 8088256 w 9079502"/>
                <a:gd name="connsiteY18" fmla="*/ 262991 h 728499"/>
                <a:gd name="connsiteX19" fmla="*/ 7523745 w 9079502"/>
                <a:gd name="connsiteY19" fmla="*/ 201131 h 728499"/>
                <a:gd name="connsiteX20" fmla="*/ 7544041 w 9079502"/>
                <a:gd name="connsiteY20" fmla="*/ 209489 h 728499"/>
                <a:gd name="connsiteX21" fmla="*/ 6806950 w 9079502"/>
                <a:gd name="connsiteY21" fmla="*/ 160864 h 728499"/>
                <a:gd name="connsiteX22" fmla="*/ 5968843 w 9079502"/>
                <a:gd name="connsiteY22" fmla="*/ 165909 h 728499"/>
                <a:gd name="connsiteX23" fmla="*/ 5107259 w 9079502"/>
                <a:gd name="connsiteY23" fmla="*/ 221864 h 728499"/>
                <a:gd name="connsiteX24" fmla="*/ 4457326 w 9079502"/>
                <a:gd name="connsiteY24" fmla="*/ 316704 h 728499"/>
                <a:gd name="connsiteX25" fmla="*/ 3849370 w 9079502"/>
                <a:gd name="connsiteY25" fmla="*/ 433377 h 728499"/>
                <a:gd name="connsiteX26" fmla="*/ 3032923 w 9079502"/>
                <a:gd name="connsiteY26" fmla="*/ 621851 h 728499"/>
                <a:gd name="connsiteX27" fmla="*/ 2237228 w 9079502"/>
                <a:gd name="connsiteY27" fmla="*/ 717937 h 728499"/>
                <a:gd name="connsiteX28" fmla="*/ 1698731 w 9079502"/>
                <a:gd name="connsiteY28" fmla="*/ 685223 h 728499"/>
                <a:gd name="connsiteX29" fmla="*/ 1055454 w 9079502"/>
                <a:gd name="connsiteY29" fmla="*/ 564903 h 728499"/>
                <a:gd name="connsiteX0" fmla="*/ 1055454 w 9079502"/>
                <a:gd name="connsiteY0" fmla="*/ 566848 h 730444"/>
                <a:gd name="connsiteX1" fmla="*/ 338899 w 9079502"/>
                <a:gd name="connsiteY1" fmla="*/ 362622 h 730444"/>
                <a:gd name="connsiteX2" fmla="*/ 73164 w 9079502"/>
                <a:gd name="connsiteY2" fmla="*/ 163895 h 730444"/>
                <a:gd name="connsiteX3" fmla="*/ 71107 w 9079502"/>
                <a:gd name="connsiteY3" fmla="*/ 23794 h 730444"/>
                <a:gd name="connsiteX4" fmla="*/ 444036 w 9079502"/>
                <a:gd name="connsiteY4" fmla="*/ 306660 h 730444"/>
                <a:gd name="connsiteX5" fmla="*/ 942205 w 9079502"/>
                <a:gd name="connsiteY5" fmla="*/ 472257 h 730444"/>
                <a:gd name="connsiteX6" fmla="*/ 1263503 w 9079502"/>
                <a:gd name="connsiteY6" fmla="*/ 558337 h 730444"/>
                <a:gd name="connsiteX7" fmla="*/ 2387067 w 9079502"/>
                <a:gd name="connsiteY7" fmla="*/ 680135 h 730444"/>
                <a:gd name="connsiteX8" fmla="*/ 4069559 w 9079502"/>
                <a:gd name="connsiteY8" fmla="*/ 314538 h 730444"/>
                <a:gd name="connsiteX9" fmla="*/ 5275008 w 9079502"/>
                <a:gd name="connsiteY9" fmla="*/ 89748 h 730444"/>
                <a:gd name="connsiteX10" fmla="*/ 6134510 w 9079502"/>
                <a:gd name="connsiteY10" fmla="*/ 20757 h 730444"/>
                <a:gd name="connsiteX11" fmla="*/ 6738709 w 9079502"/>
                <a:gd name="connsiteY11" fmla="*/ 1945 h 730444"/>
                <a:gd name="connsiteX12" fmla="*/ 7302528 w 9079502"/>
                <a:gd name="connsiteY12" fmla="*/ 3739 h 730444"/>
                <a:gd name="connsiteX13" fmla="*/ 7926569 w 9079502"/>
                <a:gd name="connsiteY13" fmla="*/ 30163 h 730444"/>
                <a:gd name="connsiteX14" fmla="*/ 9079502 w 9079502"/>
                <a:gd name="connsiteY14" fmla="*/ 153459 h 730444"/>
                <a:gd name="connsiteX15" fmla="*/ 9079426 w 9079502"/>
                <a:gd name="connsiteY15" fmla="*/ 410805 h 730444"/>
                <a:gd name="connsiteX16" fmla="*/ 8717621 w 9079502"/>
                <a:gd name="connsiteY16" fmla="*/ 350344 h 730444"/>
                <a:gd name="connsiteX17" fmla="*/ 8088256 w 9079502"/>
                <a:gd name="connsiteY17" fmla="*/ 264936 h 730444"/>
                <a:gd name="connsiteX18" fmla="*/ 7523745 w 9079502"/>
                <a:gd name="connsiteY18" fmla="*/ 203076 h 730444"/>
                <a:gd name="connsiteX19" fmla="*/ 7544041 w 9079502"/>
                <a:gd name="connsiteY19" fmla="*/ 211434 h 730444"/>
                <a:gd name="connsiteX20" fmla="*/ 6806950 w 9079502"/>
                <a:gd name="connsiteY20" fmla="*/ 162809 h 730444"/>
                <a:gd name="connsiteX21" fmla="*/ 5968843 w 9079502"/>
                <a:gd name="connsiteY21" fmla="*/ 167854 h 730444"/>
                <a:gd name="connsiteX22" fmla="*/ 5107259 w 9079502"/>
                <a:gd name="connsiteY22" fmla="*/ 223809 h 730444"/>
                <a:gd name="connsiteX23" fmla="*/ 4457326 w 9079502"/>
                <a:gd name="connsiteY23" fmla="*/ 318649 h 730444"/>
                <a:gd name="connsiteX24" fmla="*/ 3849370 w 9079502"/>
                <a:gd name="connsiteY24" fmla="*/ 435322 h 730444"/>
                <a:gd name="connsiteX25" fmla="*/ 3032923 w 9079502"/>
                <a:gd name="connsiteY25" fmla="*/ 623796 h 730444"/>
                <a:gd name="connsiteX26" fmla="*/ 2237228 w 9079502"/>
                <a:gd name="connsiteY26" fmla="*/ 719882 h 730444"/>
                <a:gd name="connsiteX27" fmla="*/ 1698731 w 9079502"/>
                <a:gd name="connsiteY27" fmla="*/ 687168 h 730444"/>
                <a:gd name="connsiteX28" fmla="*/ 1055454 w 9079502"/>
                <a:gd name="connsiteY28" fmla="*/ 566848 h 730444"/>
                <a:gd name="connsiteX0" fmla="*/ 1055454 w 9079502"/>
                <a:gd name="connsiteY0" fmla="*/ 566848 h 730444"/>
                <a:gd name="connsiteX1" fmla="*/ 338899 w 9079502"/>
                <a:gd name="connsiteY1" fmla="*/ 362622 h 730444"/>
                <a:gd name="connsiteX2" fmla="*/ 73164 w 9079502"/>
                <a:gd name="connsiteY2" fmla="*/ 275516 h 730444"/>
                <a:gd name="connsiteX3" fmla="*/ 71107 w 9079502"/>
                <a:gd name="connsiteY3" fmla="*/ 23794 h 730444"/>
                <a:gd name="connsiteX4" fmla="*/ 444036 w 9079502"/>
                <a:gd name="connsiteY4" fmla="*/ 306660 h 730444"/>
                <a:gd name="connsiteX5" fmla="*/ 942205 w 9079502"/>
                <a:gd name="connsiteY5" fmla="*/ 472257 h 730444"/>
                <a:gd name="connsiteX6" fmla="*/ 1263503 w 9079502"/>
                <a:gd name="connsiteY6" fmla="*/ 558337 h 730444"/>
                <a:gd name="connsiteX7" fmla="*/ 2387067 w 9079502"/>
                <a:gd name="connsiteY7" fmla="*/ 680135 h 730444"/>
                <a:gd name="connsiteX8" fmla="*/ 4069559 w 9079502"/>
                <a:gd name="connsiteY8" fmla="*/ 314538 h 730444"/>
                <a:gd name="connsiteX9" fmla="*/ 5275008 w 9079502"/>
                <a:gd name="connsiteY9" fmla="*/ 89748 h 730444"/>
                <a:gd name="connsiteX10" fmla="*/ 6134510 w 9079502"/>
                <a:gd name="connsiteY10" fmla="*/ 20757 h 730444"/>
                <a:gd name="connsiteX11" fmla="*/ 6738709 w 9079502"/>
                <a:gd name="connsiteY11" fmla="*/ 1945 h 730444"/>
                <a:gd name="connsiteX12" fmla="*/ 7302528 w 9079502"/>
                <a:gd name="connsiteY12" fmla="*/ 3739 h 730444"/>
                <a:gd name="connsiteX13" fmla="*/ 7926569 w 9079502"/>
                <a:gd name="connsiteY13" fmla="*/ 30163 h 730444"/>
                <a:gd name="connsiteX14" fmla="*/ 9079502 w 9079502"/>
                <a:gd name="connsiteY14" fmla="*/ 153459 h 730444"/>
                <a:gd name="connsiteX15" fmla="*/ 9079426 w 9079502"/>
                <a:gd name="connsiteY15" fmla="*/ 410805 h 730444"/>
                <a:gd name="connsiteX16" fmla="*/ 8717621 w 9079502"/>
                <a:gd name="connsiteY16" fmla="*/ 350344 h 730444"/>
                <a:gd name="connsiteX17" fmla="*/ 8088256 w 9079502"/>
                <a:gd name="connsiteY17" fmla="*/ 264936 h 730444"/>
                <a:gd name="connsiteX18" fmla="*/ 7523745 w 9079502"/>
                <a:gd name="connsiteY18" fmla="*/ 203076 h 730444"/>
                <a:gd name="connsiteX19" fmla="*/ 7544041 w 9079502"/>
                <a:gd name="connsiteY19" fmla="*/ 211434 h 730444"/>
                <a:gd name="connsiteX20" fmla="*/ 6806950 w 9079502"/>
                <a:gd name="connsiteY20" fmla="*/ 162809 h 730444"/>
                <a:gd name="connsiteX21" fmla="*/ 5968843 w 9079502"/>
                <a:gd name="connsiteY21" fmla="*/ 167854 h 730444"/>
                <a:gd name="connsiteX22" fmla="*/ 5107259 w 9079502"/>
                <a:gd name="connsiteY22" fmla="*/ 223809 h 730444"/>
                <a:gd name="connsiteX23" fmla="*/ 4457326 w 9079502"/>
                <a:gd name="connsiteY23" fmla="*/ 318649 h 730444"/>
                <a:gd name="connsiteX24" fmla="*/ 3849370 w 9079502"/>
                <a:gd name="connsiteY24" fmla="*/ 435322 h 730444"/>
                <a:gd name="connsiteX25" fmla="*/ 3032923 w 9079502"/>
                <a:gd name="connsiteY25" fmla="*/ 623796 h 730444"/>
                <a:gd name="connsiteX26" fmla="*/ 2237228 w 9079502"/>
                <a:gd name="connsiteY26" fmla="*/ 719882 h 730444"/>
                <a:gd name="connsiteX27" fmla="*/ 1698731 w 9079502"/>
                <a:gd name="connsiteY27" fmla="*/ 687168 h 730444"/>
                <a:gd name="connsiteX28" fmla="*/ 1055454 w 9079502"/>
                <a:gd name="connsiteY28" fmla="*/ 566848 h 730444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273571 h 728499"/>
                <a:gd name="connsiteX3" fmla="*/ 71107 w 9079502"/>
                <a:gd name="connsiteY3" fmla="*/ 21849 h 728499"/>
                <a:gd name="connsiteX4" fmla="*/ 444036 w 9079502"/>
                <a:gd name="connsiteY4" fmla="*/ 304715 h 728499"/>
                <a:gd name="connsiteX5" fmla="*/ 942205 w 9079502"/>
                <a:gd name="connsiteY5" fmla="*/ 470312 h 728499"/>
                <a:gd name="connsiteX6" fmla="*/ 1263503 w 9079502"/>
                <a:gd name="connsiteY6" fmla="*/ 556392 h 728499"/>
                <a:gd name="connsiteX7" fmla="*/ 2387067 w 9079502"/>
                <a:gd name="connsiteY7" fmla="*/ 678190 h 728499"/>
                <a:gd name="connsiteX8" fmla="*/ 4069559 w 9079502"/>
                <a:gd name="connsiteY8" fmla="*/ 312593 h 728499"/>
                <a:gd name="connsiteX9" fmla="*/ 5275008 w 9079502"/>
                <a:gd name="connsiteY9" fmla="*/ 87803 h 728499"/>
                <a:gd name="connsiteX10" fmla="*/ 6134510 w 9079502"/>
                <a:gd name="connsiteY10" fmla="*/ 18812 h 728499"/>
                <a:gd name="connsiteX11" fmla="*/ 6738709 w 9079502"/>
                <a:gd name="connsiteY11" fmla="*/ 0 h 728499"/>
                <a:gd name="connsiteX12" fmla="*/ 7302528 w 9079502"/>
                <a:gd name="connsiteY12" fmla="*/ 1794 h 728499"/>
                <a:gd name="connsiteX13" fmla="*/ 7926569 w 9079502"/>
                <a:gd name="connsiteY13" fmla="*/ 28218 h 728499"/>
                <a:gd name="connsiteX14" fmla="*/ 9079502 w 9079502"/>
                <a:gd name="connsiteY14" fmla="*/ 151514 h 728499"/>
                <a:gd name="connsiteX15" fmla="*/ 9079426 w 9079502"/>
                <a:gd name="connsiteY15" fmla="*/ 408860 h 728499"/>
                <a:gd name="connsiteX16" fmla="*/ 8717621 w 9079502"/>
                <a:gd name="connsiteY16" fmla="*/ 348399 h 728499"/>
                <a:gd name="connsiteX17" fmla="*/ 8088256 w 9079502"/>
                <a:gd name="connsiteY17" fmla="*/ 262991 h 728499"/>
                <a:gd name="connsiteX18" fmla="*/ 7523745 w 9079502"/>
                <a:gd name="connsiteY18" fmla="*/ 201131 h 728499"/>
                <a:gd name="connsiteX19" fmla="*/ 7544041 w 9079502"/>
                <a:gd name="connsiteY19" fmla="*/ 209489 h 728499"/>
                <a:gd name="connsiteX20" fmla="*/ 6806950 w 9079502"/>
                <a:gd name="connsiteY20" fmla="*/ 160864 h 728499"/>
                <a:gd name="connsiteX21" fmla="*/ 5968843 w 9079502"/>
                <a:gd name="connsiteY21" fmla="*/ 165909 h 728499"/>
                <a:gd name="connsiteX22" fmla="*/ 5107259 w 9079502"/>
                <a:gd name="connsiteY22" fmla="*/ 221864 h 728499"/>
                <a:gd name="connsiteX23" fmla="*/ 4457326 w 9079502"/>
                <a:gd name="connsiteY23" fmla="*/ 316704 h 728499"/>
                <a:gd name="connsiteX24" fmla="*/ 3849370 w 9079502"/>
                <a:gd name="connsiteY24" fmla="*/ 433377 h 728499"/>
                <a:gd name="connsiteX25" fmla="*/ 3032923 w 9079502"/>
                <a:gd name="connsiteY25" fmla="*/ 621851 h 728499"/>
                <a:gd name="connsiteX26" fmla="*/ 2237228 w 9079502"/>
                <a:gd name="connsiteY26" fmla="*/ 717937 h 728499"/>
                <a:gd name="connsiteX27" fmla="*/ 1698731 w 9079502"/>
                <a:gd name="connsiteY27" fmla="*/ 685223 h 728499"/>
                <a:gd name="connsiteX28" fmla="*/ 1055454 w 9079502"/>
                <a:gd name="connsiteY28" fmla="*/ 564903 h 728499"/>
                <a:gd name="connsiteX0" fmla="*/ 1055454 w 9079502"/>
                <a:gd name="connsiteY0" fmla="*/ 564903 h 728499"/>
                <a:gd name="connsiteX1" fmla="*/ 338899 w 9079502"/>
                <a:gd name="connsiteY1" fmla="*/ 360677 h 728499"/>
                <a:gd name="connsiteX2" fmla="*/ 73164 w 9079502"/>
                <a:gd name="connsiteY2" fmla="*/ 273571 h 728499"/>
                <a:gd name="connsiteX3" fmla="*/ 71107 w 9079502"/>
                <a:gd name="connsiteY3" fmla="*/ 182358 h 728499"/>
                <a:gd name="connsiteX4" fmla="*/ 444036 w 9079502"/>
                <a:gd name="connsiteY4" fmla="*/ 304715 h 728499"/>
                <a:gd name="connsiteX5" fmla="*/ 942205 w 9079502"/>
                <a:gd name="connsiteY5" fmla="*/ 470312 h 728499"/>
                <a:gd name="connsiteX6" fmla="*/ 1263503 w 9079502"/>
                <a:gd name="connsiteY6" fmla="*/ 556392 h 728499"/>
                <a:gd name="connsiteX7" fmla="*/ 2387067 w 9079502"/>
                <a:gd name="connsiteY7" fmla="*/ 678190 h 728499"/>
                <a:gd name="connsiteX8" fmla="*/ 4069559 w 9079502"/>
                <a:gd name="connsiteY8" fmla="*/ 312593 h 728499"/>
                <a:gd name="connsiteX9" fmla="*/ 5275008 w 9079502"/>
                <a:gd name="connsiteY9" fmla="*/ 87803 h 728499"/>
                <a:gd name="connsiteX10" fmla="*/ 6134510 w 9079502"/>
                <a:gd name="connsiteY10" fmla="*/ 18812 h 728499"/>
                <a:gd name="connsiteX11" fmla="*/ 6738709 w 9079502"/>
                <a:gd name="connsiteY11" fmla="*/ 0 h 728499"/>
                <a:gd name="connsiteX12" fmla="*/ 7302528 w 9079502"/>
                <a:gd name="connsiteY12" fmla="*/ 1794 h 728499"/>
                <a:gd name="connsiteX13" fmla="*/ 7926569 w 9079502"/>
                <a:gd name="connsiteY13" fmla="*/ 28218 h 728499"/>
                <a:gd name="connsiteX14" fmla="*/ 9079502 w 9079502"/>
                <a:gd name="connsiteY14" fmla="*/ 151514 h 728499"/>
                <a:gd name="connsiteX15" fmla="*/ 9079426 w 9079502"/>
                <a:gd name="connsiteY15" fmla="*/ 408860 h 728499"/>
                <a:gd name="connsiteX16" fmla="*/ 8717621 w 9079502"/>
                <a:gd name="connsiteY16" fmla="*/ 348399 h 728499"/>
                <a:gd name="connsiteX17" fmla="*/ 8088256 w 9079502"/>
                <a:gd name="connsiteY17" fmla="*/ 262991 h 728499"/>
                <a:gd name="connsiteX18" fmla="*/ 7523745 w 9079502"/>
                <a:gd name="connsiteY18" fmla="*/ 201131 h 728499"/>
                <a:gd name="connsiteX19" fmla="*/ 7544041 w 9079502"/>
                <a:gd name="connsiteY19" fmla="*/ 209489 h 728499"/>
                <a:gd name="connsiteX20" fmla="*/ 6806950 w 9079502"/>
                <a:gd name="connsiteY20" fmla="*/ 160864 h 728499"/>
                <a:gd name="connsiteX21" fmla="*/ 5968843 w 9079502"/>
                <a:gd name="connsiteY21" fmla="*/ 165909 h 728499"/>
                <a:gd name="connsiteX22" fmla="*/ 5107259 w 9079502"/>
                <a:gd name="connsiteY22" fmla="*/ 221864 h 728499"/>
                <a:gd name="connsiteX23" fmla="*/ 4457326 w 9079502"/>
                <a:gd name="connsiteY23" fmla="*/ 316704 h 728499"/>
                <a:gd name="connsiteX24" fmla="*/ 3849370 w 9079502"/>
                <a:gd name="connsiteY24" fmla="*/ 433377 h 728499"/>
                <a:gd name="connsiteX25" fmla="*/ 3032923 w 9079502"/>
                <a:gd name="connsiteY25" fmla="*/ 621851 h 728499"/>
                <a:gd name="connsiteX26" fmla="*/ 2237228 w 9079502"/>
                <a:gd name="connsiteY26" fmla="*/ 717937 h 728499"/>
                <a:gd name="connsiteX27" fmla="*/ 1698731 w 9079502"/>
                <a:gd name="connsiteY27" fmla="*/ 685223 h 728499"/>
                <a:gd name="connsiteX28" fmla="*/ 1055454 w 9079502"/>
                <a:gd name="connsiteY28" fmla="*/ 564903 h 728499"/>
                <a:gd name="connsiteX0" fmla="*/ 984347 w 9008395"/>
                <a:gd name="connsiteY0" fmla="*/ 564903 h 728499"/>
                <a:gd name="connsiteX1" fmla="*/ 267792 w 9008395"/>
                <a:gd name="connsiteY1" fmla="*/ 360677 h 728499"/>
                <a:gd name="connsiteX2" fmla="*/ 2057 w 9008395"/>
                <a:gd name="connsiteY2" fmla="*/ 273571 h 728499"/>
                <a:gd name="connsiteX3" fmla="*/ 0 w 9008395"/>
                <a:gd name="connsiteY3" fmla="*/ 182358 h 728499"/>
                <a:gd name="connsiteX4" fmla="*/ 372929 w 9008395"/>
                <a:gd name="connsiteY4" fmla="*/ 304715 h 728499"/>
                <a:gd name="connsiteX5" fmla="*/ 871098 w 9008395"/>
                <a:gd name="connsiteY5" fmla="*/ 470312 h 728499"/>
                <a:gd name="connsiteX6" fmla="*/ 1192396 w 9008395"/>
                <a:gd name="connsiteY6" fmla="*/ 556392 h 728499"/>
                <a:gd name="connsiteX7" fmla="*/ 2315960 w 9008395"/>
                <a:gd name="connsiteY7" fmla="*/ 678190 h 728499"/>
                <a:gd name="connsiteX8" fmla="*/ 3998452 w 9008395"/>
                <a:gd name="connsiteY8" fmla="*/ 312593 h 728499"/>
                <a:gd name="connsiteX9" fmla="*/ 5203901 w 9008395"/>
                <a:gd name="connsiteY9" fmla="*/ 87803 h 728499"/>
                <a:gd name="connsiteX10" fmla="*/ 6063403 w 9008395"/>
                <a:gd name="connsiteY10" fmla="*/ 18812 h 728499"/>
                <a:gd name="connsiteX11" fmla="*/ 6667602 w 9008395"/>
                <a:gd name="connsiteY11" fmla="*/ 0 h 728499"/>
                <a:gd name="connsiteX12" fmla="*/ 7231421 w 9008395"/>
                <a:gd name="connsiteY12" fmla="*/ 1794 h 728499"/>
                <a:gd name="connsiteX13" fmla="*/ 7855462 w 9008395"/>
                <a:gd name="connsiteY13" fmla="*/ 28218 h 728499"/>
                <a:gd name="connsiteX14" fmla="*/ 9008395 w 9008395"/>
                <a:gd name="connsiteY14" fmla="*/ 151514 h 728499"/>
                <a:gd name="connsiteX15" fmla="*/ 9008319 w 9008395"/>
                <a:gd name="connsiteY15" fmla="*/ 408860 h 728499"/>
                <a:gd name="connsiteX16" fmla="*/ 8646514 w 9008395"/>
                <a:gd name="connsiteY16" fmla="*/ 348399 h 728499"/>
                <a:gd name="connsiteX17" fmla="*/ 8017149 w 9008395"/>
                <a:gd name="connsiteY17" fmla="*/ 262991 h 728499"/>
                <a:gd name="connsiteX18" fmla="*/ 7452638 w 9008395"/>
                <a:gd name="connsiteY18" fmla="*/ 201131 h 728499"/>
                <a:gd name="connsiteX19" fmla="*/ 7472934 w 9008395"/>
                <a:gd name="connsiteY19" fmla="*/ 209489 h 728499"/>
                <a:gd name="connsiteX20" fmla="*/ 6735843 w 9008395"/>
                <a:gd name="connsiteY20" fmla="*/ 160864 h 728499"/>
                <a:gd name="connsiteX21" fmla="*/ 5897736 w 9008395"/>
                <a:gd name="connsiteY21" fmla="*/ 165909 h 728499"/>
                <a:gd name="connsiteX22" fmla="*/ 5036152 w 9008395"/>
                <a:gd name="connsiteY22" fmla="*/ 221864 h 728499"/>
                <a:gd name="connsiteX23" fmla="*/ 4386219 w 9008395"/>
                <a:gd name="connsiteY23" fmla="*/ 316704 h 728499"/>
                <a:gd name="connsiteX24" fmla="*/ 3778263 w 9008395"/>
                <a:gd name="connsiteY24" fmla="*/ 433377 h 728499"/>
                <a:gd name="connsiteX25" fmla="*/ 2961816 w 9008395"/>
                <a:gd name="connsiteY25" fmla="*/ 621851 h 728499"/>
                <a:gd name="connsiteX26" fmla="*/ 2166121 w 9008395"/>
                <a:gd name="connsiteY26" fmla="*/ 717937 h 728499"/>
                <a:gd name="connsiteX27" fmla="*/ 1627624 w 9008395"/>
                <a:gd name="connsiteY27" fmla="*/ 685223 h 728499"/>
                <a:gd name="connsiteX28" fmla="*/ 984347 w 9008395"/>
                <a:gd name="connsiteY28" fmla="*/ 564903 h 728499"/>
                <a:gd name="connsiteX0" fmla="*/ 984347 w 9008395"/>
                <a:gd name="connsiteY0" fmla="*/ 564903 h 728499"/>
                <a:gd name="connsiteX1" fmla="*/ 267792 w 9008395"/>
                <a:gd name="connsiteY1" fmla="*/ 360677 h 728499"/>
                <a:gd name="connsiteX2" fmla="*/ 2057 w 9008395"/>
                <a:gd name="connsiteY2" fmla="*/ 273571 h 728499"/>
                <a:gd name="connsiteX3" fmla="*/ 0 w 9008395"/>
                <a:gd name="connsiteY3" fmla="*/ 182358 h 728499"/>
                <a:gd name="connsiteX4" fmla="*/ 372929 w 9008395"/>
                <a:gd name="connsiteY4" fmla="*/ 304715 h 728499"/>
                <a:gd name="connsiteX5" fmla="*/ 871098 w 9008395"/>
                <a:gd name="connsiteY5" fmla="*/ 470312 h 728499"/>
                <a:gd name="connsiteX6" fmla="*/ 1192396 w 9008395"/>
                <a:gd name="connsiteY6" fmla="*/ 556392 h 728499"/>
                <a:gd name="connsiteX7" fmla="*/ 2315960 w 9008395"/>
                <a:gd name="connsiteY7" fmla="*/ 678190 h 728499"/>
                <a:gd name="connsiteX8" fmla="*/ 3998452 w 9008395"/>
                <a:gd name="connsiteY8" fmla="*/ 312593 h 728499"/>
                <a:gd name="connsiteX9" fmla="*/ 5203901 w 9008395"/>
                <a:gd name="connsiteY9" fmla="*/ 87803 h 728499"/>
                <a:gd name="connsiteX10" fmla="*/ 6063403 w 9008395"/>
                <a:gd name="connsiteY10" fmla="*/ 18812 h 728499"/>
                <a:gd name="connsiteX11" fmla="*/ 6667602 w 9008395"/>
                <a:gd name="connsiteY11" fmla="*/ 0 h 728499"/>
                <a:gd name="connsiteX12" fmla="*/ 7231421 w 9008395"/>
                <a:gd name="connsiteY12" fmla="*/ 1794 h 728499"/>
                <a:gd name="connsiteX13" fmla="*/ 7855462 w 9008395"/>
                <a:gd name="connsiteY13" fmla="*/ 28218 h 728499"/>
                <a:gd name="connsiteX14" fmla="*/ 9008395 w 9008395"/>
                <a:gd name="connsiteY14" fmla="*/ 151514 h 728499"/>
                <a:gd name="connsiteX15" fmla="*/ 9008319 w 9008395"/>
                <a:gd name="connsiteY15" fmla="*/ 408860 h 728499"/>
                <a:gd name="connsiteX16" fmla="*/ 8646514 w 9008395"/>
                <a:gd name="connsiteY16" fmla="*/ 348399 h 728499"/>
                <a:gd name="connsiteX17" fmla="*/ 8017149 w 9008395"/>
                <a:gd name="connsiteY17" fmla="*/ 262991 h 728499"/>
                <a:gd name="connsiteX18" fmla="*/ 7452638 w 9008395"/>
                <a:gd name="connsiteY18" fmla="*/ 201131 h 728499"/>
                <a:gd name="connsiteX19" fmla="*/ 7472934 w 9008395"/>
                <a:gd name="connsiteY19" fmla="*/ 209489 h 728499"/>
                <a:gd name="connsiteX20" fmla="*/ 6735843 w 9008395"/>
                <a:gd name="connsiteY20" fmla="*/ 160864 h 728499"/>
                <a:gd name="connsiteX21" fmla="*/ 5897736 w 9008395"/>
                <a:gd name="connsiteY21" fmla="*/ 165909 h 728499"/>
                <a:gd name="connsiteX22" fmla="*/ 5036152 w 9008395"/>
                <a:gd name="connsiteY22" fmla="*/ 221864 h 728499"/>
                <a:gd name="connsiteX23" fmla="*/ 4386219 w 9008395"/>
                <a:gd name="connsiteY23" fmla="*/ 316704 h 728499"/>
                <a:gd name="connsiteX24" fmla="*/ 3778263 w 9008395"/>
                <a:gd name="connsiteY24" fmla="*/ 433377 h 728499"/>
                <a:gd name="connsiteX25" fmla="*/ 2961816 w 9008395"/>
                <a:gd name="connsiteY25" fmla="*/ 621851 h 728499"/>
                <a:gd name="connsiteX26" fmla="*/ 2166121 w 9008395"/>
                <a:gd name="connsiteY26" fmla="*/ 717937 h 728499"/>
                <a:gd name="connsiteX27" fmla="*/ 1627624 w 9008395"/>
                <a:gd name="connsiteY27" fmla="*/ 685223 h 728499"/>
                <a:gd name="connsiteX28" fmla="*/ 984347 w 9008395"/>
                <a:gd name="connsiteY28" fmla="*/ 564903 h 728499"/>
                <a:gd name="connsiteX0" fmla="*/ 984347 w 9008395"/>
                <a:gd name="connsiteY0" fmla="*/ 564903 h 728499"/>
                <a:gd name="connsiteX1" fmla="*/ 267792 w 9008395"/>
                <a:gd name="connsiteY1" fmla="*/ 360677 h 728499"/>
                <a:gd name="connsiteX2" fmla="*/ 2057 w 9008395"/>
                <a:gd name="connsiteY2" fmla="*/ 273571 h 728499"/>
                <a:gd name="connsiteX3" fmla="*/ 0 w 9008395"/>
                <a:gd name="connsiteY3" fmla="*/ 182358 h 728499"/>
                <a:gd name="connsiteX4" fmla="*/ 372929 w 9008395"/>
                <a:gd name="connsiteY4" fmla="*/ 304715 h 728499"/>
                <a:gd name="connsiteX5" fmla="*/ 871098 w 9008395"/>
                <a:gd name="connsiteY5" fmla="*/ 470312 h 728499"/>
                <a:gd name="connsiteX6" fmla="*/ 1192396 w 9008395"/>
                <a:gd name="connsiteY6" fmla="*/ 556392 h 728499"/>
                <a:gd name="connsiteX7" fmla="*/ 2315960 w 9008395"/>
                <a:gd name="connsiteY7" fmla="*/ 678190 h 728499"/>
                <a:gd name="connsiteX8" fmla="*/ 3998452 w 9008395"/>
                <a:gd name="connsiteY8" fmla="*/ 312593 h 728499"/>
                <a:gd name="connsiteX9" fmla="*/ 5203901 w 9008395"/>
                <a:gd name="connsiteY9" fmla="*/ 87803 h 728499"/>
                <a:gd name="connsiteX10" fmla="*/ 6063403 w 9008395"/>
                <a:gd name="connsiteY10" fmla="*/ 18812 h 728499"/>
                <a:gd name="connsiteX11" fmla="*/ 6667602 w 9008395"/>
                <a:gd name="connsiteY11" fmla="*/ 0 h 728499"/>
                <a:gd name="connsiteX12" fmla="*/ 7231421 w 9008395"/>
                <a:gd name="connsiteY12" fmla="*/ 1794 h 728499"/>
                <a:gd name="connsiteX13" fmla="*/ 7855462 w 9008395"/>
                <a:gd name="connsiteY13" fmla="*/ 28218 h 728499"/>
                <a:gd name="connsiteX14" fmla="*/ 9008395 w 9008395"/>
                <a:gd name="connsiteY14" fmla="*/ 151514 h 728499"/>
                <a:gd name="connsiteX15" fmla="*/ 9008319 w 9008395"/>
                <a:gd name="connsiteY15" fmla="*/ 408860 h 728499"/>
                <a:gd name="connsiteX16" fmla="*/ 8646514 w 9008395"/>
                <a:gd name="connsiteY16" fmla="*/ 348399 h 728499"/>
                <a:gd name="connsiteX17" fmla="*/ 8017149 w 9008395"/>
                <a:gd name="connsiteY17" fmla="*/ 262991 h 728499"/>
                <a:gd name="connsiteX18" fmla="*/ 7452638 w 9008395"/>
                <a:gd name="connsiteY18" fmla="*/ 201131 h 728499"/>
                <a:gd name="connsiteX19" fmla="*/ 7472934 w 9008395"/>
                <a:gd name="connsiteY19" fmla="*/ 209489 h 728499"/>
                <a:gd name="connsiteX20" fmla="*/ 6735843 w 9008395"/>
                <a:gd name="connsiteY20" fmla="*/ 160864 h 728499"/>
                <a:gd name="connsiteX21" fmla="*/ 5897736 w 9008395"/>
                <a:gd name="connsiteY21" fmla="*/ 165909 h 728499"/>
                <a:gd name="connsiteX22" fmla="*/ 5036152 w 9008395"/>
                <a:gd name="connsiteY22" fmla="*/ 221864 h 728499"/>
                <a:gd name="connsiteX23" fmla="*/ 4386219 w 9008395"/>
                <a:gd name="connsiteY23" fmla="*/ 316704 h 728499"/>
                <a:gd name="connsiteX24" fmla="*/ 3778263 w 9008395"/>
                <a:gd name="connsiteY24" fmla="*/ 433377 h 728499"/>
                <a:gd name="connsiteX25" fmla="*/ 2961816 w 9008395"/>
                <a:gd name="connsiteY25" fmla="*/ 621851 h 728499"/>
                <a:gd name="connsiteX26" fmla="*/ 2166121 w 9008395"/>
                <a:gd name="connsiteY26" fmla="*/ 717937 h 728499"/>
                <a:gd name="connsiteX27" fmla="*/ 1627624 w 9008395"/>
                <a:gd name="connsiteY27" fmla="*/ 685223 h 728499"/>
                <a:gd name="connsiteX28" fmla="*/ 984347 w 9008395"/>
                <a:gd name="connsiteY28" fmla="*/ 564903 h 728499"/>
                <a:gd name="connsiteX0" fmla="*/ 990826 w 9014874"/>
                <a:gd name="connsiteY0" fmla="*/ 564903 h 728499"/>
                <a:gd name="connsiteX1" fmla="*/ 274271 w 9014874"/>
                <a:gd name="connsiteY1" fmla="*/ 360677 h 728499"/>
                <a:gd name="connsiteX2" fmla="*/ 8536 w 9014874"/>
                <a:gd name="connsiteY2" fmla="*/ 273571 h 728499"/>
                <a:gd name="connsiteX3" fmla="*/ 0 w 9014874"/>
                <a:gd name="connsiteY3" fmla="*/ 148919 h 728499"/>
                <a:gd name="connsiteX4" fmla="*/ 379408 w 9014874"/>
                <a:gd name="connsiteY4" fmla="*/ 304715 h 728499"/>
                <a:gd name="connsiteX5" fmla="*/ 877577 w 9014874"/>
                <a:gd name="connsiteY5" fmla="*/ 470312 h 728499"/>
                <a:gd name="connsiteX6" fmla="*/ 1198875 w 9014874"/>
                <a:gd name="connsiteY6" fmla="*/ 556392 h 728499"/>
                <a:gd name="connsiteX7" fmla="*/ 2322439 w 9014874"/>
                <a:gd name="connsiteY7" fmla="*/ 678190 h 728499"/>
                <a:gd name="connsiteX8" fmla="*/ 4004931 w 9014874"/>
                <a:gd name="connsiteY8" fmla="*/ 312593 h 728499"/>
                <a:gd name="connsiteX9" fmla="*/ 5210380 w 9014874"/>
                <a:gd name="connsiteY9" fmla="*/ 87803 h 728499"/>
                <a:gd name="connsiteX10" fmla="*/ 6069882 w 9014874"/>
                <a:gd name="connsiteY10" fmla="*/ 18812 h 728499"/>
                <a:gd name="connsiteX11" fmla="*/ 6674081 w 9014874"/>
                <a:gd name="connsiteY11" fmla="*/ 0 h 728499"/>
                <a:gd name="connsiteX12" fmla="*/ 7237900 w 9014874"/>
                <a:gd name="connsiteY12" fmla="*/ 1794 h 728499"/>
                <a:gd name="connsiteX13" fmla="*/ 7861941 w 9014874"/>
                <a:gd name="connsiteY13" fmla="*/ 28218 h 728499"/>
                <a:gd name="connsiteX14" fmla="*/ 9014874 w 9014874"/>
                <a:gd name="connsiteY14" fmla="*/ 151514 h 728499"/>
                <a:gd name="connsiteX15" fmla="*/ 9014798 w 9014874"/>
                <a:gd name="connsiteY15" fmla="*/ 408860 h 728499"/>
                <a:gd name="connsiteX16" fmla="*/ 8652993 w 9014874"/>
                <a:gd name="connsiteY16" fmla="*/ 348399 h 728499"/>
                <a:gd name="connsiteX17" fmla="*/ 8023628 w 9014874"/>
                <a:gd name="connsiteY17" fmla="*/ 262991 h 728499"/>
                <a:gd name="connsiteX18" fmla="*/ 7459117 w 9014874"/>
                <a:gd name="connsiteY18" fmla="*/ 201131 h 728499"/>
                <a:gd name="connsiteX19" fmla="*/ 7479413 w 9014874"/>
                <a:gd name="connsiteY19" fmla="*/ 209489 h 728499"/>
                <a:gd name="connsiteX20" fmla="*/ 6742322 w 9014874"/>
                <a:gd name="connsiteY20" fmla="*/ 160864 h 728499"/>
                <a:gd name="connsiteX21" fmla="*/ 5904215 w 9014874"/>
                <a:gd name="connsiteY21" fmla="*/ 165909 h 728499"/>
                <a:gd name="connsiteX22" fmla="*/ 5042631 w 9014874"/>
                <a:gd name="connsiteY22" fmla="*/ 221864 h 728499"/>
                <a:gd name="connsiteX23" fmla="*/ 4392698 w 9014874"/>
                <a:gd name="connsiteY23" fmla="*/ 316704 h 728499"/>
                <a:gd name="connsiteX24" fmla="*/ 3784742 w 9014874"/>
                <a:gd name="connsiteY24" fmla="*/ 433377 h 728499"/>
                <a:gd name="connsiteX25" fmla="*/ 2968295 w 9014874"/>
                <a:gd name="connsiteY25" fmla="*/ 621851 h 728499"/>
                <a:gd name="connsiteX26" fmla="*/ 2172600 w 9014874"/>
                <a:gd name="connsiteY26" fmla="*/ 717937 h 728499"/>
                <a:gd name="connsiteX27" fmla="*/ 1634103 w 9014874"/>
                <a:gd name="connsiteY27" fmla="*/ 685223 h 728499"/>
                <a:gd name="connsiteX28" fmla="*/ 990826 w 9014874"/>
                <a:gd name="connsiteY28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115246 w 9007024"/>
                <a:gd name="connsiteY3" fmla="*/ 122168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2314589 w 9007024"/>
                <a:gd name="connsiteY7" fmla="*/ 678190 h 728499"/>
                <a:gd name="connsiteX8" fmla="*/ 3997081 w 9007024"/>
                <a:gd name="connsiteY8" fmla="*/ 312593 h 728499"/>
                <a:gd name="connsiteX9" fmla="*/ 5202530 w 9007024"/>
                <a:gd name="connsiteY9" fmla="*/ 87803 h 728499"/>
                <a:gd name="connsiteX10" fmla="*/ 6062032 w 9007024"/>
                <a:gd name="connsiteY10" fmla="*/ 18812 h 728499"/>
                <a:gd name="connsiteX11" fmla="*/ 6666231 w 9007024"/>
                <a:gd name="connsiteY11" fmla="*/ 0 h 728499"/>
                <a:gd name="connsiteX12" fmla="*/ 7230050 w 9007024"/>
                <a:gd name="connsiteY12" fmla="*/ 1794 h 728499"/>
                <a:gd name="connsiteX13" fmla="*/ 7854091 w 9007024"/>
                <a:gd name="connsiteY13" fmla="*/ 28218 h 728499"/>
                <a:gd name="connsiteX14" fmla="*/ 9007024 w 9007024"/>
                <a:gd name="connsiteY14" fmla="*/ 151514 h 728499"/>
                <a:gd name="connsiteX15" fmla="*/ 9006948 w 9007024"/>
                <a:gd name="connsiteY15" fmla="*/ 408860 h 728499"/>
                <a:gd name="connsiteX16" fmla="*/ 8645143 w 9007024"/>
                <a:gd name="connsiteY16" fmla="*/ 348399 h 728499"/>
                <a:gd name="connsiteX17" fmla="*/ 8015778 w 9007024"/>
                <a:gd name="connsiteY17" fmla="*/ 262991 h 728499"/>
                <a:gd name="connsiteX18" fmla="*/ 7451267 w 9007024"/>
                <a:gd name="connsiteY18" fmla="*/ 201131 h 728499"/>
                <a:gd name="connsiteX19" fmla="*/ 7471563 w 9007024"/>
                <a:gd name="connsiteY19" fmla="*/ 209489 h 728499"/>
                <a:gd name="connsiteX20" fmla="*/ 6734472 w 9007024"/>
                <a:gd name="connsiteY20" fmla="*/ 160864 h 728499"/>
                <a:gd name="connsiteX21" fmla="*/ 5896365 w 9007024"/>
                <a:gd name="connsiteY21" fmla="*/ 165909 h 728499"/>
                <a:gd name="connsiteX22" fmla="*/ 5034781 w 9007024"/>
                <a:gd name="connsiteY22" fmla="*/ 221864 h 728499"/>
                <a:gd name="connsiteX23" fmla="*/ 4384848 w 9007024"/>
                <a:gd name="connsiteY23" fmla="*/ 316704 h 728499"/>
                <a:gd name="connsiteX24" fmla="*/ 3776892 w 9007024"/>
                <a:gd name="connsiteY24" fmla="*/ 433377 h 728499"/>
                <a:gd name="connsiteX25" fmla="*/ 2960445 w 9007024"/>
                <a:gd name="connsiteY25" fmla="*/ 621851 h 728499"/>
                <a:gd name="connsiteX26" fmla="*/ 2164750 w 9007024"/>
                <a:gd name="connsiteY26" fmla="*/ 717937 h 728499"/>
                <a:gd name="connsiteX27" fmla="*/ 1626253 w 9007024"/>
                <a:gd name="connsiteY27" fmla="*/ 685223 h 728499"/>
                <a:gd name="connsiteX28" fmla="*/ 982976 w 9007024"/>
                <a:gd name="connsiteY28" fmla="*/ 564903 h 728499"/>
                <a:gd name="connsiteX0" fmla="*/ 990826 w 9014874"/>
                <a:gd name="connsiteY0" fmla="*/ 564903 h 728499"/>
                <a:gd name="connsiteX1" fmla="*/ 274271 w 9014874"/>
                <a:gd name="connsiteY1" fmla="*/ 360677 h 728499"/>
                <a:gd name="connsiteX2" fmla="*/ 8536 w 9014874"/>
                <a:gd name="connsiteY2" fmla="*/ 273571 h 728499"/>
                <a:gd name="connsiteX3" fmla="*/ 0 w 9014874"/>
                <a:gd name="connsiteY3" fmla="*/ 162296 h 728499"/>
                <a:gd name="connsiteX4" fmla="*/ 379408 w 9014874"/>
                <a:gd name="connsiteY4" fmla="*/ 304715 h 728499"/>
                <a:gd name="connsiteX5" fmla="*/ 877577 w 9014874"/>
                <a:gd name="connsiteY5" fmla="*/ 470312 h 728499"/>
                <a:gd name="connsiteX6" fmla="*/ 1198875 w 9014874"/>
                <a:gd name="connsiteY6" fmla="*/ 556392 h 728499"/>
                <a:gd name="connsiteX7" fmla="*/ 2322439 w 9014874"/>
                <a:gd name="connsiteY7" fmla="*/ 678190 h 728499"/>
                <a:gd name="connsiteX8" fmla="*/ 4004931 w 9014874"/>
                <a:gd name="connsiteY8" fmla="*/ 312593 h 728499"/>
                <a:gd name="connsiteX9" fmla="*/ 5210380 w 9014874"/>
                <a:gd name="connsiteY9" fmla="*/ 87803 h 728499"/>
                <a:gd name="connsiteX10" fmla="*/ 6069882 w 9014874"/>
                <a:gd name="connsiteY10" fmla="*/ 18812 h 728499"/>
                <a:gd name="connsiteX11" fmla="*/ 6674081 w 9014874"/>
                <a:gd name="connsiteY11" fmla="*/ 0 h 728499"/>
                <a:gd name="connsiteX12" fmla="*/ 7237900 w 9014874"/>
                <a:gd name="connsiteY12" fmla="*/ 1794 h 728499"/>
                <a:gd name="connsiteX13" fmla="*/ 7861941 w 9014874"/>
                <a:gd name="connsiteY13" fmla="*/ 28218 h 728499"/>
                <a:gd name="connsiteX14" fmla="*/ 9014874 w 9014874"/>
                <a:gd name="connsiteY14" fmla="*/ 151514 h 728499"/>
                <a:gd name="connsiteX15" fmla="*/ 9014798 w 9014874"/>
                <a:gd name="connsiteY15" fmla="*/ 408860 h 728499"/>
                <a:gd name="connsiteX16" fmla="*/ 8652993 w 9014874"/>
                <a:gd name="connsiteY16" fmla="*/ 348399 h 728499"/>
                <a:gd name="connsiteX17" fmla="*/ 8023628 w 9014874"/>
                <a:gd name="connsiteY17" fmla="*/ 262991 h 728499"/>
                <a:gd name="connsiteX18" fmla="*/ 7459117 w 9014874"/>
                <a:gd name="connsiteY18" fmla="*/ 201131 h 728499"/>
                <a:gd name="connsiteX19" fmla="*/ 7479413 w 9014874"/>
                <a:gd name="connsiteY19" fmla="*/ 209489 h 728499"/>
                <a:gd name="connsiteX20" fmla="*/ 6742322 w 9014874"/>
                <a:gd name="connsiteY20" fmla="*/ 160864 h 728499"/>
                <a:gd name="connsiteX21" fmla="*/ 5904215 w 9014874"/>
                <a:gd name="connsiteY21" fmla="*/ 165909 h 728499"/>
                <a:gd name="connsiteX22" fmla="*/ 5042631 w 9014874"/>
                <a:gd name="connsiteY22" fmla="*/ 221864 h 728499"/>
                <a:gd name="connsiteX23" fmla="*/ 4392698 w 9014874"/>
                <a:gd name="connsiteY23" fmla="*/ 316704 h 728499"/>
                <a:gd name="connsiteX24" fmla="*/ 3784742 w 9014874"/>
                <a:gd name="connsiteY24" fmla="*/ 433377 h 728499"/>
                <a:gd name="connsiteX25" fmla="*/ 2968295 w 9014874"/>
                <a:gd name="connsiteY25" fmla="*/ 621851 h 728499"/>
                <a:gd name="connsiteX26" fmla="*/ 2172600 w 9014874"/>
                <a:gd name="connsiteY26" fmla="*/ 717937 h 728499"/>
                <a:gd name="connsiteX27" fmla="*/ 1634103 w 9014874"/>
                <a:gd name="connsiteY27" fmla="*/ 685223 h 728499"/>
                <a:gd name="connsiteX28" fmla="*/ 990826 w 9014874"/>
                <a:gd name="connsiteY28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2314589 w 9007024"/>
                <a:gd name="connsiteY7" fmla="*/ 678190 h 728499"/>
                <a:gd name="connsiteX8" fmla="*/ 3997081 w 9007024"/>
                <a:gd name="connsiteY8" fmla="*/ 312593 h 728499"/>
                <a:gd name="connsiteX9" fmla="*/ 5202530 w 9007024"/>
                <a:gd name="connsiteY9" fmla="*/ 87803 h 728499"/>
                <a:gd name="connsiteX10" fmla="*/ 6062032 w 9007024"/>
                <a:gd name="connsiteY10" fmla="*/ 18812 h 728499"/>
                <a:gd name="connsiteX11" fmla="*/ 6666231 w 9007024"/>
                <a:gd name="connsiteY11" fmla="*/ 0 h 728499"/>
                <a:gd name="connsiteX12" fmla="*/ 7230050 w 9007024"/>
                <a:gd name="connsiteY12" fmla="*/ 1794 h 728499"/>
                <a:gd name="connsiteX13" fmla="*/ 7854091 w 9007024"/>
                <a:gd name="connsiteY13" fmla="*/ 28218 h 728499"/>
                <a:gd name="connsiteX14" fmla="*/ 9007024 w 9007024"/>
                <a:gd name="connsiteY14" fmla="*/ 151514 h 728499"/>
                <a:gd name="connsiteX15" fmla="*/ 9006948 w 9007024"/>
                <a:gd name="connsiteY15" fmla="*/ 408860 h 728499"/>
                <a:gd name="connsiteX16" fmla="*/ 8645143 w 9007024"/>
                <a:gd name="connsiteY16" fmla="*/ 348399 h 728499"/>
                <a:gd name="connsiteX17" fmla="*/ 8015778 w 9007024"/>
                <a:gd name="connsiteY17" fmla="*/ 262991 h 728499"/>
                <a:gd name="connsiteX18" fmla="*/ 7451267 w 9007024"/>
                <a:gd name="connsiteY18" fmla="*/ 201131 h 728499"/>
                <a:gd name="connsiteX19" fmla="*/ 7471563 w 9007024"/>
                <a:gd name="connsiteY19" fmla="*/ 209489 h 728499"/>
                <a:gd name="connsiteX20" fmla="*/ 6734472 w 9007024"/>
                <a:gd name="connsiteY20" fmla="*/ 160864 h 728499"/>
                <a:gd name="connsiteX21" fmla="*/ 5896365 w 9007024"/>
                <a:gd name="connsiteY21" fmla="*/ 165909 h 728499"/>
                <a:gd name="connsiteX22" fmla="*/ 5034781 w 9007024"/>
                <a:gd name="connsiteY22" fmla="*/ 221864 h 728499"/>
                <a:gd name="connsiteX23" fmla="*/ 4384848 w 9007024"/>
                <a:gd name="connsiteY23" fmla="*/ 316704 h 728499"/>
                <a:gd name="connsiteX24" fmla="*/ 3776892 w 9007024"/>
                <a:gd name="connsiteY24" fmla="*/ 433377 h 728499"/>
                <a:gd name="connsiteX25" fmla="*/ 2960445 w 9007024"/>
                <a:gd name="connsiteY25" fmla="*/ 621851 h 728499"/>
                <a:gd name="connsiteX26" fmla="*/ 2164750 w 9007024"/>
                <a:gd name="connsiteY26" fmla="*/ 717937 h 728499"/>
                <a:gd name="connsiteX27" fmla="*/ 1626253 w 9007024"/>
                <a:gd name="connsiteY27" fmla="*/ 685223 h 728499"/>
                <a:gd name="connsiteX28" fmla="*/ 982976 w 9007024"/>
                <a:gd name="connsiteY28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2314589 w 9007024"/>
                <a:gd name="connsiteY7" fmla="*/ 678190 h 728499"/>
                <a:gd name="connsiteX8" fmla="*/ 3997081 w 9007024"/>
                <a:gd name="connsiteY8" fmla="*/ 312593 h 728499"/>
                <a:gd name="connsiteX9" fmla="*/ 5202530 w 9007024"/>
                <a:gd name="connsiteY9" fmla="*/ 87803 h 728499"/>
                <a:gd name="connsiteX10" fmla="*/ 6062032 w 9007024"/>
                <a:gd name="connsiteY10" fmla="*/ 18812 h 728499"/>
                <a:gd name="connsiteX11" fmla="*/ 6666231 w 9007024"/>
                <a:gd name="connsiteY11" fmla="*/ 0 h 728499"/>
                <a:gd name="connsiteX12" fmla="*/ 7230050 w 9007024"/>
                <a:gd name="connsiteY12" fmla="*/ 1794 h 728499"/>
                <a:gd name="connsiteX13" fmla="*/ 7854091 w 9007024"/>
                <a:gd name="connsiteY13" fmla="*/ 28218 h 728499"/>
                <a:gd name="connsiteX14" fmla="*/ 9007024 w 9007024"/>
                <a:gd name="connsiteY14" fmla="*/ 151514 h 728499"/>
                <a:gd name="connsiteX15" fmla="*/ 9006948 w 9007024"/>
                <a:gd name="connsiteY15" fmla="*/ 408860 h 728499"/>
                <a:gd name="connsiteX16" fmla="*/ 8645143 w 9007024"/>
                <a:gd name="connsiteY16" fmla="*/ 348399 h 728499"/>
                <a:gd name="connsiteX17" fmla="*/ 8015778 w 9007024"/>
                <a:gd name="connsiteY17" fmla="*/ 262991 h 728499"/>
                <a:gd name="connsiteX18" fmla="*/ 7451267 w 9007024"/>
                <a:gd name="connsiteY18" fmla="*/ 201131 h 728499"/>
                <a:gd name="connsiteX19" fmla="*/ 7471563 w 9007024"/>
                <a:gd name="connsiteY19" fmla="*/ 209489 h 728499"/>
                <a:gd name="connsiteX20" fmla="*/ 6734472 w 9007024"/>
                <a:gd name="connsiteY20" fmla="*/ 160864 h 728499"/>
                <a:gd name="connsiteX21" fmla="*/ 5896365 w 9007024"/>
                <a:gd name="connsiteY21" fmla="*/ 165909 h 728499"/>
                <a:gd name="connsiteX22" fmla="*/ 5034781 w 9007024"/>
                <a:gd name="connsiteY22" fmla="*/ 221864 h 728499"/>
                <a:gd name="connsiteX23" fmla="*/ 4384848 w 9007024"/>
                <a:gd name="connsiteY23" fmla="*/ 316704 h 728499"/>
                <a:gd name="connsiteX24" fmla="*/ 3776892 w 9007024"/>
                <a:gd name="connsiteY24" fmla="*/ 433377 h 728499"/>
                <a:gd name="connsiteX25" fmla="*/ 2960445 w 9007024"/>
                <a:gd name="connsiteY25" fmla="*/ 621851 h 728499"/>
                <a:gd name="connsiteX26" fmla="*/ 2164750 w 9007024"/>
                <a:gd name="connsiteY26" fmla="*/ 717937 h 728499"/>
                <a:gd name="connsiteX27" fmla="*/ 1626253 w 9007024"/>
                <a:gd name="connsiteY27" fmla="*/ 685223 h 728499"/>
                <a:gd name="connsiteX28" fmla="*/ 982976 w 9007024"/>
                <a:gd name="connsiteY28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2210929 w 9007024"/>
                <a:gd name="connsiteY7" fmla="*/ 678190 h 728499"/>
                <a:gd name="connsiteX8" fmla="*/ 3997081 w 9007024"/>
                <a:gd name="connsiteY8" fmla="*/ 312593 h 728499"/>
                <a:gd name="connsiteX9" fmla="*/ 5202530 w 9007024"/>
                <a:gd name="connsiteY9" fmla="*/ 87803 h 728499"/>
                <a:gd name="connsiteX10" fmla="*/ 6062032 w 9007024"/>
                <a:gd name="connsiteY10" fmla="*/ 18812 h 728499"/>
                <a:gd name="connsiteX11" fmla="*/ 6666231 w 9007024"/>
                <a:gd name="connsiteY11" fmla="*/ 0 h 728499"/>
                <a:gd name="connsiteX12" fmla="*/ 7230050 w 9007024"/>
                <a:gd name="connsiteY12" fmla="*/ 1794 h 728499"/>
                <a:gd name="connsiteX13" fmla="*/ 7854091 w 9007024"/>
                <a:gd name="connsiteY13" fmla="*/ 28218 h 728499"/>
                <a:gd name="connsiteX14" fmla="*/ 9007024 w 9007024"/>
                <a:gd name="connsiteY14" fmla="*/ 151514 h 728499"/>
                <a:gd name="connsiteX15" fmla="*/ 9006948 w 9007024"/>
                <a:gd name="connsiteY15" fmla="*/ 408860 h 728499"/>
                <a:gd name="connsiteX16" fmla="*/ 8645143 w 9007024"/>
                <a:gd name="connsiteY16" fmla="*/ 348399 h 728499"/>
                <a:gd name="connsiteX17" fmla="*/ 8015778 w 9007024"/>
                <a:gd name="connsiteY17" fmla="*/ 262991 h 728499"/>
                <a:gd name="connsiteX18" fmla="*/ 7451267 w 9007024"/>
                <a:gd name="connsiteY18" fmla="*/ 201131 h 728499"/>
                <a:gd name="connsiteX19" fmla="*/ 7471563 w 9007024"/>
                <a:gd name="connsiteY19" fmla="*/ 209489 h 728499"/>
                <a:gd name="connsiteX20" fmla="*/ 6734472 w 9007024"/>
                <a:gd name="connsiteY20" fmla="*/ 160864 h 728499"/>
                <a:gd name="connsiteX21" fmla="*/ 5896365 w 9007024"/>
                <a:gd name="connsiteY21" fmla="*/ 165909 h 728499"/>
                <a:gd name="connsiteX22" fmla="*/ 5034781 w 9007024"/>
                <a:gd name="connsiteY22" fmla="*/ 221864 h 728499"/>
                <a:gd name="connsiteX23" fmla="*/ 4384848 w 9007024"/>
                <a:gd name="connsiteY23" fmla="*/ 316704 h 728499"/>
                <a:gd name="connsiteX24" fmla="*/ 3776892 w 9007024"/>
                <a:gd name="connsiteY24" fmla="*/ 433377 h 728499"/>
                <a:gd name="connsiteX25" fmla="*/ 2960445 w 9007024"/>
                <a:gd name="connsiteY25" fmla="*/ 621851 h 728499"/>
                <a:gd name="connsiteX26" fmla="*/ 2164750 w 9007024"/>
                <a:gd name="connsiteY26" fmla="*/ 717937 h 728499"/>
                <a:gd name="connsiteX27" fmla="*/ 1626253 w 9007024"/>
                <a:gd name="connsiteY27" fmla="*/ 685223 h 728499"/>
                <a:gd name="connsiteX28" fmla="*/ 982976 w 9007024"/>
                <a:gd name="connsiteY28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2210929 w 9007024"/>
                <a:gd name="connsiteY7" fmla="*/ 678190 h 728499"/>
                <a:gd name="connsiteX8" fmla="*/ 2774477 w 9007024"/>
                <a:gd name="connsiteY8" fmla="*/ 570632 h 728499"/>
                <a:gd name="connsiteX9" fmla="*/ 3997081 w 9007024"/>
                <a:gd name="connsiteY9" fmla="*/ 312593 h 728499"/>
                <a:gd name="connsiteX10" fmla="*/ 5202530 w 9007024"/>
                <a:gd name="connsiteY10" fmla="*/ 87803 h 728499"/>
                <a:gd name="connsiteX11" fmla="*/ 6062032 w 9007024"/>
                <a:gd name="connsiteY11" fmla="*/ 18812 h 728499"/>
                <a:gd name="connsiteX12" fmla="*/ 6666231 w 9007024"/>
                <a:gd name="connsiteY12" fmla="*/ 0 h 728499"/>
                <a:gd name="connsiteX13" fmla="*/ 7230050 w 9007024"/>
                <a:gd name="connsiteY13" fmla="*/ 1794 h 728499"/>
                <a:gd name="connsiteX14" fmla="*/ 7854091 w 9007024"/>
                <a:gd name="connsiteY14" fmla="*/ 28218 h 728499"/>
                <a:gd name="connsiteX15" fmla="*/ 9007024 w 9007024"/>
                <a:gd name="connsiteY15" fmla="*/ 151514 h 728499"/>
                <a:gd name="connsiteX16" fmla="*/ 9006948 w 9007024"/>
                <a:gd name="connsiteY16" fmla="*/ 408860 h 728499"/>
                <a:gd name="connsiteX17" fmla="*/ 8645143 w 9007024"/>
                <a:gd name="connsiteY17" fmla="*/ 348399 h 728499"/>
                <a:gd name="connsiteX18" fmla="*/ 8015778 w 9007024"/>
                <a:gd name="connsiteY18" fmla="*/ 262991 h 728499"/>
                <a:gd name="connsiteX19" fmla="*/ 7451267 w 9007024"/>
                <a:gd name="connsiteY19" fmla="*/ 201131 h 728499"/>
                <a:gd name="connsiteX20" fmla="*/ 7471563 w 9007024"/>
                <a:gd name="connsiteY20" fmla="*/ 209489 h 728499"/>
                <a:gd name="connsiteX21" fmla="*/ 6734472 w 9007024"/>
                <a:gd name="connsiteY21" fmla="*/ 160864 h 728499"/>
                <a:gd name="connsiteX22" fmla="*/ 5896365 w 9007024"/>
                <a:gd name="connsiteY22" fmla="*/ 165909 h 728499"/>
                <a:gd name="connsiteX23" fmla="*/ 5034781 w 9007024"/>
                <a:gd name="connsiteY23" fmla="*/ 221864 h 728499"/>
                <a:gd name="connsiteX24" fmla="*/ 4384848 w 9007024"/>
                <a:gd name="connsiteY24" fmla="*/ 316704 h 728499"/>
                <a:gd name="connsiteX25" fmla="*/ 3776892 w 9007024"/>
                <a:gd name="connsiteY25" fmla="*/ 433377 h 728499"/>
                <a:gd name="connsiteX26" fmla="*/ 2960445 w 9007024"/>
                <a:gd name="connsiteY26" fmla="*/ 621851 h 728499"/>
                <a:gd name="connsiteX27" fmla="*/ 2164750 w 9007024"/>
                <a:gd name="connsiteY27" fmla="*/ 717937 h 728499"/>
                <a:gd name="connsiteX28" fmla="*/ 1626253 w 9007024"/>
                <a:gd name="connsiteY28" fmla="*/ 685223 h 728499"/>
                <a:gd name="connsiteX29" fmla="*/ 982976 w 9007024"/>
                <a:gd name="connsiteY29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2210929 w 9007024"/>
                <a:gd name="connsiteY7" fmla="*/ 678190 h 728499"/>
                <a:gd name="connsiteX8" fmla="*/ 2826307 w 9007024"/>
                <a:gd name="connsiteY8" fmla="*/ 604071 h 728499"/>
                <a:gd name="connsiteX9" fmla="*/ 3997081 w 9007024"/>
                <a:gd name="connsiteY9" fmla="*/ 312593 h 728499"/>
                <a:gd name="connsiteX10" fmla="*/ 5202530 w 9007024"/>
                <a:gd name="connsiteY10" fmla="*/ 87803 h 728499"/>
                <a:gd name="connsiteX11" fmla="*/ 6062032 w 9007024"/>
                <a:gd name="connsiteY11" fmla="*/ 18812 h 728499"/>
                <a:gd name="connsiteX12" fmla="*/ 6666231 w 9007024"/>
                <a:gd name="connsiteY12" fmla="*/ 0 h 728499"/>
                <a:gd name="connsiteX13" fmla="*/ 7230050 w 9007024"/>
                <a:gd name="connsiteY13" fmla="*/ 1794 h 728499"/>
                <a:gd name="connsiteX14" fmla="*/ 7854091 w 9007024"/>
                <a:gd name="connsiteY14" fmla="*/ 28218 h 728499"/>
                <a:gd name="connsiteX15" fmla="*/ 9007024 w 9007024"/>
                <a:gd name="connsiteY15" fmla="*/ 151514 h 728499"/>
                <a:gd name="connsiteX16" fmla="*/ 9006948 w 9007024"/>
                <a:gd name="connsiteY16" fmla="*/ 408860 h 728499"/>
                <a:gd name="connsiteX17" fmla="*/ 8645143 w 9007024"/>
                <a:gd name="connsiteY17" fmla="*/ 348399 h 728499"/>
                <a:gd name="connsiteX18" fmla="*/ 8015778 w 9007024"/>
                <a:gd name="connsiteY18" fmla="*/ 262991 h 728499"/>
                <a:gd name="connsiteX19" fmla="*/ 7451267 w 9007024"/>
                <a:gd name="connsiteY19" fmla="*/ 201131 h 728499"/>
                <a:gd name="connsiteX20" fmla="*/ 7471563 w 9007024"/>
                <a:gd name="connsiteY20" fmla="*/ 209489 h 728499"/>
                <a:gd name="connsiteX21" fmla="*/ 6734472 w 9007024"/>
                <a:gd name="connsiteY21" fmla="*/ 160864 h 728499"/>
                <a:gd name="connsiteX22" fmla="*/ 5896365 w 9007024"/>
                <a:gd name="connsiteY22" fmla="*/ 165909 h 728499"/>
                <a:gd name="connsiteX23" fmla="*/ 5034781 w 9007024"/>
                <a:gd name="connsiteY23" fmla="*/ 221864 h 728499"/>
                <a:gd name="connsiteX24" fmla="*/ 4384848 w 9007024"/>
                <a:gd name="connsiteY24" fmla="*/ 316704 h 728499"/>
                <a:gd name="connsiteX25" fmla="*/ 3776892 w 9007024"/>
                <a:gd name="connsiteY25" fmla="*/ 433377 h 728499"/>
                <a:gd name="connsiteX26" fmla="*/ 2960445 w 9007024"/>
                <a:gd name="connsiteY26" fmla="*/ 621851 h 728499"/>
                <a:gd name="connsiteX27" fmla="*/ 2164750 w 9007024"/>
                <a:gd name="connsiteY27" fmla="*/ 717937 h 728499"/>
                <a:gd name="connsiteX28" fmla="*/ 1626253 w 9007024"/>
                <a:gd name="connsiteY28" fmla="*/ 685223 h 728499"/>
                <a:gd name="connsiteX29" fmla="*/ 982976 w 9007024"/>
                <a:gd name="connsiteY29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1770273 w 9007024"/>
                <a:gd name="connsiteY7" fmla="*/ 670949 h 728499"/>
                <a:gd name="connsiteX8" fmla="*/ 2210929 w 9007024"/>
                <a:gd name="connsiteY8" fmla="*/ 678190 h 728499"/>
                <a:gd name="connsiteX9" fmla="*/ 2826307 w 9007024"/>
                <a:gd name="connsiteY9" fmla="*/ 604071 h 728499"/>
                <a:gd name="connsiteX10" fmla="*/ 3997081 w 9007024"/>
                <a:gd name="connsiteY10" fmla="*/ 312593 h 728499"/>
                <a:gd name="connsiteX11" fmla="*/ 5202530 w 9007024"/>
                <a:gd name="connsiteY11" fmla="*/ 87803 h 728499"/>
                <a:gd name="connsiteX12" fmla="*/ 6062032 w 9007024"/>
                <a:gd name="connsiteY12" fmla="*/ 18812 h 728499"/>
                <a:gd name="connsiteX13" fmla="*/ 6666231 w 9007024"/>
                <a:gd name="connsiteY13" fmla="*/ 0 h 728499"/>
                <a:gd name="connsiteX14" fmla="*/ 7230050 w 9007024"/>
                <a:gd name="connsiteY14" fmla="*/ 1794 h 728499"/>
                <a:gd name="connsiteX15" fmla="*/ 7854091 w 9007024"/>
                <a:gd name="connsiteY15" fmla="*/ 28218 h 728499"/>
                <a:gd name="connsiteX16" fmla="*/ 9007024 w 9007024"/>
                <a:gd name="connsiteY16" fmla="*/ 151514 h 728499"/>
                <a:gd name="connsiteX17" fmla="*/ 9006948 w 9007024"/>
                <a:gd name="connsiteY17" fmla="*/ 408860 h 728499"/>
                <a:gd name="connsiteX18" fmla="*/ 8645143 w 9007024"/>
                <a:gd name="connsiteY18" fmla="*/ 348399 h 728499"/>
                <a:gd name="connsiteX19" fmla="*/ 8015778 w 9007024"/>
                <a:gd name="connsiteY19" fmla="*/ 262991 h 728499"/>
                <a:gd name="connsiteX20" fmla="*/ 7451267 w 9007024"/>
                <a:gd name="connsiteY20" fmla="*/ 201131 h 728499"/>
                <a:gd name="connsiteX21" fmla="*/ 7471563 w 9007024"/>
                <a:gd name="connsiteY21" fmla="*/ 209489 h 728499"/>
                <a:gd name="connsiteX22" fmla="*/ 6734472 w 9007024"/>
                <a:gd name="connsiteY22" fmla="*/ 160864 h 728499"/>
                <a:gd name="connsiteX23" fmla="*/ 5896365 w 9007024"/>
                <a:gd name="connsiteY23" fmla="*/ 165909 h 728499"/>
                <a:gd name="connsiteX24" fmla="*/ 5034781 w 9007024"/>
                <a:gd name="connsiteY24" fmla="*/ 221864 h 728499"/>
                <a:gd name="connsiteX25" fmla="*/ 4384848 w 9007024"/>
                <a:gd name="connsiteY25" fmla="*/ 316704 h 728499"/>
                <a:gd name="connsiteX26" fmla="*/ 3776892 w 9007024"/>
                <a:gd name="connsiteY26" fmla="*/ 433377 h 728499"/>
                <a:gd name="connsiteX27" fmla="*/ 2960445 w 9007024"/>
                <a:gd name="connsiteY27" fmla="*/ 621851 h 728499"/>
                <a:gd name="connsiteX28" fmla="*/ 2164750 w 9007024"/>
                <a:gd name="connsiteY28" fmla="*/ 717937 h 728499"/>
                <a:gd name="connsiteX29" fmla="*/ 1626253 w 9007024"/>
                <a:gd name="connsiteY29" fmla="*/ 685223 h 728499"/>
                <a:gd name="connsiteX30" fmla="*/ 982976 w 9007024"/>
                <a:gd name="connsiteY30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1841539 w 9007024"/>
                <a:gd name="connsiteY7" fmla="*/ 657573 h 728499"/>
                <a:gd name="connsiteX8" fmla="*/ 2210929 w 9007024"/>
                <a:gd name="connsiteY8" fmla="*/ 678190 h 728499"/>
                <a:gd name="connsiteX9" fmla="*/ 2826307 w 9007024"/>
                <a:gd name="connsiteY9" fmla="*/ 604071 h 728499"/>
                <a:gd name="connsiteX10" fmla="*/ 3997081 w 9007024"/>
                <a:gd name="connsiteY10" fmla="*/ 312593 h 728499"/>
                <a:gd name="connsiteX11" fmla="*/ 5202530 w 9007024"/>
                <a:gd name="connsiteY11" fmla="*/ 87803 h 728499"/>
                <a:gd name="connsiteX12" fmla="*/ 6062032 w 9007024"/>
                <a:gd name="connsiteY12" fmla="*/ 18812 h 728499"/>
                <a:gd name="connsiteX13" fmla="*/ 6666231 w 9007024"/>
                <a:gd name="connsiteY13" fmla="*/ 0 h 728499"/>
                <a:gd name="connsiteX14" fmla="*/ 7230050 w 9007024"/>
                <a:gd name="connsiteY14" fmla="*/ 1794 h 728499"/>
                <a:gd name="connsiteX15" fmla="*/ 7854091 w 9007024"/>
                <a:gd name="connsiteY15" fmla="*/ 28218 h 728499"/>
                <a:gd name="connsiteX16" fmla="*/ 9007024 w 9007024"/>
                <a:gd name="connsiteY16" fmla="*/ 151514 h 728499"/>
                <a:gd name="connsiteX17" fmla="*/ 9006948 w 9007024"/>
                <a:gd name="connsiteY17" fmla="*/ 408860 h 728499"/>
                <a:gd name="connsiteX18" fmla="*/ 8645143 w 9007024"/>
                <a:gd name="connsiteY18" fmla="*/ 348399 h 728499"/>
                <a:gd name="connsiteX19" fmla="*/ 8015778 w 9007024"/>
                <a:gd name="connsiteY19" fmla="*/ 262991 h 728499"/>
                <a:gd name="connsiteX20" fmla="*/ 7451267 w 9007024"/>
                <a:gd name="connsiteY20" fmla="*/ 201131 h 728499"/>
                <a:gd name="connsiteX21" fmla="*/ 7471563 w 9007024"/>
                <a:gd name="connsiteY21" fmla="*/ 209489 h 728499"/>
                <a:gd name="connsiteX22" fmla="*/ 6734472 w 9007024"/>
                <a:gd name="connsiteY22" fmla="*/ 160864 h 728499"/>
                <a:gd name="connsiteX23" fmla="*/ 5896365 w 9007024"/>
                <a:gd name="connsiteY23" fmla="*/ 165909 h 728499"/>
                <a:gd name="connsiteX24" fmla="*/ 5034781 w 9007024"/>
                <a:gd name="connsiteY24" fmla="*/ 221864 h 728499"/>
                <a:gd name="connsiteX25" fmla="*/ 4384848 w 9007024"/>
                <a:gd name="connsiteY25" fmla="*/ 316704 h 728499"/>
                <a:gd name="connsiteX26" fmla="*/ 3776892 w 9007024"/>
                <a:gd name="connsiteY26" fmla="*/ 433377 h 728499"/>
                <a:gd name="connsiteX27" fmla="*/ 2960445 w 9007024"/>
                <a:gd name="connsiteY27" fmla="*/ 621851 h 728499"/>
                <a:gd name="connsiteX28" fmla="*/ 2164750 w 9007024"/>
                <a:gd name="connsiteY28" fmla="*/ 717937 h 728499"/>
                <a:gd name="connsiteX29" fmla="*/ 1626253 w 9007024"/>
                <a:gd name="connsiteY29" fmla="*/ 685223 h 728499"/>
                <a:gd name="connsiteX30" fmla="*/ 982976 w 9007024"/>
                <a:gd name="connsiteY30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1841539 w 9007024"/>
                <a:gd name="connsiteY7" fmla="*/ 657573 h 728499"/>
                <a:gd name="connsiteX8" fmla="*/ 2210929 w 9007024"/>
                <a:gd name="connsiteY8" fmla="*/ 678190 h 728499"/>
                <a:gd name="connsiteX9" fmla="*/ 2826307 w 9007024"/>
                <a:gd name="connsiteY9" fmla="*/ 604071 h 728499"/>
                <a:gd name="connsiteX10" fmla="*/ 3997081 w 9007024"/>
                <a:gd name="connsiteY10" fmla="*/ 312593 h 728499"/>
                <a:gd name="connsiteX11" fmla="*/ 5202530 w 9007024"/>
                <a:gd name="connsiteY11" fmla="*/ 87803 h 728499"/>
                <a:gd name="connsiteX12" fmla="*/ 6062032 w 9007024"/>
                <a:gd name="connsiteY12" fmla="*/ 18812 h 728499"/>
                <a:gd name="connsiteX13" fmla="*/ 6666231 w 9007024"/>
                <a:gd name="connsiteY13" fmla="*/ 0 h 728499"/>
                <a:gd name="connsiteX14" fmla="*/ 7230050 w 9007024"/>
                <a:gd name="connsiteY14" fmla="*/ 1794 h 728499"/>
                <a:gd name="connsiteX15" fmla="*/ 7854091 w 9007024"/>
                <a:gd name="connsiteY15" fmla="*/ 28218 h 728499"/>
                <a:gd name="connsiteX16" fmla="*/ 9007024 w 9007024"/>
                <a:gd name="connsiteY16" fmla="*/ 151514 h 728499"/>
                <a:gd name="connsiteX17" fmla="*/ 9006948 w 9007024"/>
                <a:gd name="connsiteY17" fmla="*/ 408860 h 728499"/>
                <a:gd name="connsiteX18" fmla="*/ 8645143 w 9007024"/>
                <a:gd name="connsiteY18" fmla="*/ 348399 h 728499"/>
                <a:gd name="connsiteX19" fmla="*/ 8015778 w 9007024"/>
                <a:gd name="connsiteY19" fmla="*/ 262991 h 728499"/>
                <a:gd name="connsiteX20" fmla="*/ 7451267 w 9007024"/>
                <a:gd name="connsiteY20" fmla="*/ 201131 h 728499"/>
                <a:gd name="connsiteX21" fmla="*/ 7471563 w 9007024"/>
                <a:gd name="connsiteY21" fmla="*/ 209489 h 728499"/>
                <a:gd name="connsiteX22" fmla="*/ 6734472 w 9007024"/>
                <a:gd name="connsiteY22" fmla="*/ 160864 h 728499"/>
                <a:gd name="connsiteX23" fmla="*/ 5896365 w 9007024"/>
                <a:gd name="connsiteY23" fmla="*/ 165909 h 728499"/>
                <a:gd name="connsiteX24" fmla="*/ 5034781 w 9007024"/>
                <a:gd name="connsiteY24" fmla="*/ 221864 h 728499"/>
                <a:gd name="connsiteX25" fmla="*/ 4384848 w 9007024"/>
                <a:gd name="connsiteY25" fmla="*/ 316704 h 728499"/>
                <a:gd name="connsiteX26" fmla="*/ 3776892 w 9007024"/>
                <a:gd name="connsiteY26" fmla="*/ 433377 h 728499"/>
                <a:gd name="connsiteX27" fmla="*/ 2960445 w 9007024"/>
                <a:gd name="connsiteY27" fmla="*/ 621851 h 728499"/>
                <a:gd name="connsiteX28" fmla="*/ 2164750 w 9007024"/>
                <a:gd name="connsiteY28" fmla="*/ 717937 h 728499"/>
                <a:gd name="connsiteX29" fmla="*/ 1626253 w 9007024"/>
                <a:gd name="connsiteY29" fmla="*/ 685223 h 728499"/>
                <a:gd name="connsiteX30" fmla="*/ 982976 w 9007024"/>
                <a:gd name="connsiteY30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1841539 w 9007024"/>
                <a:gd name="connsiteY7" fmla="*/ 657573 h 728499"/>
                <a:gd name="connsiteX8" fmla="*/ 2301631 w 9007024"/>
                <a:gd name="connsiteY8" fmla="*/ 671502 h 728499"/>
                <a:gd name="connsiteX9" fmla="*/ 2826307 w 9007024"/>
                <a:gd name="connsiteY9" fmla="*/ 604071 h 728499"/>
                <a:gd name="connsiteX10" fmla="*/ 3997081 w 9007024"/>
                <a:gd name="connsiteY10" fmla="*/ 312593 h 728499"/>
                <a:gd name="connsiteX11" fmla="*/ 5202530 w 9007024"/>
                <a:gd name="connsiteY11" fmla="*/ 87803 h 728499"/>
                <a:gd name="connsiteX12" fmla="*/ 6062032 w 9007024"/>
                <a:gd name="connsiteY12" fmla="*/ 18812 h 728499"/>
                <a:gd name="connsiteX13" fmla="*/ 6666231 w 9007024"/>
                <a:gd name="connsiteY13" fmla="*/ 0 h 728499"/>
                <a:gd name="connsiteX14" fmla="*/ 7230050 w 9007024"/>
                <a:gd name="connsiteY14" fmla="*/ 1794 h 728499"/>
                <a:gd name="connsiteX15" fmla="*/ 7854091 w 9007024"/>
                <a:gd name="connsiteY15" fmla="*/ 28218 h 728499"/>
                <a:gd name="connsiteX16" fmla="*/ 9007024 w 9007024"/>
                <a:gd name="connsiteY16" fmla="*/ 151514 h 728499"/>
                <a:gd name="connsiteX17" fmla="*/ 9006948 w 9007024"/>
                <a:gd name="connsiteY17" fmla="*/ 408860 h 728499"/>
                <a:gd name="connsiteX18" fmla="*/ 8645143 w 9007024"/>
                <a:gd name="connsiteY18" fmla="*/ 348399 h 728499"/>
                <a:gd name="connsiteX19" fmla="*/ 8015778 w 9007024"/>
                <a:gd name="connsiteY19" fmla="*/ 262991 h 728499"/>
                <a:gd name="connsiteX20" fmla="*/ 7451267 w 9007024"/>
                <a:gd name="connsiteY20" fmla="*/ 201131 h 728499"/>
                <a:gd name="connsiteX21" fmla="*/ 7471563 w 9007024"/>
                <a:gd name="connsiteY21" fmla="*/ 209489 h 728499"/>
                <a:gd name="connsiteX22" fmla="*/ 6734472 w 9007024"/>
                <a:gd name="connsiteY22" fmla="*/ 160864 h 728499"/>
                <a:gd name="connsiteX23" fmla="*/ 5896365 w 9007024"/>
                <a:gd name="connsiteY23" fmla="*/ 165909 h 728499"/>
                <a:gd name="connsiteX24" fmla="*/ 5034781 w 9007024"/>
                <a:gd name="connsiteY24" fmla="*/ 221864 h 728499"/>
                <a:gd name="connsiteX25" fmla="*/ 4384848 w 9007024"/>
                <a:gd name="connsiteY25" fmla="*/ 316704 h 728499"/>
                <a:gd name="connsiteX26" fmla="*/ 3776892 w 9007024"/>
                <a:gd name="connsiteY26" fmla="*/ 433377 h 728499"/>
                <a:gd name="connsiteX27" fmla="*/ 2960445 w 9007024"/>
                <a:gd name="connsiteY27" fmla="*/ 621851 h 728499"/>
                <a:gd name="connsiteX28" fmla="*/ 2164750 w 9007024"/>
                <a:gd name="connsiteY28" fmla="*/ 717937 h 728499"/>
                <a:gd name="connsiteX29" fmla="*/ 1626253 w 9007024"/>
                <a:gd name="connsiteY29" fmla="*/ 685223 h 728499"/>
                <a:gd name="connsiteX30" fmla="*/ 982976 w 9007024"/>
                <a:gd name="connsiteY30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1841539 w 9007024"/>
                <a:gd name="connsiteY7" fmla="*/ 657573 h 728499"/>
                <a:gd name="connsiteX8" fmla="*/ 2301631 w 9007024"/>
                <a:gd name="connsiteY8" fmla="*/ 671502 h 728499"/>
                <a:gd name="connsiteX9" fmla="*/ 2826307 w 9007024"/>
                <a:gd name="connsiteY9" fmla="*/ 604071 h 728499"/>
                <a:gd name="connsiteX10" fmla="*/ 3997081 w 9007024"/>
                <a:gd name="connsiteY10" fmla="*/ 312593 h 728499"/>
                <a:gd name="connsiteX11" fmla="*/ 5202530 w 9007024"/>
                <a:gd name="connsiteY11" fmla="*/ 87803 h 728499"/>
                <a:gd name="connsiteX12" fmla="*/ 6062032 w 9007024"/>
                <a:gd name="connsiteY12" fmla="*/ 18812 h 728499"/>
                <a:gd name="connsiteX13" fmla="*/ 6666231 w 9007024"/>
                <a:gd name="connsiteY13" fmla="*/ 0 h 728499"/>
                <a:gd name="connsiteX14" fmla="*/ 7230050 w 9007024"/>
                <a:gd name="connsiteY14" fmla="*/ 1794 h 728499"/>
                <a:gd name="connsiteX15" fmla="*/ 7854091 w 9007024"/>
                <a:gd name="connsiteY15" fmla="*/ 28218 h 728499"/>
                <a:gd name="connsiteX16" fmla="*/ 9007024 w 9007024"/>
                <a:gd name="connsiteY16" fmla="*/ 151514 h 728499"/>
                <a:gd name="connsiteX17" fmla="*/ 9006948 w 9007024"/>
                <a:gd name="connsiteY17" fmla="*/ 408860 h 728499"/>
                <a:gd name="connsiteX18" fmla="*/ 8645143 w 9007024"/>
                <a:gd name="connsiteY18" fmla="*/ 348399 h 728499"/>
                <a:gd name="connsiteX19" fmla="*/ 8015778 w 9007024"/>
                <a:gd name="connsiteY19" fmla="*/ 262991 h 728499"/>
                <a:gd name="connsiteX20" fmla="*/ 7451267 w 9007024"/>
                <a:gd name="connsiteY20" fmla="*/ 201131 h 728499"/>
                <a:gd name="connsiteX21" fmla="*/ 7471563 w 9007024"/>
                <a:gd name="connsiteY21" fmla="*/ 209489 h 728499"/>
                <a:gd name="connsiteX22" fmla="*/ 6734472 w 9007024"/>
                <a:gd name="connsiteY22" fmla="*/ 160864 h 728499"/>
                <a:gd name="connsiteX23" fmla="*/ 5896365 w 9007024"/>
                <a:gd name="connsiteY23" fmla="*/ 165909 h 728499"/>
                <a:gd name="connsiteX24" fmla="*/ 5034781 w 9007024"/>
                <a:gd name="connsiteY24" fmla="*/ 221864 h 728499"/>
                <a:gd name="connsiteX25" fmla="*/ 4384848 w 9007024"/>
                <a:gd name="connsiteY25" fmla="*/ 316704 h 728499"/>
                <a:gd name="connsiteX26" fmla="*/ 3776892 w 9007024"/>
                <a:gd name="connsiteY26" fmla="*/ 433377 h 728499"/>
                <a:gd name="connsiteX27" fmla="*/ 2960445 w 9007024"/>
                <a:gd name="connsiteY27" fmla="*/ 621851 h 728499"/>
                <a:gd name="connsiteX28" fmla="*/ 2164750 w 9007024"/>
                <a:gd name="connsiteY28" fmla="*/ 717937 h 728499"/>
                <a:gd name="connsiteX29" fmla="*/ 1626253 w 9007024"/>
                <a:gd name="connsiteY29" fmla="*/ 685223 h 728499"/>
                <a:gd name="connsiteX30" fmla="*/ 982976 w 9007024"/>
                <a:gd name="connsiteY30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1841539 w 9007024"/>
                <a:gd name="connsiteY7" fmla="*/ 657573 h 728499"/>
                <a:gd name="connsiteX8" fmla="*/ 2301631 w 9007024"/>
                <a:gd name="connsiteY8" fmla="*/ 671502 h 728499"/>
                <a:gd name="connsiteX9" fmla="*/ 2968839 w 9007024"/>
                <a:gd name="connsiteY9" fmla="*/ 570632 h 728499"/>
                <a:gd name="connsiteX10" fmla="*/ 3997081 w 9007024"/>
                <a:gd name="connsiteY10" fmla="*/ 312593 h 728499"/>
                <a:gd name="connsiteX11" fmla="*/ 5202530 w 9007024"/>
                <a:gd name="connsiteY11" fmla="*/ 87803 h 728499"/>
                <a:gd name="connsiteX12" fmla="*/ 6062032 w 9007024"/>
                <a:gd name="connsiteY12" fmla="*/ 18812 h 728499"/>
                <a:gd name="connsiteX13" fmla="*/ 6666231 w 9007024"/>
                <a:gd name="connsiteY13" fmla="*/ 0 h 728499"/>
                <a:gd name="connsiteX14" fmla="*/ 7230050 w 9007024"/>
                <a:gd name="connsiteY14" fmla="*/ 1794 h 728499"/>
                <a:gd name="connsiteX15" fmla="*/ 7854091 w 9007024"/>
                <a:gd name="connsiteY15" fmla="*/ 28218 h 728499"/>
                <a:gd name="connsiteX16" fmla="*/ 9007024 w 9007024"/>
                <a:gd name="connsiteY16" fmla="*/ 151514 h 728499"/>
                <a:gd name="connsiteX17" fmla="*/ 9006948 w 9007024"/>
                <a:gd name="connsiteY17" fmla="*/ 408860 h 728499"/>
                <a:gd name="connsiteX18" fmla="*/ 8645143 w 9007024"/>
                <a:gd name="connsiteY18" fmla="*/ 348399 h 728499"/>
                <a:gd name="connsiteX19" fmla="*/ 8015778 w 9007024"/>
                <a:gd name="connsiteY19" fmla="*/ 262991 h 728499"/>
                <a:gd name="connsiteX20" fmla="*/ 7451267 w 9007024"/>
                <a:gd name="connsiteY20" fmla="*/ 201131 h 728499"/>
                <a:gd name="connsiteX21" fmla="*/ 7471563 w 9007024"/>
                <a:gd name="connsiteY21" fmla="*/ 209489 h 728499"/>
                <a:gd name="connsiteX22" fmla="*/ 6734472 w 9007024"/>
                <a:gd name="connsiteY22" fmla="*/ 160864 h 728499"/>
                <a:gd name="connsiteX23" fmla="*/ 5896365 w 9007024"/>
                <a:gd name="connsiteY23" fmla="*/ 165909 h 728499"/>
                <a:gd name="connsiteX24" fmla="*/ 5034781 w 9007024"/>
                <a:gd name="connsiteY24" fmla="*/ 221864 h 728499"/>
                <a:gd name="connsiteX25" fmla="*/ 4384848 w 9007024"/>
                <a:gd name="connsiteY25" fmla="*/ 316704 h 728499"/>
                <a:gd name="connsiteX26" fmla="*/ 3776892 w 9007024"/>
                <a:gd name="connsiteY26" fmla="*/ 433377 h 728499"/>
                <a:gd name="connsiteX27" fmla="*/ 2960445 w 9007024"/>
                <a:gd name="connsiteY27" fmla="*/ 621851 h 728499"/>
                <a:gd name="connsiteX28" fmla="*/ 2164750 w 9007024"/>
                <a:gd name="connsiteY28" fmla="*/ 717937 h 728499"/>
                <a:gd name="connsiteX29" fmla="*/ 1626253 w 9007024"/>
                <a:gd name="connsiteY29" fmla="*/ 685223 h 728499"/>
                <a:gd name="connsiteX30" fmla="*/ 982976 w 9007024"/>
                <a:gd name="connsiteY30" fmla="*/ 564903 h 728499"/>
                <a:gd name="connsiteX0" fmla="*/ 982976 w 9007024"/>
                <a:gd name="connsiteY0" fmla="*/ 564903 h 728499"/>
                <a:gd name="connsiteX1" fmla="*/ 266421 w 9007024"/>
                <a:gd name="connsiteY1" fmla="*/ 360677 h 728499"/>
                <a:gd name="connsiteX2" fmla="*/ 686 w 9007024"/>
                <a:gd name="connsiteY2" fmla="*/ 273571 h 728499"/>
                <a:gd name="connsiteX3" fmla="*/ 5107 w 9007024"/>
                <a:gd name="connsiteY3" fmla="*/ 148920 h 728499"/>
                <a:gd name="connsiteX4" fmla="*/ 371558 w 9007024"/>
                <a:gd name="connsiteY4" fmla="*/ 304715 h 728499"/>
                <a:gd name="connsiteX5" fmla="*/ 869727 w 9007024"/>
                <a:gd name="connsiteY5" fmla="*/ 470312 h 728499"/>
                <a:gd name="connsiteX6" fmla="*/ 1191025 w 9007024"/>
                <a:gd name="connsiteY6" fmla="*/ 556392 h 728499"/>
                <a:gd name="connsiteX7" fmla="*/ 1841539 w 9007024"/>
                <a:gd name="connsiteY7" fmla="*/ 657573 h 728499"/>
                <a:gd name="connsiteX8" fmla="*/ 2301631 w 9007024"/>
                <a:gd name="connsiteY8" fmla="*/ 671502 h 728499"/>
                <a:gd name="connsiteX9" fmla="*/ 2968839 w 9007024"/>
                <a:gd name="connsiteY9" fmla="*/ 570632 h 728499"/>
                <a:gd name="connsiteX10" fmla="*/ 3997081 w 9007024"/>
                <a:gd name="connsiteY10" fmla="*/ 312593 h 728499"/>
                <a:gd name="connsiteX11" fmla="*/ 5202530 w 9007024"/>
                <a:gd name="connsiteY11" fmla="*/ 87803 h 728499"/>
                <a:gd name="connsiteX12" fmla="*/ 6062032 w 9007024"/>
                <a:gd name="connsiteY12" fmla="*/ 18812 h 728499"/>
                <a:gd name="connsiteX13" fmla="*/ 6666231 w 9007024"/>
                <a:gd name="connsiteY13" fmla="*/ 0 h 728499"/>
                <a:gd name="connsiteX14" fmla="*/ 7230050 w 9007024"/>
                <a:gd name="connsiteY14" fmla="*/ 1794 h 728499"/>
                <a:gd name="connsiteX15" fmla="*/ 7854091 w 9007024"/>
                <a:gd name="connsiteY15" fmla="*/ 28218 h 728499"/>
                <a:gd name="connsiteX16" fmla="*/ 9007024 w 9007024"/>
                <a:gd name="connsiteY16" fmla="*/ 151514 h 728499"/>
                <a:gd name="connsiteX17" fmla="*/ 9006948 w 9007024"/>
                <a:gd name="connsiteY17" fmla="*/ 408860 h 728499"/>
                <a:gd name="connsiteX18" fmla="*/ 8645143 w 9007024"/>
                <a:gd name="connsiteY18" fmla="*/ 348399 h 728499"/>
                <a:gd name="connsiteX19" fmla="*/ 8015778 w 9007024"/>
                <a:gd name="connsiteY19" fmla="*/ 262991 h 728499"/>
                <a:gd name="connsiteX20" fmla="*/ 7451267 w 9007024"/>
                <a:gd name="connsiteY20" fmla="*/ 201131 h 728499"/>
                <a:gd name="connsiteX21" fmla="*/ 7471563 w 9007024"/>
                <a:gd name="connsiteY21" fmla="*/ 209489 h 728499"/>
                <a:gd name="connsiteX22" fmla="*/ 6734472 w 9007024"/>
                <a:gd name="connsiteY22" fmla="*/ 160864 h 728499"/>
                <a:gd name="connsiteX23" fmla="*/ 5896365 w 9007024"/>
                <a:gd name="connsiteY23" fmla="*/ 165909 h 728499"/>
                <a:gd name="connsiteX24" fmla="*/ 5034781 w 9007024"/>
                <a:gd name="connsiteY24" fmla="*/ 221864 h 728499"/>
                <a:gd name="connsiteX25" fmla="*/ 4384848 w 9007024"/>
                <a:gd name="connsiteY25" fmla="*/ 316704 h 728499"/>
                <a:gd name="connsiteX26" fmla="*/ 3776892 w 9007024"/>
                <a:gd name="connsiteY26" fmla="*/ 433377 h 728499"/>
                <a:gd name="connsiteX27" fmla="*/ 2960445 w 9007024"/>
                <a:gd name="connsiteY27" fmla="*/ 621851 h 728499"/>
                <a:gd name="connsiteX28" fmla="*/ 2164750 w 9007024"/>
                <a:gd name="connsiteY28" fmla="*/ 717937 h 728499"/>
                <a:gd name="connsiteX29" fmla="*/ 1626253 w 9007024"/>
                <a:gd name="connsiteY29" fmla="*/ 685223 h 728499"/>
                <a:gd name="connsiteX30" fmla="*/ 982976 w 9007024"/>
                <a:gd name="connsiteY30" fmla="*/ 564903 h 728499"/>
                <a:gd name="connsiteX0" fmla="*/ 982976 w 9007024"/>
                <a:gd name="connsiteY0" fmla="*/ 578564 h 742160"/>
                <a:gd name="connsiteX1" fmla="*/ 266421 w 9007024"/>
                <a:gd name="connsiteY1" fmla="*/ 374338 h 742160"/>
                <a:gd name="connsiteX2" fmla="*/ 686 w 9007024"/>
                <a:gd name="connsiteY2" fmla="*/ 287232 h 742160"/>
                <a:gd name="connsiteX3" fmla="*/ 270736 w 9007024"/>
                <a:gd name="connsiteY3" fmla="*/ 0 h 742160"/>
                <a:gd name="connsiteX4" fmla="*/ 371558 w 9007024"/>
                <a:gd name="connsiteY4" fmla="*/ 318376 h 742160"/>
                <a:gd name="connsiteX5" fmla="*/ 869727 w 9007024"/>
                <a:gd name="connsiteY5" fmla="*/ 483973 h 742160"/>
                <a:gd name="connsiteX6" fmla="*/ 1191025 w 9007024"/>
                <a:gd name="connsiteY6" fmla="*/ 570053 h 742160"/>
                <a:gd name="connsiteX7" fmla="*/ 1841539 w 9007024"/>
                <a:gd name="connsiteY7" fmla="*/ 671234 h 742160"/>
                <a:gd name="connsiteX8" fmla="*/ 2301631 w 9007024"/>
                <a:gd name="connsiteY8" fmla="*/ 685163 h 742160"/>
                <a:gd name="connsiteX9" fmla="*/ 2968839 w 9007024"/>
                <a:gd name="connsiteY9" fmla="*/ 584293 h 742160"/>
                <a:gd name="connsiteX10" fmla="*/ 3997081 w 9007024"/>
                <a:gd name="connsiteY10" fmla="*/ 326254 h 742160"/>
                <a:gd name="connsiteX11" fmla="*/ 5202530 w 9007024"/>
                <a:gd name="connsiteY11" fmla="*/ 101464 h 742160"/>
                <a:gd name="connsiteX12" fmla="*/ 6062032 w 9007024"/>
                <a:gd name="connsiteY12" fmla="*/ 32473 h 742160"/>
                <a:gd name="connsiteX13" fmla="*/ 6666231 w 9007024"/>
                <a:gd name="connsiteY13" fmla="*/ 13661 h 742160"/>
                <a:gd name="connsiteX14" fmla="*/ 7230050 w 9007024"/>
                <a:gd name="connsiteY14" fmla="*/ 15455 h 742160"/>
                <a:gd name="connsiteX15" fmla="*/ 7854091 w 9007024"/>
                <a:gd name="connsiteY15" fmla="*/ 41879 h 742160"/>
                <a:gd name="connsiteX16" fmla="*/ 9007024 w 9007024"/>
                <a:gd name="connsiteY16" fmla="*/ 165175 h 742160"/>
                <a:gd name="connsiteX17" fmla="*/ 9006948 w 9007024"/>
                <a:gd name="connsiteY17" fmla="*/ 422521 h 742160"/>
                <a:gd name="connsiteX18" fmla="*/ 8645143 w 9007024"/>
                <a:gd name="connsiteY18" fmla="*/ 362060 h 742160"/>
                <a:gd name="connsiteX19" fmla="*/ 8015778 w 9007024"/>
                <a:gd name="connsiteY19" fmla="*/ 276652 h 742160"/>
                <a:gd name="connsiteX20" fmla="*/ 7451267 w 9007024"/>
                <a:gd name="connsiteY20" fmla="*/ 214792 h 742160"/>
                <a:gd name="connsiteX21" fmla="*/ 7471563 w 9007024"/>
                <a:gd name="connsiteY21" fmla="*/ 223150 h 742160"/>
                <a:gd name="connsiteX22" fmla="*/ 6734472 w 9007024"/>
                <a:gd name="connsiteY22" fmla="*/ 174525 h 742160"/>
                <a:gd name="connsiteX23" fmla="*/ 5896365 w 9007024"/>
                <a:gd name="connsiteY23" fmla="*/ 179570 h 742160"/>
                <a:gd name="connsiteX24" fmla="*/ 5034781 w 9007024"/>
                <a:gd name="connsiteY24" fmla="*/ 235525 h 742160"/>
                <a:gd name="connsiteX25" fmla="*/ 4384848 w 9007024"/>
                <a:gd name="connsiteY25" fmla="*/ 330365 h 742160"/>
                <a:gd name="connsiteX26" fmla="*/ 3776892 w 9007024"/>
                <a:gd name="connsiteY26" fmla="*/ 447038 h 742160"/>
                <a:gd name="connsiteX27" fmla="*/ 2960445 w 9007024"/>
                <a:gd name="connsiteY27" fmla="*/ 635512 h 742160"/>
                <a:gd name="connsiteX28" fmla="*/ 2164750 w 9007024"/>
                <a:gd name="connsiteY28" fmla="*/ 731598 h 742160"/>
                <a:gd name="connsiteX29" fmla="*/ 1626253 w 9007024"/>
                <a:gd name="connsiteY29" fmla="*/ 698884 h 742160"/>
                <a:gd name="connsiteX30" fmla="*/ 982976 w 9007024"/>
                <a:gd name="connsiteY30" fmla="*/ 578564 h 742160"/>
                <a:gd name="connsiteX0" fmla="*/ 984348 w 9008396"/>
                <a:gd name="connsiteY0" fmla="*/ 564903 h 728499"/>
                <a:gd name="connsiteX1" fmla="*/ 267793 w 9008396"/>
                <a:gd name="connsiteY1" fmla="*/ 360677 h 728499"/>
                <a:gd name="connsiteX2" fmla="*/ 2058 w 9008396"/>
                <a:gd name="connsiteY2" fmla="*/ 273571 h 728499"/>
                <a:gd name="connsiteX3" fmla="*/ 0 w 9008396"/>
                <a:gd name="connsiteY3" fmla="*/ 160223 h 728499"/>
                <a:gd name="connsiteX4" fmla="*/ 372930 w 9008396"/>
                <a:gd name="connsiteY4" fmla="*/ 304715 h 728499"/>
                <a:gd name="connsiteX5" fmla="*/ 871099 w 9008396"/>
                <a:gd name="connsiteY5" fmla="*/ 470312 h 728499"/>
                <a:gd name="connsiteX6" fmla="*/ 1192397 w 9008396"/>
                <a:gd name="connsiteY6" fmla="*/ 556392 h 728499"/>
                <a:gd name="connsiteX7" fmla="*/ 1842911 w 9008396"/>
                <a:gd name="connsiteY7" fmla="*/ 657573 h 728499"/>
                <a:gd name="connsiteX8" fmla="*/ 2303003 w 9008396"/>
                <a:gd name="connsiteY8" fmla="*/ 671502 h 728499"/>
                <a:gd name="connsiteX9" fmla="*/ 2970211 w 9008396"/>
                <a:gd name="connsiteY9" fmla="*/ 570632 h 728499"/>
                <a:gd name="connsiteX10" fmla="*/ 3998453 w 9008396"/>
                <a:gd name="connsiteY10" fmla="*/ 312593 h 728499"/>
                <a:gd name="connsiteX11" fmla="*/ 5203902 w 9008396"/>
                <a:gd name="connsiteY11" fmla="*/ 87803 h 728499"/>
                <a:gd name="connsiteX12" fmla="*/ 6063404 w 9008396"/>
                <a:gd name="connsiteY12" fmla="*/ 18812 h 728499"/>
                <a:gd name="connsiteX13" fmla="*/ 6667603 w 9008396"/>
                <a:gd name="connsiteY13" fmla="*/ 0 h 728499"/>
                <a:gd name="connsiteX14" fmla="*/ 7231422 w 9008396"/>
                <a:gd name="connsiteY14" fmla="*/ 1794 h 728499"/>
                <a:gd name="connsiteX15" fmla="*/ 7855463 w 9008396"/>
                <a:gd name="connsiteY15" fmla="*/ 28218 h 728499"/>
                <a:gd name="connsiteX16" fmla="*/ 9008396 w 9008396"/>
                <a:gd name="connsiteY16" fmla="*/ 151514 h 728499"/>
                <a:gd name="connsiteX17" fmla="*/ 9008320 w 9008396"/>
                <a:gd name="connsiteY17" fmla="*/ 408860 h 728499"/>
                <a:gd name="connsiteX18" fmla="*/ 8646515 w 9008396"/>
                <a:gd name="connsiteY18" fmla="*/ 348399 h 728499"/>
                <a:gd name="connsiteX19" fmla="*/ 8017150 w 9008396"/>
                <a:gd name="connsiteY19" fmla="*/ 262991 h 728499"/>
                <a:gd name="connsiteX20" fmla="*/ 7452639 w 9008396"/>
                <a:gd name="connsiteY20" fmla="*/ 201131 h 728499"/>
                <a:gd name="connsiteX21" fmla="*/ 7472935 w 9008396"/>
                <a:gd name="connsiteY21" fmla="*/ 209489 h 728499"/>
                <a:gd name="connsiteX22" fmla="*/ 6735844 w 9008396"/>
                <a:gd name="connsiteY22" fmla="*/ 160864 h 728499"/>
                <a:gd name="connsiteX23" fmla="*/ 5897737 w 9008396"/>
                <a:gd name="connsiteY23" fmla="*/ 165909 h 728499"/>
                <a:gd name="connsiteX24" fmla="*/ 5036153 w 9008396"/>
                <a:gd name="connsiteY24" fmla="*/ 221864 h 728499"/>
                <a:gd name="connsiteX25" fmla="*/ 4386220 w 9008396"/>
                <a:gd name="connsiteY25" fmla="*/ 316704 h 728499"/>
                <a:gd name="connsiteX26" fmla="*/ 3778264 w 9008396"/>
                <a:gd name="connsiteY26" fmla="*/ 433377 h 728499"/>
                <a:gd name="connsiteX27" fmla="*/ 2961817 w 9008396"/>
                <a:gd name="connsiteY27" fmla="*/ 621851 h 728499"/>
                <a:gd name="connsiteX28" fmla="*/ 2166122 w 9008396"/>
                <a:gd name="connsiteY28" fmla="*/ 717937 h 728499"/>
                <a:gd name="connsiteX29" fmla="*/ 1627625 w 9008396"/>
                <a:gd name="connsiteY29" fmla="*/ 685223 h 728499"/>
                <a:gd name="connsiteX30" fmla="*/ 984348 w 9008396"/>
                <a:gd name="connsiteY30" fmla="*/ 564903 h 728499"/>
                <a:gd name="connsiteX0" fmla="*/ 984348 w 9008396"/>
                <a:gd name="connsiteY0" fmla="*/ 564903 h 728499"/>
                <a:gd name="connsiteX1" fmla="*/ 267793 w 9008396"/>
                <a:gd name="connsiteY1" fmla="*/ 360677 h 728499"/>
                <a:gd name="connsiteX2" fmla="*/ 2058 w 9008396"/>
                <a:gd name="connsiteY2" fmla="*/ 273571 h 728499"/>
                <a:gd name="connsiteX3" fmla="*/ 0 w 9008396"/>
                <a:gd name="connsiteY3" fmla="*/ 160223 h 728499"/>
                <a:gd name="connsiteX4" fmla="*/ 372930 w 9008396"/>
                <a:gd name="connsiteY4" fmla="*/ 304715 h 728499"/>
                <a:gd name="connsiteX5" fmla="*/ 871099 w 9008396"/>
                <a:gd name="connsiteY5" fmla="*/ 470312 h 728499"/>
                <a:gd name="connsiteX6" fmla="*/ 1192397 w 9008396"/>
                <a:gd name="connsiteY6" fmla="*/ 556392 h 728499"/>
                <a:gd name="connsiteX7" fmla="*/ 1842911 w 9008396"/>
                <a:gd name="connsiteY7" fmla="*/ 657573 h 728499"/>
                <a:gd name="connsiteX8" fmla="*/ 2303003 w 9008396"/>
                <a:gd name="connsiteY8" fmla="*/ 671502 h 728499"/>
                <a:gd name="connsiteX9" fmla="*/ 2970211 w 9008396"/>
                <a:gd name="connsiteY9" fmla="*/ 570632 h 728499"/>
                <a:gd name="connsiteX10" fmla="*/ 3998453 w 9008396"/>
                <a:gd name="connsiteY10" fmla="*/ 312593 h 728499"/>
                <a:gd name="connsiteX11" fmla="*/ 5203902 w 9008396"/>
                <a:gd name="connsiteY11" fmla="*/ 87803 h 728499"/>
                <a:gd name="connsiteX12" fmla="*/ 6063404 w 9008396"/>
                <a:gd name="connsiteY12" fmla="*/ 18812 h 728499"/>
                <a:gd name="connsiteX13" fmla="*/ 6667603 w 9008396"/>
                <a:gd name="connsiteY13" fmla="*/ 0 h 728499"/>
                <a:gd name="connsiteX14" fmla="*/ 7231422 w 9008396"/>
                <a:gd name="connsiteY14" fmla="*/ 1794 h 728499"/>
                <a:gd name="connsiteX15" fmla="*/ 7855463 w 9008396"/>
                <a:gd name="connsiteY15" fmla="*/ 28218 h 728499"/>
                <a:gd name="connsiteX16" fmla="*/ 9008396 w 9008396"/>
                <a:gd name="connsiteY16" fmla="*/ 151514 h 728499"/>
                <a:gd name="connsiteX17" fmla="*/ 9008320 w 9008396"/>
                <a:gd name="connsiteY17" fmla="*/ 408860 h 728499"/>
                <a:gd name="connsiteX18" fmla="*/ 8646515 w 9008396"/>
                <a:gd name="connsiteY18" fmla="*/ 348399 h 728499"/>
                <a:gd name="connsiteX19" fmla="*/ 8017150 w 9008396"/>
                <a:gd name="connsiteY19" fmla="*/ 262991 h 728499"/>
                <a:gd name="connsiteX20" fmla="*/ 7452639 w 9008396"/>
                <a:gd name="connsiteY20" fmla="*/ 201131 h 728499"/>
                <a:gd name="connsiteX21" fmla="*/ 7472935 w 9008396"/>
                <a:gd name="connsiteY21" fmla="*/ 209489 h 728499"/>
                <a:gd name="connsiteX22" fmla="*/ 6735844 w 9008396"/>
                <a:gd name="connsiteY22" fmla="*/ 160864 h 728499"/>
                <a:gd name="connsiteX23" fmla="*/ 5897737 w 9008396"/>
                <a:gd name="connsiteY23" fmla="*/ 165909 h 728499"/>
                <a:gd name="connsiteX24" fmla="*/ 5036153 w 9008396"/>
                <a:gd name="connsiteY24" fmla="*/ 221864 h 728499"/>
                <a:gd name="connsiteX25" fmla="*/ 4386220 w 9008396"/>
                <a:gd name="connsiteY25" fmla="*/ 316704 h 728499"/>
                <a:gd name="connsiteX26" fmla="*/ 3778264 w 9008396"/>
                <a:gd name="connsiteY26" fmla="*/ 433377 h 728499"/>
                <a:gd name="connsiteX27" fmla="*/ 2961817 w 9008396"/>
                <a:gd name="connsiteY27" fmla="*/ 621851 h 728499"/>
                <a:gd name="connsiteX28" fmla="*/ 2166122 w 9008396"/>
                <a:gd name="connsiteY28" fmla="*/ 717937 h 728499"/>
                <a:gd name="connsiteX29" fmla="*/ 1627625 w 9008396"/>
                <a:gd name="connsiteY29" fmla="*/ 685223 h 728499"/>
                <a:gd name="connsiteX30" fmla="*/ 984348 w 9008396"/>
                <a:gd name="connsiteY30" fmla="*/ 564903 h 728499"/>
                <a:gd name="connsiteX0" fmla="*/ 984348 w 9008396"/>
                <a:gd name="connsiteY0" fmla="*/ 564903 h 728499"/>
                <a:gd name="connsiteX1" fmla="*/ 267793 w 9008396"/>
                <a:gd name="connsiteY1" fmla="*/ 360677 h 728499"/>
                <a:gd name="connsiteX2" fmla="*/ 2058 w 9008396"/>
                <a:gd name="connsiteY2" fmla="*/ 273571 h 728499"/>
                <a:gd name="connsiteX3" fmla="*/ 0 w 9008396"/>
                <a:gd name="connsiteY3" fmla="*/ 160223 h 728499"/>
                <a:gd name="connsiteX4" fmla="*/ 372930 w 9008396"/>
                <a:gd name="connsiteY4" fmla="*/ 304715 h 728499"/>
                <a:gd name="connsiteX5" fmla="*/ 871099 w 9008396"/>
                <a:gd name="connsiteY5" fmla="*/ 470312 h 728499"/>
                <a:gd name="connsiteX6" fmla="*/ 1192397 w 9008396"/>
                <a:gd name="connsiteY6" fmla="*/ 556392 h 728499"/>
                <a:gd name="connsiteX7" fmla="*/ 1842911 w 9008396"/>
                <a:gd name="connsiteY7" fmla="*/ 657573 h 728499"/>
                <a:gd name="connsiteX8" fmla="*/ 2303003 w 9008396"/>
                <a:gd name="connsiteY8" fmla="*/ 671502 h 728499"/>
                <a:gd name="connsiteX9" fmla="*/ 2970211 w 9008396"/>
                <a:gd name="connsiteY9" fmla="*/ 570632 h 728499"/>
                <a:gd name="connsiteX10" fmla="*/ 3998453 w 9008396"/>
                <a:gd name="connsiteY10" fmla="*/ 312593 h 728499"/>
                <a:gd name="connsiteX11" fmla="*/ 5203902 w 9008396"/>
                <a:gd name="connsiteY11" fmla="*/ 87803 h 728499"/>
                <a:gd name="connsiteX12" fmla="*/ 6063404 w 9008396"/>
                <a:gd name="connsiteY12" fmla="*/ 18812 h 728499"/>
                <a:gd name="connsiteX13" fmla="*/ 6667603 w 9008396"/>
                <a:gd name="connsiteY13" fmla="*/ 0 h 728499"/>
                <a:gd name="connsiteX14" fmla="*/ 7231422 w 9008396"/>
                <a:gd name="connsiteY14" fmla="*/ 1794 h 728499"/>
                <a:gd name="connsiteX15" fmla="*/ 7855463 w 9008396"/>
                <a:gd name="connsiteY15" fmla="*/ 28218 h 728499"/>
                <a:gd name="connsiteX16" fmla="*/ 9008396 w 9008396"/>
                <a:gd name="connsiteY16" fmla="*/ 151514 h 728499"/>
                <a:gd name="connsiteX17" fmla="*/ 9008320 w 9008396"/>
                <a:gd name="connsiteY17" fmla="*/ 408860 h 728499"/>
                <a:gd name="connsiteX18" fmla="*/ 8646515 w 9008396"/>
                <a:gd name="connsiteY18" fmla="*/ 348399 h 728499"/>
                <a:gd name="connsiteX19" fmla="*/ 8017150 w 9008396"/>
                <a:gd name="connsiteY19" fmla="*/ 262991 h 728499"/>
                <a:gd name="connsiteX20" fmla="*/ 7452639 w 9008396"/>
                <a:gd name="connsiteY20" fmla="*/ 201131 h 728499"/>
                <a:gd name="connsiteX21" fmla="*/ 7472935 w 9008396"/>
                <a:gd name="connsiteY21" fmla="*/ 209489 h 728499"/>
                <a:gd name="connsiteX22" fmla="*/ 6735844 w 9008396"/>
                <a:gd name="connsiteY22" fmla="*/ 160864 h 728499"/>
                <a:gd name="connsiteX23" fmla="*/ 5897737 w 9008396"/>
                <a:gd name="connsiteY23" fmla="*/ 165909 h 728499"/>
                <a:gd name="connsiteX24" fmla="*/ 5036153 w 9008396"/>
                <a:gd name="connsiteY24" fmla="*/ 221864 h 728499"/>
                <a:gd name="connsiteX25" fmla="*/ 4386220 w 9008396"/>
                <a:gd name="connsiteY25" fmla="*/ 316704 h 728499"/>
                <a:gd name="connsiteX26" fmla="*/ 3778264 w 9008396"/>
                <a:gd name="connsiteY26" fmla="*/ 433377 h 728499"/>
                <a:gd name="connsiteX27" fmla="*/ 2961817 w 9008396"/>
                <a:gd name="connsiteY27" fmla="*/ 621851 h 728499"/>
                <a:gd name="connsiteX28" fmla="*/ 2166122 w 9008396"/>
                <a:gd name="connsiteY28" fmla="*/ 717937 h 728499"/>
                <a:gd name="connsiteX29" fmla="*/ 1627625 w 9008396"/>
                <a:gd name="connsiteY29" fmla="*/ 685223 h 728499"/>
                <a:gd name="connsiteX30" fmla="*/ 984348 w 9008396"/>
                <a:gd name="connsiteY30" fmla="*/ 564903 h 728499"/>
                <a:gd name="connsiteX0" fmla="*/ 984348 w 9008396"/>
                <a:gd name="connsiteY0" fmla="*/ 564903 h 728499"/>
                <a:gd name="connsiteX1" fmla="*/ 267793 w 9008396"/>
                <a:gd name="connsiteY1" fmla="*/ 360677 h 728499"/>
                <a:gd name="connsiteX2" fmla="*/ 2058 w 9008396"/>
                <a:gd name="connsiteY2" fmla="*/ 273571 h 728499"/>
                <a:gd name="connsiteX3" fmla="*/ 0 w 9008396"/>
                <a:gd name="connsiteY3" fmla="*/ 160223 h 728499"/>
                <a:gd name="connsiteX4" fmla="*/ 372930 w 9008396"/>
                <a:gd name="connsiteY4" fmla="*/ 304715 h 728499"/>
                <a:gd name="connsiteX5" fmla="*/ 871099 w 9008396"/>
                <a:gd name="connsiteY5" fmla="*/ 470312 h 728499"/>
                <a:gd name="connsiteX6" fmla="*/ 1192397 w 9008396"/>
                <a:gd name="connsiteY6" fmla="*/ 556392 h 728499"/>
                <a:gd name="connsiteX7" fmla="*/ 1842911 w 9008396"/>
                <a:gd name="connsiteY7" fmla="*/ 657573 h 728499"/>
                <a:gd name="connsiteX8" fmla="*/ 2303003 w 9008396"/>
                <a:gd name="connsiteY8" fmla="*/ 671502 h 728499"/>
                <a:gd name="connsiteX9" fmla="*/ 2970211 w 9008396"/>
                <a:gd name="connsiteY9" fmla="*/ 570632 h 728499"/>
                <a:gd name="connsiteX10" fmla="*/ 4108696 w 9008396"/>
                <a:gd name="connsiteY10" fmla="*/ 285650 h 728499"/>
                <a:gd name="connsiteX11" fmla="*/ 5203902 w 9008396"/>
                <a:gd name="connsiteY11" fmla="*/ 87803 h 728499"/>
                <a:gd name="connsiteX12" fmla="*/ 6063404 w 9008396"/>
                <a:gd name="connsiteY12" fmla="*/ 18812 h 728499"/>
                <a:gd name="connsiteX13" fmla="*/ 6667603 w 9008396"/>
                <a:gd name="connsiteY13" fmla="*/ 0 h 728499"/>
                <a:gd name="connsiteX14" fmla="*/ 7231422 w 9008396"/>
                <a:gd name="connsiteY14" fmla="*/ 1794 h 728499"/>
                <a:gd name="connsiteX15" fmla="*/ 7855463 w 9008396"/>
                <a:gd name="connsiteY15" fmla="*/ 28218 h 728499"/>
                <a:gd name="connsiteX16" fmla="*/ 9008396 w 9008396"/>
                <a:gd name="connsiteY16" fmla="*/ 151514 h 728499"/>
                <a:gd name="connsiteX17" fmla="*/ 9008320 w 9008396"/>
                <a:gd name="connsiteY17" fmla="*/ 408860 h 728499"/>
                <a:gd name="connsiteX18" fmla="*/ 8646515 w 9008396"/>
                <a:gd name="connsiteY18" fmla="*/ 348399 h 728499"/>
                <a:gd name="connsiteX19" fmla="*/ 8017150 w 9008396"/>
                <a:gd name="connsiteY19" fmla="*/ 262991 h 728499"/>
                <a:gd name="connsiteX20" fmla="*/ 7452639 w 9008396"/>
                <a:gd name="connsiteY20" fmla="*/ 201131 h 728499"/>
                <a:gd name="connsiteX21" fmla="*/ 7472935 w 9008396"/>
                <a:gd name="connsiteY21" fmla="*/ 209489 h 728499"/>
                <a:gd name="connsiteX22" fmla="*/ 6735844 w 9008396"/>
                <a:gd name="connsiteY22" fmla="*/ 160864 h 728499"/>
                <a:gd name="connsiteX23" fmla="*/ 5897737 w 9008396"/>
                <a:gd name="connsiteY23" fmla="*/ 165909 h 728499"/>
                <a:gd name="connsiteX24" fmla="*/ 5036153 w 9008396"/>
                <a:gd name="connsiteY24" fmla="*/ 221864 h 728499"/>
                <a:gd name="connsiteX25" fmla="*/ 4386220 w 9008396"/>
                <a:gd name="connsiteY25" fmla="*/ 316704 h 728499"/>
                <a:gd name="connsiteX26" fmla="*/ 3778264 w 9008396"/>
                <a:gd name="connsiteY26" fmla="*/ 433377 h 728499"/>
                <a:gd name="connsiteX27" fmla="*/ 2961817 w 9008396"/>
                <a:gd name="connsiteY27" fmla="*/ 621851 h 728499"/>
                <a:gd name="connsiteX28" fmla="*/ 2166122 w 9008396"/>
                <a:gd name="connsiteY28" fmla="*/ 717937 h 728499"/>
                <a:gd name="connsiteX29" fmla="*/ 1627625 w 9008396"/>
                <a:gd name="connsiteY29" fmla="*/ 685223 h 728499"/>
                <a:gd name="connsiteX30" fmla="*/ 984348 w 9008396"/>
                <a:gd name="connsiteY30" fmla="*/ 564903 h 728499"/>
                <a:gd name="connsiteX0" fmla="*/ 984348 w 9008396"/>
                <a:gd name="connsiteY0" fmla="*/ 574100 h 737696"/>
                <a:gd name="connsiteX1" fmla="*/ 267793 w 9008396"/>
                <a:gd name="connsiteY1" fmla="*/ 369874 h 737696"/>
                <a:gd name="connsiteX2" fmla="*/ 2058 w 9008396"/>
                <a:gd name="connsiteY2" fmla="*/ 282768 h 737696"/>
                <a:gd name="connsiteX3" fmla="*/ 0 w 9008396"/>
                <a:gd name="connsiteY3" fmla="*/ 169420 h 737696"/>
                <a:gd name="connsiteX4" fmla="*/ 372930 w 9008396"/>
                <a:gd name="connsiteY4" fmla="*/ 313912 h 737696"/>
                <a:gd name="connsiteX5" fmla="*/ 871099 w 9008396"/>
                <a:gd name="connsiteY5" fmla="*/ 479509 h 737696"/>
                <a:gd name="connsiteX6" fmla="*/ 1192397 w 9008396"/>
                <a:gd name="connsiteY6" fmla="*/ 565589 h 737696"/>
                <a:gd name="connsiteX7" fmla="*/ 1842911 w 9008396"/>
                <a:gd name="connsiteY7" fmla="*/ 666770 h 737696"/>
                <a:gd name="connsiteX8" fmla="*/ 2303003 w 9008396"/>
                <a:gd name="connsiteY8" fmla="*/ 680699 h 737696"/>
                <a:gd name="connsiteX9" fmla="*/ 2970211 w 9008396"/>
                <a:gd name="connsiteY9" fmla="*/ 579829 h 737696"/>
                <a:gd name="connsiteX10" fmla="*/ 4108696 w 9008396"/>
                <a:gd name="connsiteY10" fmla="*/ 294847 h 737696"/>
                <a:gd name="connsiteX11" fmla="*/ 5203902 w 9008396"/>
                <a:gd name="connsiteY11" fmla="*/ 97000 h 737696"/>
                <a:gd name="connsiteX12" fmla="*/ 6108755 w 9008396"/>
                <a:gd name="connsiteY12" fmla="*/ 14633 h 737696"/>
                <a:gd name="connsiteX13" fmla="*/ 6667603 w 9008396"/>
                <a:gd name="connsiteY13" fmla="*/ 9197 h 737696"/>
                <a:gd name="connsiteX14" fmla="*/ 7231422 w 9008396"/>
                <a:gd name="connsiteY14" fmla="*/ 10991 h 737696"/>
                <a:gd name="connsiteX15" fmla="*/ 7855463 w 9008396"/>
                <a:gd name="connsiteY15" fmla="*/ 37415 h 737696"/>
                <a:gd name="connsiteX16" fmla="*/ 9008396 w 9008396"/>
                <a:gd name="connsiteY16" fmla="*/ 160711 h 737696"/>
                <a:gd name="connsiteX17" fmla="*/ 9008320 w 9008396"/>
                <a:gd name="connsiteY17" fmla="*/ 418057 h 737696"/>
                <a:gd name="connsiteX18" fmla="*/ 8646515 w 9008396"/>
                <a:gd name="connsiteY18" fmla="*/ 357596 h 737696"/>
                <a:gd name="connsiteX19" fmla="*/ 8017150 w 9008396"/>
                <a:gd name="connsiteY19" fmla="*/ 272188 h 737696"/>
                <a:gd name="connsiteX20" fmla="*/ 7452639 w 9008396"/>
                <a:gd name="connsiteY20" fmla="*/ 210328 h 737696"/>
                <a:gd name="connsiteX21" fmla="*/ 7472935 w 9008396"/>
                <a:gd name="connsiteY21" fmla="*/ 218686 h 737696"/>
                <a:gd name="connsiteX22" fmla="*/ 6735844 w 9008396"/>
                <a:gd name="connsiteY22" fmla="*/ 170061 h 737696"/>
                <a:gd name="connsiteX23" fmla="*/ 5897737 w 9008396"/>
                <a:gd name="connsiteY23" fmla="*/ 175106 h 737696"/>
                <a:gd name="connsiteX24" fmla="*/ 5036153 w 9008396"/>
                <a:gd name="connsiteY24" fmla="*/ 231061 h 737696"/>
                <a:gd name="connsiteX25" fmla="*/ 4386220 w 9008396"/>
                <a:gd name="connsiteY25" fmla="*/ 325901 h 737696"/>
                <a:gd name="connsiteX26" fmla="*/ 3778264 w 9008396"/>
                <a:gd name="connsiteY26" fmla="*/ 442574 h 737696"/>
                <a:gd name="connsiteX27" fmla="*/ 2961817 w 9008396"/>
                <a:gd name="connsiteY27" fmla="*/ 631048 h 737696"/>
                <a:gd name="connsiteX28" fmla="*/ 2166122 w 9008396"/>
                <a:gd name="connsiteY28" fmla="*/ 727134 h 737696"/>
                <a:gd name="connsiteX29" fmla="*/ 1627625 w 9008396"/>
                <a:gd name="connsiteY29" fmla="*/ 694420 h 737696"/>
                <a:gd name="connsiteX30" fmla="*/ 984348 w 9008396"/>
                <a:gd name="connsiteY30" fmla="*/ 574100 h 737696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41874"/>
                <a:gd name="connsiteX1" fmla="*/ 267793 w 9008396"/>
                <a:gd name="connsiteY1" fmla="*/ 374052 h 741874"/>
                <a:gd name="connsiteX2" fmla="*/ 2058 w 9008396"/>
                <a:gd name="connsiteY2" fmla="*/ 286946 h 741874"/>
                <a:gd name="connsiteX3" fmla="*/ 0 w 9008396"/>
                <a:gd name="connsiteY3" fmla="*/ 173598 h 741874"/>
                <a:gd name="connsiteX4" fmla="*/ 372930 w 9008396"/>
                <a:gd name="connsiteY4" fmla="*/ 318090 h 741874"/>
                <a:gd name="connsiteX5" fmla="*/ 871099 w 9008396"/>
                <a:gd name="connsiteY5" fmla="*/ 483687 h 741874"/>
                <a:gd name="connsiteX6" fmla="*/ 1192397 w 9008396"/>
                <a:gd name="connsiteY6" fmla="*/ 569767 h 741874"/>
                <a:gd name="connsiteX7" fmla="*/ 1842911 w 9008396"/>
                <a:gd name="connsiteY7" fmla="*/ 670948 h 741874"/>
                <a:gd name="connsiteX8" fmla="*/ 2303003 w 9008396"/>
                <a:gd name="connsiteY8" fmla="*/ 684877 h 741874"/>
                <a:gd name="connsiteX9" fmla="*/ 2970211 w 9008396"/>
                <a:gd name="connsiteY9" fmla="*/ 584007 h 741874"/>
                <a:gd name="connsiteX10" fmla="*/ 4108696 w 9008396"/>
                <a:gd name="connsiteY10" fmla="*/ 299025 h 741874"/>
                <a:gd name="connsiteX11" fmla="*/ 5203902 w 9008396"/>
                <a:gd name="connsiteY11" fmla="*/ 101178 h 741874"/>
                <a:gd name="connsiteX12" fmla="*/ 6108755 w 9008396"/>
                <a:gd name="connsiteY12" fmla="*/ 18811 h 741874"/>
                <a:gd name="connsiteX13" fmla="*/ 6706475 w 9008396"/>
                <a:gd name="connsiteY13" fmla="*/ 0 h 741874"/>
                <a:gd name="connsiteX14" fmla="*/ 7231422 w 9008396"/>
                <a:gd name="connsiteY14" fmla="*/ 15169 h 741874"/>
                <a:gd name="connsiteX15" fmla="*/ 7855463 w 9008396"/>
                <a:gd name="connsiteY15" fmla="*/ 41593 h 741874"/>
                <a:gd name="connsiteX16" fmla="*/ 9008396 w 9008396"/>
                <a:gd name="connsiteY16" fmla="*/ 164889 h 741874"/>
                <a:gd name="connsiteX17" fmla="*/ 9008320 w 9008396"/>
                <a:gd name="connsiteY17" fmla="*/ 422235 h 741874"/>
                <a:gd name="connsiteX18" fmla="*/ 8646515 w 9008396"/>
                <a:gd name="connsiteY18" fmla="*/ 361774 h 741874"/>
                <a:gd name="connsiteX19" fmla="*/ 8017150 w 9008396"/>
                <a:gd name="connsiteY19" fmla="*/ 276366 h 741874"/>
                <a:gd name="connsiteX20" fmla="*/ 7452639 w 9008396"/>
                <a:gd name="connsiteY20" fmla="*/ 214506 h 741874"/>
                <a:gd name="connsiteX21" fmla="*/ 7472935 w 9008396"/>
                <a:gd name="connsiteY21" fmla="*/ 222864 h 741874"/>
                <a:gd name="connsiteX22" fmla="*/ 6735844 w 9008396"/>
                <a:gd name="connsiteY22" fmla="*/ 174239 h 741874"/>
                <a:gd name="connsiteX23" fmla="*/ 5897737 w 9008396"/>
                <a:gd name="connsiteY23" fmla="*/ 179284 h 741874"/>
                <a:gd name="connsiteX24" fmla="*/ 5036153 w 9008396"/>
                <a:gd name="connsiteY24" fmla="*/ 235239 h 741874"/>
                <a:gd name="connsiteX25" fmla="*/ 4386220 w 9008396"/>
                <a:gd name="connsiteY25" fmla="*/ 330079 h 741874"/>
                <a:gd name="connsiteX26" fmla="*/ 3778264 w 9008396"/>
                <a:gd name="connsiteY26" fmla="*/ 446752 h 741874"/>
                <a:gd name="connsiteX27" fmla="*/ 2961817 w 9008396"/>
                <a:gd name="connsiteY27" fmla="*/ 635226 h 741874"/>
                <a:gd name="connsiteX28" fmla="*/ 2166122 w 9008396"/>
                <a:gd name="connsiteY28" fmla="*/ 731312 h 741874"/>
                <a:gd name="connsiteX29" fmla="*/ 1627625 w 9008396"/>
                <a:gd name="connsiteY29" fmla="*/ 698598 h 741874"/>
                <a:gd name="connsiteX30" fmla="*/ 984348 w 9008396"/>
                <a:gd name="connsiteY30" fmla="*/ 578278 h 741874"/>
                <a:gd name="connsiteX0" fmla="*/ 984348 w 9008396"/>
                <a:gd name="connsiteY0" fmla="*/ 578278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1627625 w 9008396"/>
                <a:gd name="connsiteY29" fmla="*/ 698598 h 731312"/>
                <a:gd name="connsiteX30" fmla="*/ 984348 w 9008396"/>
                <a:gd name="connsiteY30" fmla="*/ 578278 h 731312"/>
                <a:gd name="connsiteX0" fmla="*/ 984348 w 9008396"/>
                <a:gd name="connsiteY0" fmla="*/ 578278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1599504 w 9008396"/>
                <a:gd name="connsiteY29" fmla="*/ 679246 h 731312"/>
                <a:gd name="connsiteX30" fmla="*/ 984348 w 9008396"/>
                <a:gd name="connsiteY30" fmla="*/ 578278 h 731312"/>
                <a:gd name="connsiteX0" fmla="*/ 984348 w 9008396"/>
                <a:gd name="connsiteY0" fmla="*/ 578278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1590123 w 9008396"/>
                <a:gd name="connsiteY29" fmla="*/ 691350 h 731312"/>
                <a:gd name="connsiteX30" fmla="*/ 984348 w 9008396"/>
                <a:gd name="connsiteY30" fmla="*/ 578278 h 731312"/>
                <a:gd name="connsiteX0" fmla="*/ 984348 w 9008396"/>
                <a:gd name="connsiteY0" fmla="*/ 578278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984348 w 9008396"/>
                <a:gd name="connsiteY29" fmla="*/ 578278 h 731312"/>
                <a:gd name="connsiteX0" fmla="*/ 984348 w 9008396"/>
                <a:gd name="connsiteY0" fmla="*/ 578278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984348 w 9008396"/>
                <a:gd name="connsiteY29" fmla="*/ 578278 h 731312"/>
                <a:gd name="connsiteX0" fmla="*/ 984348 w 9008396"/>
                <a:gd name="connsiteY0" fmla="*/ 578278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984348 w 9008396"/>
                <a:gd name="connsiteY29" fmla="*/ 578278 h 731312"/>
                <a:gd name="connsiteX0" fmla="*/ 984348 w 9008396"/>
                <a:gd name="connsiteY0" fmla="*/ 578278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984348 w 9008396"/>
                <a:gd name="connsiteY29" fmla="*/ 578278 h 731312"/>
                <a:gd name="connsiteX0" fmla="*/ 984348 w 9008396"/>
                <a:gd name="connsiteY0" fmla="*/ 578278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984348 w 9008396"/>
                <a:gd name="connsiteY29" fmla="*/ 578278 h 731312"/>
                <a:gd name="connsiteX0" fmla="*/ 834282 w 9008396"/>
                <a:gd name="connsiteY0" fmla="*/ 551664 h 731312"/>
                <a:gd name="connsiteX1" fmla="*/ 267793 w 9008396"/>
                <a:gd name="connsiteY1" fmla="*/ 374052 h 731312"/>
                <a:gd name="connsiteX2" fmla="*/ 2058 w 9008396"/>
                <a:gd name="connsiteY2" fmla="*/ 286946 h 731312"/>
                <a:gd name="connsiteX3" fmla="*/ 0 w 9008396"/>
                <a:gd name="connsiteY3" fmla="*/ 173598 h 731312"/>
                <a:gd name="connsiteX4" fmla="*/ 372930 w 9008396"/>
                <a:gd name="connsiteY4" fmla="*/ 318090 h 731312"/>
                <a:gd name="connsiteX5" fmla="*/ 871099 w 9008396"/>
                <a:gd name="connsiteY5" fmla="*/ 483687 h 731312"/>
                <a:gd name="connsiteX6" fmla="*/ 1192397 w 9008396"/>
                <a:gd name="connsiteY6" fmla="*/ 569767 h 731312"/>
                <a:gd name="connsiteX7" fmla="*/ 1842911 w 9008396"/>
                <a:gd name="connsiteY7" fmla="*/ 670948 h 731312"/>
                <a:gd name="connsiteX8" fmla="*/ 2303003 w 9008396"/>
                <a:gd name="connsiteY8" fmla="*/ 684877 h 731312"/>
                <a:gd name="connsiteX9" fmla="*/ 2970211 w 9008396"/>
                <a:gd name="connsiteY9" fmla="*/ 584007 h 731312"/>
                <a:gd name="connsiteX10" fmla="*/ 4108696 w 9008396"/>
                <a:gd name="connsiteY10" fmla="*/ 299025 h 731312"/>
                <a:gd name="connsiteX11" fmla="*/ 5203902 w 9008396"/>
                <a:gd name="connsiteY11" fmla="*/ 101178 h 731312"/>
                <a:gd name="connsiteX12" fmla="*/ 6108755 w 9008396"/>
                <a:gd name="connsiteY12" fmla="*/ 18811 h 731312"/>
                <a:gd name="connsiteX13" fmla="*/ 6706475 w 9008396"/>
                <a:gd name="connsiteY13" fmla="*/ 0 h 731312"/>
                <a:gd name="connsiteX14" fmla="*/ 7231422 w 9008396"/>
                <a:gd name="connsiteY14" fmla="*/ 15169 h 731312"/>
                <a:gd name="connsiteX15" fmla="*/ 7855463 w 9008396"/>
                <a:gd name="connsiteY15" fmla="*/ 41593 h 731312"/>
                <a:gd name="connsiteX16" fmla="*/ 9008396 w 9008396"/>
                <a:gd name="connsiteY16" fmla="*/ 164889 h 731312"/>
                <a:gd name="connsiteX17" fmla="*/ 9008320 w 9008396"/>
                <a:gd name="connsiteY17" fmla="*/ 422235 h 731312"/>
                <a:gd name="connsiteX18" fmla="*/ 8646515 w 9008396"/>
                <a:gd name="connsiteY18" fmla="*/ 361774 h 731312"/>
                <a:gd name="connsiteX19" fmla="*/ 8017150 w 9008396"/>
                <a:gd name="connsiteY19" fmla="*/ 276366 h 731312"/>
                <a:gd name="connsiteX20" fmla="*/ 7452639 w 9008396"/>
                <a:gd name="connsiteY20" fmla="*/ 214506 h 731312"/>
                <a:gd name="connsiteX21" fmla="*/ 7472935 w 9008396"/>
                <a:gd name="connsiteY21" fmla="*/ 222864 h 731312"/>
                <a:gd name="connsiteX22" fmla="*/ 6735844 w 9008396"/>
                <a:gd name="connsiteY22" fmla="*/ 174239 h 731312"/>
                <a:gd name="connsiteX23" fmla="*/ 5897737 w 9008396"/>
                <a:gd name="connsiteY23" fmla="*/ 179284 h 731312"/>
                <a:gd name="connsiteX24" fmla="*/ 5036153 w 9008396"/>
                <a:gd name="connsiteY24" fmla="*/ 235239 h 731312"/>
                <a:gd name="connsiteX25" fmla="*/ 4386220 w 9008396"/>
                <a:gd name="connsiteY25" fmla="*/ 330079 h 731312"/>
                <a:gd name="connsiteX26" fmla="*/ 3778264 w 9008396"/>
                <a:gd name="connsiteY26" fmla="*/ 446752 h 731312"/>
                <a:gd name="connsiteX27" fmla="*/ 2961817 w 9008396"/>
                <a:gd name="connsiteY27" fmla="*/ 635226 h 731312"/>
                <a:gd name="connsiteX28" fmla="*/ 2166122 w 9008396"/>
                <a:gd name="connsiteY28" fmla="*/ 731312 h 731312"/>
                <a:gd name="connsiteX29" fmla="*/ 834282 w 9008396"/>
                <a:gd name="connsiteY29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73598 h 731312"/>
                <a:gd name="connsiteX3" fmla="*/ 372930 w 9008396"/>
                <a:gd name="connsiteY3" fmla="*/ 318090 h 731312"/>
                <a:gd name="connsiteX4" fmla="*/ 871099 w 9008396"/>
                <a:gd name="connsiteY4" fmla="*/ 483687 h 731312"/>
                <a:gd name="connsiteX5" fmla="*/ 1192397 w 9008396"/>
                <a:gd name="connsiteY5" fmla="*/ 569767 h 731312"/>
                <a:gd name="connsiteX6" fmla="*/ 1842911 w 9008396"/>
                <a:gd name="connsiteY6" fmla="*/ 670948 h 731312"/>
                <a:gd name="connsiteX7" fmla="*/ 2303003 w 9008396"/>
                <a:gd name="connsiteY7" fmla="*/ 684877 h 731312"/>
                <a:gd name="connsiteX8" fmla="*/ 2970211 w 9008396"/>
                <a:gd name="connsiteY8" fmla="*/ 584007 h 731312"/>
                <a:gd name="connsiteX9" fmla="*/ 4108696 w 9008396"/>
                <a:gd name="connsiteY9" fmla="*/ 299025 h 731312"/>
                <a:gd name="connsiteX10" fmla="*/ 5203902 w 9008396"/>
                <a:gd name="connsiteY10" fmla="*/ 101178 h 731312"/>
                <a:gd name="connsiteX11" fmla="*/ 6108755 w 9008396"/>
                <a:gd name="connsiteY11" fmla="*/ 18811 h 731312"/>
                <a:gd name="connsiteX12" fmla="*/ 6706475 w 9008396"/>
                <a:gd name="connsiteY12" fmla="*/ 0 h 731312"/>
                <a:gd name="connsiteX13" fmla="*/ 7231422 w 9008396"/>
                <a:gd name="connsiteY13" fmla="*/ 15169 h 731312"/>
                <a:gd name="connsiteX14" fmla="*/ 7855463 w 9008396"/>
                <a:gd name="connsiteY14" fmla="*/ 41593 h 731312"/>
                <a:gd name="connsiteX15" fmla="*/ 9008396 w 9008396"/>
                <a:gd name="connsiteY15" fmla="*/ 164889 h 731312"/>
                <a:gd name="connsiteX16" fmla="*/ 9008320 w 9008396"/>
                <a:gd name="connsiteY16" fmla="*/ 422235 h 731312"/>
                <a:gd name="connsiteX17" fmla="*/ 8646515 w 9008396"/>
                <a:gd name="connsiteY17" fmla="*/ 361774 h 731312"/>
                <a:gd name="connsiteX18" fmla="*/ 8017150 w 9008396"/>
                <a:gd name="connsiteY18" fmla="*/ 276366 h 731312"/>
                <a:gd name="connsiteX19" fmla="*/ 7452639 w 9008396"/>
                <a:gd name="connsiteY19" fmla="*/ 214506 h 731312"/>
                <a:gd name="connsiteX20" fmla="*/ 7472935 w 9008396"/>
                <a:gd name="connsiteY20" fmla="*/ 222864 h 731312"/>
                <a:gd name="connsiteX21" fmla="*/ 6735844 w 9008396"/>
                <a:gd name="connsiteY21" fmla="*/ 174239 h 731312"/>
                <a:gd name="connsiteX22" fmla="*/ 5897737 w 9008396"/>
                <a:gd name="connsiteY22" fmla="*/ 179284 h 731312"/>
                <a:gd name="connsiteX23" fmla="*/ 5036153 w 9008396"/>
                <a:gd name="connsiteY23" fmla="*/ 235239 h 731312"/>
                <a:gd name="connsiteX24" fmla="*/ 4386220 w 9008396"/>
                <a:gd name="connsiteY24" fmla="*/ 330079 h 731312"/>
                <a:gd name="connsiteX25" fmla="*/ 3778264 w 9008396"/>
                <a:gd name="connsiteY25" fmla="*/ 446752 h 731312"/>
                <a:gd name="connsiteX26" fmla="*/ 2961817 w 9008396"/>
                <a:gd name="connsiteY26" fmla="*/ 635226 h 731312"/>
                <a:gd name="connsiteX27" fmla="*/ 2166122 w 9008396"/>
                <a:gd name="connsiteY27" fmla="*/ 731312 h 731312"/>
                <a:gd name="connsiteX28" fmla="*/ 834282 w 9008396"/>
                <a:gd name="connsiteY28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73598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73598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834282 w 9008396"/>
                <a:gd name="connsiteY0" fmla="*/ 551664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834282 w 9008396"/>
                <a:gd name="connsiteY27" fmla="*/ 551664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192397 w 9008396"/>
                <a:gd name="connsiteY4" fmla="*/ 569767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949221 w 9008396"/>
                <a:gd name="connsiteY27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3778264 w 9008396"/>
                <a:gd name="connsiteY24" fmla="*/ 446752 h 731312"/>
                <a:gd name="connsiteX25" fmla="*/ 2961817 w 9008396"/>
                <a:gd name="connsiteY25" fmla="*/ 635226 h 731312"/>
                <a:gd name="connsiteX26" fmla="*/ 2166122 w 9008396"/>
                <a:gd name="connsiteY26" fmla="*/ 731312 h 731312"/>
                <a:gd name="connsiteX27" fmla="*/ 949221 w 9008396"/>
                <a:gd name="connsiteY27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2961817 w 9008396"/>
                <a:gd name="connsiteY24" fmla="*/ 635226 h 731312"/>
                <a:gd name="connsiteX25" fmla="*/ 2166122 w 9008396"/>
                <a:gd name="connsiteY25" fmla="*/ 731312 h 731312"/>
                <a:gd name="connsiteX26" fmla="*/ 949221 w 9008396"/>
                <a:gd name="connsiteY26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2961817 w 9008396"/>
                <a:gd name="connsiteY24" fmla="*/ 635226 h 731312"/>
                <a:gd name="connsiteX25" fmla="*/ 2166122 w 9008396"/>
                <a:gd name="connsiteY25" fmla="*/ 731312 h 731312"/>
                <a:gd name="connsiteX26" fmla="*/ 949221 w 9008396"/>
                <a:gd name="connsiteY26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2961817 w 9008396"/>
                <a:gd name="connsiteY24" fmla="*/ 635226 h 731312"/>
                <a:gd name="connsiteX25" fmla="*/ 2166122 w 9008396"/>
                <a:gd name="connsiteY25" fmla="*/ 731312 h 731312"/>
                <a:gd name="connsiteX26" fmla="*/ 949221 w 9008396"/>
                <a:gd name="connsiteY26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2961817 w 9008396"/>
                <a:gd name="connsiteY24" fmla="*/ 635226 h 731312"/>
                <a:gd name="connsiteX25" fmla="*/ 2166122 w 9008396"/>
                <a:gd name="connsiteY25" fmla="*/ 731312 h 731312"/>
                <a:gd name="connsiteX26" fmla="*/ 949221 w 9008396"/>
                <a:gd name="connsiteY26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2961817 w 9008396"/>
                <a:gd name="connsiteY24" fmla="*/ 635226 h 731312"/>
                <a:gd name="connsiteX25" fmla="*/ 2166122 w 9008396"/>
                <a:gd name="connsiteY25" fmla="*/ 731312 h 731312"/>
                <a:gd name="connsiteX26" fmla="*/ 949221 w 9008396"/>
                <a:gd name="connsiteY26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2961817 w 9008396"/>
                <a:gd name="connsiteY24" fmla="*/ 635226 h 731312"/>
                <a:gd name="connsiteX25" fmla="*/ 2166122 w 9008396"/>
                <a:gd name="connsiteY25" fmla="*/ 731312 h 731312"/>
                <a:gd name="connsiteX26" fmla="*/ 949221 w 9008396"/>
                <a:gd name="connsiteY26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5036153 w 9008396"/>
                <a:gd name="connsiteY22" fmla="*/ 235239 h 731312"/>
                <a:gd name="connsiteX23" fmla="*/ 4386220 w 9008396"/>
                <a:gd name="connsiteY23" fmla="*/ 330079 h 731312"/>
                <a:gd name="connsiteX24" fmla="*/ 2961817 w 9008396"/>
                <a:gd name="connsiteY24" fmla="*/ 635226 h 731312"/>
                <a:gd name="connsiteX25" fmla="*/ 2166122 w 9008396"/>
                <a:gd name="connsiteY25" fmla="*/ 731312 h 731312"/>
                <a:gd name="connsiteX26" fmla="*/ 949221 w 9008396"/>
                <a:gd name="connsiteY26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4386220 w 9008396"/>
                <a:gd name="connsiteY22" fmla="*/ 330079 h 731312"/>
                <a:gd name="connsiteX23" fmla="*/ 2961817 w 9008396"/>
                <a:gd name="connsiteY23" fmla="*/ 635226 h 731312"/>
                <a:gd name="connsiteX24" fmla="*/ 2166122 w 9008396"/>
                <a:gd name="connsiteY24" fmla="*/ 731312 h 731312"/>
                <a:gd name="connsiteX25" fmla="*/ 949221 w 9008396"/>
                <a:gd name="connsiteY25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4386220 w 9008396"/>
                <a:gd name="connsiteY22" fmla="*/ 330079 h 731312"/>
                <a:gd name="connsiteX23" fmla="*/ 2961817 w 9008396"/>
                <a:gd name="connsiteY23" fmla="*/ 635226 h 731312"/>
                <a:gd name="connsiteX24" fmla="*/ 2166122 w 9008396"/>
                <a:gd name="connsiteY24" fmla="*/ 731312 h 731312"/>
                <a:gd name="connsiteX25" fmla="*/ 949221 w 9008396"/>
                <a:gd name="connsiteY25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4386220 w 9008396"/>
                <a:gd name="connsiteY22" fmla="*/ 330079 h 731312"/>
                <a:gd name="connsiteX23" fmla="*/ 2961817 w 9008396"/>
                <a:gd name="connsiteY23" fmla="*/ 635226 h 731312"/>
                <a:gd name="connsiteX24" fmla="*/ 2166122 w 9008396"/>
                <a:gd name="connsiteY24" fmla="*/ 731312 h 731312"/>
                <a:gd name="connsiteX25" fmla="*/ 949221 w 9008396"/>
                <a:gd name="connsiteY25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4386220 w 9008396"/>
                <a:gd name="connsiteY22" fmla="*/ 330079 h 731312"/>
                <a:gd name="connsiteX23" fmla="*/ 2961817 w 9008396"/>
                <a:gd name="connsiteY23" fmla="*/ 635226 h 731312"/>
                <a:gd name="connsiteX24" fmla="*/ 2166122 w 9008396"/>
                <a:gd name="connsiteY24" fmla="*/ 731312 h 731312"/>
                <a:gd name="connsiteX25" fmla="*/ 949221 w 9008396"/>
                <a:gd name="connsiteY25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4386220 w 9008396"/>
                <a:gd name="connsiteY22" fmla="*/ 330079 h 731312"/>
                <a:gd name="connsiteX23" fmla="*/ 2961817 w 9008396"/>
                <a:gd name="connsiteY23" fmla="*/ 635226 h 731312"/>
                <a:gd name="connsiteX24" fmla="*/ 2166122 w 9008396"/>
                <a:gd name="connsiteY24" fmla="*/ 731312 h 731312"/>
                <a:gd name="connsiteX25" fmla="*/ 949221 w 9008396"/>
                <a:gd name="connsiteY25" fmla="*/ 575888 h 731312"/>
                <a:gd name="connsiteX0" fmla="*/ 949221 w 9008396"/>
                <a:gd name="connsiteY0" fmla="*/ 575888 h 731312"/>
                <a:gd name="connsiteX1" fmla="*/ 2058 w 9008396"/>
                <a:gd name="connsiteY1" fmla="*/ 286946 h 731312"/>
                <a:gd name="connsiteX2" fmla="*/ 0 w 9008396"/>
                <a:gd name="connsiteY2" fmla="*/ 168757 h 731312"/>
                <a:gd name="connsiteX3" fmla="*/ 871099 w 9008396"/>
                <a:gd name="connsiteY3" fmla="*/ 483687 h 731312"/>
                <a:gd name="connsiteX4" fmla="*/ 1241646 w 9008396"/>
                <a:gd name="connsiteY4" fmla="*/ 579450 h 731312"/>
                <a:gd name="connsiteX5" fmla="*/ 1842911 w 9008396"/>
                <a:gd name="connsiteY5" fmla="*/ 670948 h 731312"/>
                <a:gd name="connsiteX6" fmla="*/ 2303003 w 9008396"/>
                <a:gd name="connsiteY6" fmla="*/ 684877 h 731312"/>
                <a:gd name="connsiteX7" fmla="*/ 2970211 w 9008396"/>
                <a:gd name="connsiteY7" fmla="*/ 584007 h 731312"/>
                <a:gd name="connsiteX8" fmla="*/ 4108696 w 9008396"/>
                <a:gd name="connsiteY8" fmla="*/ 299025 h 731312"/>
                <a:gd name="connsiteX9" fmla="*/ 5203902 w 9008396"/>
                <a:gd name="connsiteY9" fmla="*/ 101178 h 731312"/>
                <a:gd name="connsiteX10" fmla="*/ 6108755 w 9008396"/>
                <a:gd name="connsiteY10" fmla="*/ 18811 h 731312"/>
                <a:gd name="connsiteX11" fmla="*/ 6706475 w 9008396"/>
                <a:gd name="connsiteY11" fmla="*/ 0 h 731312"/>
                <a:gd name="connsiteX12" fmla="*/ 7231422 w 9008396"/>
                <a:gd name="connsiteY12" fmla="*/ 15169 h 731312"/>
                <a:gd name="connsiteX13" fmla="*/ 7855463 w 9008396"/>
                <a:gd name="connsiteY13" fmla="*/ 41593 h 731312"/>
                <a:gd name="connsiteX14" fmla="*/ 9008396 w 9008396"/>
                <a:gd name="connsiteY14" fmla="*/ 164889 h 731312"/>
                <a:gd name="connsiteX15" fmla="*/ 9008320 w 9008396"/>
                <a:gd name="connsiteY15" fmla="*/ 422235 h 731312"/>
                <a:gd name="connsiteX16" fmla="*/ 8646515 w 9008396"/>
                <a:gd name="connsiteY16" fmla="*/ 361774 h 731312"/>
                <a:gd name="connsiteX17" fmla="*/ 8017150 w 9008396"/>
                <a:gd name="connsiteY17" fmla="*/ 276366 h 731312"/>
                <a:gd name="connsiteX18" fmla="*/ 7452639 w 9008396"/>
                <a:gd name="connsiteY18" fmla="*/ 214506 h 731312"/>
                <a:gd name="connsiteX19" fmla="*/ 7472935 w 9008396"/>
                <a:gd name="connsiteY19" fmla="*/ 222864 h 731312"/>
                <a:gd name="connsiteX20" fmla="*/ 6735844 w 9008396"/>
                <a:gd name="connsiteY20" fmla="*/ 174239 h 731312"/>
                <a:gd name="connsiteX21" fmla="*/ 5897737 w 9008396"/>
                <a:gd name="connsiteY21" fmla="*/ 179284 h 731312"/>
                <a:gd name="connsiteX22" fmla="*/ 4386220 w 9008396"/>
                <a:gd name="connsiteY22" fmla="*/ 330079 h 731312"/>
                <a:gd name="connsiteX23" fmla="*/ 2961817 w 9008396"/>
                <a:gd name="connsiteY23" fmla="*/ 635226 h 731312"/>
                <a:gd name="connsiteX24" fmla="*/ 2166122 w 9008396"/>
                <a:gd name="connsiteY24" fmla="*/ 731312 h 731312"/>
                <a:gd name="connsiteX25" fmla="*/ 949221 w 9008396"/>
                <a:gd name="connsiteY25" fmla="*/ 575888 h 731312"/>
                <a:gd name="connsiteX0" fmla="*/ 7472935 w 9008396"/>
                <a:gd name="connsiteY0" fmla="*/ 222864 h 731312"/>
                <a:gd name="connsiteX1" fmla="*/ 6735844 w 9008396"/>
                <a:gd name="connsiteY1" fmla="*/ 174239 h 731312"/>
                <a:gd name="connsiteX2" fmla="*/ 5897737 w 9008396"/>
                <a:gd name="connsiteY2" fmla="*/ 179284 h 731312"/>
                <a:gd name="connsiteX3" fmla="*/ 4386220 w 9008396"/>
                <a:gd name="connsiteY3" fmla="*/ 330079 h 731312"/>
                <a:gd name="connsiteX4" fmla="*/ 2961817 w 9008396"/>
                <a:gd name="connsiteY4" fmla="*/ 635226 h 731312"/>
                <a:gd name="connsiteX5" fmla="*/ 2166122 w 9008396"/>
                <a:gd name="connsiteY5" fmla="*/ 731312 h 731312"/>
                <a:gd name="connsiteX6" fmla="*/ 949221 w 9008396"/>
                <a:gd name="connsiteY6" fmla="*/ 575888 h 731312"/>
                <a:gd name="connsiteX7" fmla="*/ 2058 w 9008396"/>
                <a:gd name="connsiteY7" fmla="*/ 286946 h 731312"/>
                <a:gd name="connsiteX8" fmla="*/ 0 w 9008396"/>
                <a:gd name="connsiteY8" fmla="*/ 168757 h 731312"/>
                <a:gd name="connsiteX9" fmla="*/ 871099 w 9008396"/>
                <a:gd name="connsiteY9" fmla="*/ 483687 h 731312"/>
                <a:gd name="connsiteX10" fmla="*/ 1241646 w 9008396"/>
                <a:gd name="connsiteY10" fmla="*/ 579450 h 731312"/>
                <a:gd name="connsiteX11" fmla="*/ 1842911 w 9008396"/>
                <a:gd name="connsiteY11" fmla="*/ 670948 h 731312"/>
                <a:gd name="connsiteX12" fmla="*/ 2303003 w 9008396"/>
                <a:gd name="connsiteY12" fmla="*/ 684877 h 731312"/>
                <a:gd name="connsiteX13" fmla="*/ 2970211 w 9008396"/>
                <a:gd name="connsiteY13" fmla="*/ 584007 h 731312"/>
                <a:gd name="connsiteX14" fmla="*/ 4108696 w 9008396"/>
                <a:gd name="connsiteY14" fmla="*/ 299025 h 731312"/>
                <a:gd name="connsiteX15" fmla="*/ 5203902 w 9008396"/>
                <a:gd name="connsiteY15" fmla="*/ 101178 h 731312"/>
                <a:gd name="connsiteX16" fmla="*/ 6108755 w 9008396"/>
                <a:gd name="connsiteY16" fmla="*/ 18811 h 731312"/>
                <a:gd name="connsiteX17" fmla="*/ 6706475 w 9008396"/>
                <a:gd name="connsiteY17" fmla="*/ 0 h 731312"/>
                <a:gd name="connsiteX18" fmla="*/ 7231422 w 9008396"/>
                <a:gd name="connsiteY18" fmla="*/ 15169 h 731312"/>
                <a:gd name="connsiteX19" fmla="*/ 7855463 w 9008396"/>
                <a:gd name="connsiteY19" fmla="*/ 41593 h 731312"/>
                <a:gd name="connsiteX20" fmla="*/ 9008396 w 9008396"/>
                <a:gd name="connsiteY20" fmla="*/ 164889 h 731312"/>
                <a:gd name="connsiteX21" fmla="*/ 9008320 w 9008396"/>
                <a:gd name="connsiteY21" fmla="*/ 422235 h 731312"/>
                <a:gd name="connsiteX22" fmla="*/ 8646515 w 9008396"/>
                <a:gd name="connsiteY22" fmla="*/ 361774 h 731312"/>
                <a:gd name="connsiteX23" fmla="*/ 8017150 w 9008396"/>
                <a:gd name="connsiteY23" fmla="*/ 276366 h 731312"/>
                <a:gd name="connsiteX24" fmla="*/ 7542693 w 9008396"/>
                <a:gd name="connsiteY24" fmla="*/ 307467 h 731312"/>
                <a:gd name="connsiteX0" fmla="*/ 7472935 w 9008396"/>
                <a:gd name="connsiteY0" fmla="*/ 222864 h 731312"/>
                <a:gd name="connsiteX1" fmla="*/ 6735844 w 9008396"/>
                <a:gd name="connsiteY1" fmla="*/ 174239 h 731312"/>
                <a:gd name="connsiteX2" fmla="*/ 5897737 w 9008396"/>
                <a:gd name="connsiteY2" fmla="*/ 179284 h 731312"/>
                <a:gd name="connsiteX3" fmla="*/ 4386220 w 9008396"/>
                <a:gd name="connsiteY3" fmla="*/ 330079 h 731312"/>
                <a:gd name="connsiteX4" fmla="*/ 2961817 w 9008396"/>
                <a:gd name="connsiteY4" fmla="*/ 635226 h 731312"/>
                <a:gd name="connsiteX5" fmla="*/ 2166122 w 9008396"/>
                <a:gd name="connsiteY5" fmla="*/ 731312 h 731312"/>
                <a:gd name="connsiteX6" fmla="*/ 949221 w 9008396"/>
                <a:gd name="connsiteY6" fmla="*/ 575888 h 731312"/>
                <a:gd name="connsiteX7" fmla="*/ 2058 w 9008396"/>
                <a:gd name="connsiteY7" fmla="*/ 286946 h 731312"/>
                <a:gd name="connsiteX8" fmla="*/ 0 w 9008396"/>
                <a:gd name="connsiteY8" fmla="*/ 168757 h 731312"/>
                <a:gd name="connsiteX9" fmla="*/ 871099 w 9008396"/>
                <a:gd name="connsiteY9" fmla="*/ 483687 h 731312"/>
                <a:gd name="connsiteX10" fmla="*/ 1241646 w 9008396"/>
                <a:gd name="connsiteY10" fmla="*/ 579450 h 731312"/>
                <a:gd name="connsiteX11" fmla="*/ 1842911 w 9008396"/>
                <a:gd name="connsiteY11" fmla="*/ 670948 h 731312"/>
                <a:gd name="connsiteX12" fmla="*/ 2303003 w 9008396"/>
                <a:gd name="connsiteY12" fmla="*/ 684877 h 731312"/>
                <a:gd name="connsiteX13" fmla="*/ 2970211 w 9008396"/>
                <a:gd name="connsiteY13" fmla="*/ 584007 h 731312"/>
                <a:gd name="connsiteX14" fmla="*/ 4108696 w 9008396"/>
                <a:gd name="connsiteY14" fmla="*/ 299025 h 731312"/>
                <a:gd name="connsiteX15" fmla="*/ 5203902 w 9008396"/>
                <a:gd name="connsiteY15" fmla="*/ 101178 h 731312"/>
                <a:gd name="connsiteX16" fmla="*/ 6108755 w 9008396"/>
                <a:gd name="connsiteY16" fmla="*/ 18811 h 731312"/>
                <a:gd name="connsiteX17" fmla="*/ 6706475 w 9008396"/>
                <a:gd name="connsiteY17" fmla="*/ 0 h 731312"/>
                <a:gd name="connsiteX18" fmla="*/ 7231422 w 9008396"/>
                <a:gd name="connsiteY18" fmla="*/ 15169 h 731312"/>
                <a:gd name="connsiteX19" fmla="*/ 7855463 w 9008396"/>
                <a:gd name="connsiteY19" fmla="*/ 41593 h 731312"/>
                <a:gd name="connsiteX20" fmla="*/ 9008396 w 9008396"/>
                <a:gd name="connsiteY20" fmla="*/ 164889 h 731312"/>
                <a:gd name="connsiteX21" fmla="*/ 9008320 w 9008396"/>
                <a:gd name="connsiteY21" fmla="*/ 422235 h 731312"/>
                <a:gd name="connsiteX22" fmla="*/ 8646515 w 9008396"/>
                <a:gd name="connsiteY22" fmla="*/ 361774 h 731312"/>
                <a:gd name="connsiteX23" fmla="*/ 8017150 w 9008396"/>
                <a:gd name="connsiteY23" fmla="*/ 276366 h 731312"/>
                <a:gd name="connsiteX0" fmla="*/ 7472935 w 9008396"/>
                <a:gd name="connsiteY0" fmla="*/ 222864 h 731312"/>
                <a:gd name="connsiteX1" fmla="*/ 5897737 w 9008396"/>
                <a:gd name="connsiteY1" fmla="*/ 179284 h 731312"/>
                <a:gd name="connsiteX2" fmla="*/ 4386220 w 9008396"/>
                <a:gd name="connsiteY2" fmla="*/ 330079 h 731312"/>
                <a:gd name="connsiteX3" fmla="*/ 2961817 w 9008396"/>
                <a:gd name="connsiteY3" fmla="*/ 635226 h 731312"/>
                <a:gd name="connsiteX4" fmla="*/ 2166122 w 9008396"/>
                <a:gd name="connsiteY4" fmla="*/ 731312 h 731312"/>
                <a:gd name="connsiteX5" fmla="*/ 949221 w 9008396"/>
                <a:gd name="connsiteY5" fmla="*/ 575888 h 731312"/>
                <a:gd name="connsiteX6" fmla="*/ 2058 w 9008396"/>
                <a:gd name="connsiteY6" fmla="*/ 286946 h 731312"/>
                <a:gd name="connsiteX7" fmla="*/ 0 w 9008396"/>
                <a:gd name="connsiteY7" fmla="*/ 168757 h 731312"/>
                <a:gd name="connsiteX8" fmla="*/ 871099 w 9008396"/>
                <a:gd name="connsiteY8" fmla="*/ 483687 h 731312"/>
                <a:gd name="connsiteX9" fmla="*/ 1241646 w 9008396"/>
                <a:gd name="connsiteY9" fmla="*/ 579450 h 731312"/>
                <a:gd name="connsiteX10" fmla="*/ 1842911 w 9008396"/>
                <a:gd name="connsiteY10" fmla="*/ 670948 h 731312"/>
                <a:gd name="connsiteX11" fmla="*/ 2303003 w 9008396"/>
                <a:gd name="connsiteY11" fmla="*/ 684877 h 731312"/>
                <a:gd name="connsiteX12" fmla="*/ 2970211 w 9008396"/>
                <a:gd name="connsiteY12" fmla="*/ 584007 h 731312"/>
                <a:gd name="connsiteX13" fmla="*/ 4108696 w 9008396"/>
                <a:gd name="connsiteY13" fmla="*/ 299025 h 731312"/>
                <a:gd name="connsiteX14" fmla="*/ 5203902 w 9008396"/>
                <a:gd name="connsiteY14" fmla="*/ 101178 h 731312"/>
                <a:gd name="connsiteX15" fmla="*/ 6108755 w 9008396"/>
                <a:gd name="connsiteY15" fmla="*/ 18811 h 731312"/>
                <a:gd name="connsiteX16" fmla="*/ 6706475 w 9008396"/>
                <a:gd name="connsiteY16" fmla="*/ 0 h 731312"/>
                <a:gd name="connsiteX17" fmla="*/ 7231422 w 9008396"/>
                <a:gd name="connsiteY17" fmla="*/ 15169 h 731312"/>
                <a:gd name="connsiteX18" fmla="*/ 7855463 w 9008396"/>
                <a:gd name="connsiteY18" fmla="*/ 41593 h 731312"/>
                <a:gd name="connsiteX19" fmla="*/ 9008396 w 9008396"/>
                <a:gd name="connsiteY19" fmla="*/ 164889 h 731312"/>
                <a:gd name="connsiteX20" fmla="*/ 9008320 w 9008396"/>
                <a:gd name="connsiteY20" fmla="*/ 422235 h 731312"/>
                <a:gd name="connsiteX21" fmla="*/ 8646515 w 9008396"/>
                <a:gd name="connsiteY21" fmla="*/ 361774 h 731312"/>
                <a:gd name="connsiteX22" fmla="*/ 8017150 w 9008396"/>
                <a:gd name="connsiteY22" fmla="*/ 276366 h 731312"/>
                <a:gd name="connsiteX0" fmla="*/ 7472935 w 9008396"/>
                <a:gd name="connsiteY0" fmla="*/ 222864 h 731312"/>
                <a:gd name="connsiteX1" fmla="*/ 5897737 w 9008396"/>
                <a:gd name="connsiteY1" fmla="*/ 179284 h 731312"/>
                <a:gd name="connsiteX2" fmla="*/ 4386220 w 9008396"/>
                <a:gd name="connsiteY2" fmla="*/ 330079 h 731312"/>
                <a:gd name="connsiteX3" fmla="*/ 2961817 w 9008396"/>
                <a:gd name="connsiteY3" fmla="*/ 635226 h 731312"/>
                <a:gd name="connsiteX4" fmla="*/ 2166122 w 9008396"/>
                <a:gd name="connsiteY4" fmla="*/ 731312 h 731312"/>
                <a:gd name="connsiteX5" fmla="*/ 949221 w 9008396"/>
                <a:gd name="connsiteY5" fmla="*/ 575888 h 731312"/>
                <a:gd name="connsiteX6" fmla="*/ 2058 w 9008396"/>
                <a:gd name="connsiteY6" fmla="*/ 286946 h 731312"/>
                <a:gd name="connsiteX7" fmla="*/ 0 w 9008396"/>
                <a:gd name="connsiteY7" fmla="*/ 168757 h 731312"/>
                <a:gd name="connsiteX8" fmla="*/ 871099 w 9008396"/>
                <a:gd name="connsiteY8" fmla="*/ 483687 h 731312"/>
                <a:gd name="connsiteX9" fmla="*/ 1241646 w 9008396"/>
                <a:gd name="connsiteY9" fmla="*/ 579450 h 731312"/>
                <a:gd name="connsiteX10" fmla="*/ 1842911 w 9008396"/>
                <a:gd name="connsiteY10" fmla="*/ 670948 h 731312"/>
                <a:gd name="connsiteX11" fmla="*/ 2303003 w 9008396"/>
                <a:gd name="connsiteY11" fmla="*/ 684877 h 731312"/>
                <a:gd name="connsiteX12" fmla="*/ 2970211 w 9008396"/>
                <a:gd name="connsiteY12" fmla="*/ 584007 h 731312"/>
                <a:gd name="connsiteX13" fmla="*/ 4108696 w 9008396"/>
                <a:gd name="connsiteY13" fmla="*/ 299025 h 731312"/>
                <a:gd name="connsiteX14" fmla="*/ 5203902 w 9008396"/>
                <a:gd name="connsiteY14" fmla="*/ 101178 h 731312"/>
                <a:gd name="connsiteX15" fmla="*/ 6108755 w 9008396"/>
                <a:gd name="connsiteY15" fmla="*/ 18811 h 731312"/>
                <a:gd name="connsiteX16" fmla="*/ 6706475 w 9008396"/>
                <a:gd name="connsiteY16" fmla="*/ 0 h 731312"/>
                <a:gd name="connsiteX17" fmla="*/ 7231422 w 9008396"/>
                <a:gd name="connsiteY17" fmla="*/ 15169 h 731312"/>
                <a:gd name="connsiteX18" fmla="*/ 7855463 w 9008396"/>
                <a:gd name="connsiteY18" fmla="*/ 41593 h 731312"/>
                <a:gd name="connsiteX19" fmla="*/ 9008396 w 9008396"/>
                <a:gd name="connsiteY19" fmla="*/ 164889 h 731312"/>
                <a:gd name="connsiteX20" fmla="*/ 9008320 w 9008396"/>
                <a:gd name="connsiteY20" fmla="*/ 422235 h 731312"/>
                <a:gd name="connsiteX21" fmla="*/ 8646515 w 9008396"/>
                <a:gd name="connsiteY21" fmla="*/ 361774 h 731312"/>
                <a:gd name="connsiteX22" fmla="*/ 8017150 w 9008396"/>
                <a:gd name="connsiteY22" fmla="*/ 276366 h 731312"/>
                <a:gd name="connsiteX0" fmla="*/ 7472935 w 9008396"/>
                <a:gd name="connsiteY0" fmla="*/ 222864 h 731312"/>
                <a:gd name="connsiteX1" fmla="*/ 5897737 w 9008396"/>
                <a:gd name="connsiteY1" fmla="*/ 179284 h 731312"/>
                <a:gd name="connsiteX2" fmla="*/ 4386220 w 9008396"/>
                <a:gd name="connsiteY2" fmla="*/ 330079 h 731312"/>
                <a:gd name="connsiteX3" fmla="*/ 2961817 w 9008396"/>
                <a:gd name="connsiteY3" fmla="*/ 635226 h 731312"/>
                <a:gd name="connsiteX4" fmla="*/ 2166122 w 9008396"/>
                <a:gd name="connsiteY4" fmla="*/ 731312 h 731312"/>
                <a:gd name="connsiteX5" fmla="*/ 949221 w 9008396"/>
                <a:gd name="connsiteY5" fmla="*/ 575888 h 731312"/>
                <a:gd name="connsiteX6" fmla="*/ 2058 w 9008396"/>
                <a:gd name="connsiteY6" fmla="*/ 286946 h 731312"/>
                <a:gd name="connsiteX7" fmla="*/ 0 w 9008396"/>
                <a:gd name="connsiteY7" fmla="*/ 168757 h 731312"/>
                <a:gd name="connsiteX8" fmla="*/ 871099 w 9008396"/>
                <a:gd name="connsiteY8" fmla="*/ 483687 h 731312"/>
                <a:gd name="connsiteX9" fmla="*/ 1241646 w 9008396"/>
                <a:gd name="connsiteY9" fmla="*/ 579450 h 731312"/>
                <a:gd name="connsiteX10" fmla="*/ 1842911 w 9008396"/>
                <a:gd name="connsiteY10" fmla="*/ 670948 h 731312"/>
                <a:gd name="connsiteX11" fmla="*/ 2303003 w 9008396"/>
                <a:gd name="connsiteY11" fmla="*/ 684877 h 731312"/>
                <a:gd name="connsiteX12" fmla="*/ 2970211 w 9008396"/>
                <a:gd name="connsiteY12" fmla="*/ 584007 h 731312"/>
                <a:gd name="connsiteX13" fmla="*/ 4108696 w 9008396"/>
                <a:gd name="connsiteY13" fmla="*/ 299025 h 731312"/>
                <a:gd name="connsiteX14" fmla="*/ 5203902 w 9008396"/>
                <a:gd name="connsiteY14" fmla="*/ 101178 h 731312"/>
                <a:gd name="connsiteX15" fmla="*/ 6108755 w 9008396"/>
                <a:gd name="connsiteY15" fmla="*/ 18811 h 731312"/>
                <a:gd name="connsiteX16" fmla="*/ 6706475 w 9008396"/>
                <a:gd name="connsiteY16" fmla="*/ 0 h 731312"/>
                <a:gd name="connsiteX17" fmla="*/ 7231422 w 9008396"/>
                <a:gd name="connsiteY17" fmla="*/ 15169 h 731312"/>
                <a:gd name="connsiteX18" fmla="*/ 7855463 w 9008396"/>
                <a:gd name="connsiteY18" fmla="*/ 41593 h 731312"/>
                <a:gd name="connsiteX19" fmla="*/ 9008396 w 9008396"/>
                <a:gd name="connsiteY19" fmla="*/ 164889 h 731312"/>
                <a:gd name="connsiteX20" fmla="*/ 9008320 w 9008396"/>
                <a:gd name="connsiteY20" fmla="*/ 422235 h 731312"/>
                <a:gd name="connsiteX21" fmla="*/ 8646515 w 9008396"/>
                <a:gd name="connsiteY21" fmla="*/ 361774 h 731312"/>
                <a:gd name="connsiteX22" fmla="*/ 8017150 w 9008396"/>
                <a:gd name="connsiteY22" fmla="*/ 276366 h 731312"/>
                <a:gd name="connsiteX0" fmla="*/ 7472935 w 9008396"/>
                <a:gd name="connsiteY0" fmla="*/ 222864 h 731312"/>
                <a:gd name="connsiteX1" fmla="*/ 5897737 w 9008396"/>
                <a:gd name="connsiteY1" fmla="*/ 179284 h 731312"/>
                <a:gd name="connsiteX2" fmla="*/ 4386220 w 9008396"/>
                <a:gd name="connsiteY2" fmla="*/ 330079 h 731312"/>
                <a:gd name="connsiteX3" fmla="*/ 2961817 w 9008396"/>
                <a:gd name="connsiteY3" fmla="*/ 635226 h 731312"/>
                <a:gd name="connsiteX4" fmla="*/ 2166122 w 9008396"/>
                <a:gd name="connsiteY4" fmla="*/ 731312 h 731312"/>
                <a:gd name="connsiteX5" fmla="*/ 949221 w 9008396"/>
                <a:gd name="connsiteY5" fmla="*/ 575888 h 731312"/>
                <a:gd name="connsiteX6" fmla="*/ 2058 w 9008396"/>
                <a:gd name="connsiteY6" fmla="*/ 286946 h 731312"/>
                <a:gd name="connsiteX7" fmla="*/ 0 w 9008396"/>
                <a:gd name="connsiteY7" fmla="*/ 168757 h 731312"/>
                <a:gd name="connsiteX8" fmla="*/ 871099 w 9008396"/>
                <a:gd name="connsiteY8" fmla="*/ 483687 h 731312"/>
                <a:gd name="connsiteX9" fmla="*/ 1241646 w 9008396"/>
                <a:gd name="connsiteY9" fmla="*/ 579450 h 731312"/>
                <a:gd name="connsiteX10" fmla="*/ 1842911 w 9008396"/>
                <a:gd name="connsiteY10" fmla="*/ 670948 h 731312"/>
                <a:gd name="connsiteX11" fmla="*/ 2303003 w 9008396"/>
                <a:gd name="connsiteY11" fmla="*/ 684877 h 731312"/>
                <a:gd name="connsiteX12" fmla="*/ 2970211 w 9008396"/>
                <a:gd name="connsiteY12" fmla="*/ 584007 h 731312"/>
                <a:gd name="connsiteX13" fmla="*/ 4108696 w 9008396"/>
                <a:gd name="connsiteY13" fmla="*/ 299025 h 731312"/>
                <a:gd name="connsiteX14" fmla="*/ 5203902 w 9008396"/>
                <a:gd name="connsiteY14" fmla="*/ 101178 h 731312"/>
                <a:gd name="connsiteX15" fmla="*/ 6108755 w 9008396"/>
                <a:gd name="connsiteY15" fmla="*/ 18811 h 731312"/>
                <a:gd name="connsiteX16" fmla="*/ 6706475 w 9008396"/>
                <a:gd name="connsiteY16" fmla="*/ 0 h 731312"/>
                <a:gd name="connsiteX17" fmla="*/ 7231422 w 9008396"/>
                <a:gd name="connsiteY17" fmla="*/ 15169 h 731312"/>
                <a:gd name="connsiteX18" fmla="*/ 7855463 w 9008396"/>
                <a:gd name="connsiteY18" fmla="*/ 41593 h 731312"/>
                <a:gd name="connsiteX19" fmla="*/ 9008396 w 9008396"/>
                <a:gd name="connsiteY19" fmla="*/ 164889 h 731312"/>
                <a:gd name="connsiteX20" fmla="*/ 9008320 w 9008396"/>
                <a:gd name="connsiteY20" fmla="*/ 422235 h 731312"/>
                <a:gd name="connsiteX21" fmla="*/ 8646515 w 9008396"/>
                <a:gd name="connsiteY21" fmla="*/ 361774 h 731312"/>
                <a:gd name="connsiteX22" fmla="*/ 8017150 w 9008396"/>
                <a:gd name="connsiteY22" fmla="*/ 276366 h 731312"/>
                <a:gd name="connsiteX0" fmla="*/ 7472935 w 9008396"/>
                <a:gd name="connsiteY0" fmla="*/ 222864 h 731312"/>
                <a:gd name="connsiteX1" fmla="*/ 5897737 w 9008396"/>
                <a:gd name="connsiteY1" fmla="*/ 179284 h 731312"/>
                <a:gd name="connsiteX2" fmla="*/ 4386220 w 9008396"/>
                <a:gd name="connsiteY2" fmla="*/ 330079 h 731312"/>
                <a:gd name="connsiteX3" fmla="*/ 2961817 w 9008396"/>
                <a:gd name="connsiteY3" fmla="*/ 635226 h 731312"/>
                <a:gd name="connsiteX4" fmla="*/ 2166122 w 9008396"/>
                <a:gd name="connsiteY4" fmla="*/ 731312 h 731312"/>
                <a:gd name="connsiteX5" fmla="*/ 949221 w 9008396"/>
                <a:gd name="connsiteY5" fmla="*/ 575888 h 731312"/>
                <a:gd name="connsiteX6" fmla="*/ 2058 w 9008396"/>
                <a:gd name="connsiteY6" fmla="*/ 286946 h 731312"/>
                <a:gd name="connsiteX7" fmla="*/ 0 w 9008396"/>
                <a:gd name="connsiteY7" fmla="*/ 168757 h 731312"/>
                <a:gd name="connsiteX8" fmla="*/ 871099 w 9008396"/>
                <a:gd name="connsiteY8" fmla="*/ 483687 h 731312"/>
                <a:gd name="connsiteX9" fmla="*/ 1241646 w 9008396"/>
                <a:gd name="connsiteY9" fmla="*/ 579450 h 731312"/>
                <a:gd name="connsiteX10" fmla="*/ 1842911 w 9008396"/>
                <a:gd name="connsiteY10" fmla="*/ 670948 h 731312"/>
                <a:gd name="connsiteX11" fmla="*/ 2303003 w 9008396"/>
                <a:gd name="connsiteY11" fmla="*/ 684877 h 731312"/>
                <a:gd name="connsiteX12" fmla="*/ 2970211 w 9008396"/>
                <a:gd name="connsiteY12" fmla="*/ 584007 h 731312"/>
                <a:gd name="connsiteX13" fmla="*/ 4108696 w 9008396"/>
                <a:gd name="connsiteY13" fmla="*/ 299025 h 731312"/>
                <a:gd name="connsiteX14" fmla="*/ 5203902 w 9008396"/>
                <a:gd name="connsiteY14" fmla="*/ 101178 h 731312"/>
                <a:gd name="connsiteX15" fmla="*/ 6108755 w 9008396"/>
                <a:gd name="connsiteY15" fmla="*/ 18811 h 731312"/>
                <a:gd name="connsiteX16" fmla="*/ 6706475 w 9008396"/>
                <a:gd name="connsiteY16" fmla="*/ 0 h 731312"/>
                <a:gd name="connsiteX17" fmla="*/ 7231422 w 9008396"/>
                <a:gd name="connsiteY17" fmla="*/ 15169 h 731312"/>
                <a:gd name="connsiteX18" fmla="*/ 7855463 w 9008396"/>
                <a:gd name="connsiteY18" fmla="*/ 41593 h 731312"/>
                <a:gd name="connsiteX19" fmla="*/ 9008396 w 9008396"/>
                <a:gd name="connsiteY19" fmla="*/ 164889 h 731312"/>
                <a:gd name="connsiteX20" fmla="*/ 9008320 w 9008396"/>
                <a:gd name="connsiteY20" fmla="*/ 422235 h 731312"/>
                <a:gd name="connsiteX21" fmla="*/ 8646515 w 9008396"/>
                <a:gd name="connsiteY21" fmla="*/ 361774 h 731312"/>
                <a:gd name="connsiteX22" fmla="*/ 8017150 w 9008396"/>
                <a:gd name="connsiteY22" fmla="*/ 276366 h 731312"/>
                <a:gd name="connsiteX0" fmla="*/ 7472935 w 9014824"/>
                <a:gd name="connsiteY0" fmla="*/ 222864 h 731312"/>
                <a:gd name="connsiteX1" fmla="*/ 5897737 w 9014824"/>
                <a:gd name="connsiteY1" fmla="*/ 179284 h 731312"/>
                <a:gd name="connsiteX2" fmla="*/ 4386220 w 9014824"/>
                <a:gd name="connsiteY2" fmla="*/ 330079 h 731312"/>
                <a:gd name="connsiteX3" fmla="*/ 2961817 w 9014824"/>
                <a:gd name="connsiteY3" fmla="*/ 635226 h 731312"/>
                <a:gd name="connsiteX4" fmla="*/ 2166122 w 9014824"/>
                <a:gd name="connsiteY4" fmla="*/ 731312 h 731312"/>
                <a:gd name="connsiteX5" fmla="*/ 949221 w 9014824"/>
                <a:gd name="connsiteY5" fmla="*/ 575888 h 731312"/>
                <a:gd name="connsiteX6" fmla="*/ 2058 w 9014824"/>
                <a:gd name="connsiteY6" fmla="*/ 286946 h 731312"/>
                <a:gd name="connsiteX7" fmla="*/ 0 w 9014824"/>
                <a:gd name="connsiteY7" fmla="*/ 168757 h 731312"/>
                <a:gd name="connsiteX8" fmla="*/ 871099 w 9014824"/>
                <a:gd name="connsiteY8" fmla="*/ 483687 h 731312"/>
                <a:gd name="connsiteX9" fmla="*/ 1241646 w 9014824"/>
                <a:gd name="connsiteY9" fmla="*/ 579450 h 731312"/>
                <a:gd name="connsiteX10" fmla="*/ 1842911 w 9014824"/>
                <a:gd name="connsiteY10" fmla="*/ 670948 h 731312"/>
                <a:gd name="connsiteX11" fmla="*/ 2303003 w 9014824"/>
                <a:gd name="connsiteY11" fmla="*/ 684877 h 731312"/>
                <a:gd name="connsiteX12" fmla="*/ 2970211 w 9014824"/>
                <a:gd name="connsiteY12" fmla="*/ 584007 h 731312"/>
                <a:gd name="connsiteX13" fmla="*/ 4108696 w 9014824"/>
                <a:gd name="connsiteY13" fmla="*/ 299025 h 731312"/>
                <a:gd name="connsiteX14" fmla="*/ 5203902 w 9014824"/>
                <a:gd name="connsiteY14" fmla="*/ 101178 h 731312"/>
                <a:gd name="connsiteX15" fmla="*/ 6108755 w 9014824"/>
                <a:gd name="connsiteY15" fmla="*/ 18811 h 731312"/>
                <a:gd name="connsiteX16" fmla="*/ 6706475 w 9014824"/>
                <a:gd name="connsiteY16" fmla="*/ 0 h 731312"/>
                <a:gd name="connsiteX17" fmla="*/ 7231422 w 9014824"/>
                <a:gd name="connsiteY17" fmla="*/ 15169 h 731312"/>
                <a:gd name="connsiteX18" fmla="*/ 7855463 w 9014824"/>
                <a:gd name="connsiteY18" fmla="*/ 41593 h 731312"/>
                <a:gd name="connsiteX19" fmla="*/ 9008396 w 9014824"/>
                <a:gd name="connsiteY19" fmla="*/ 164889 h 731312"/>
                <a:gd name="connsiteX20" fmla="*/ 9014798 w 9014824"/>
                <a:gd name="connsiteY20" fmla="*/ 437299 h 731312"/>
                <a:gd name="connsiteX21" fmla="*/ 8646515 w 9014824"/>
                <a:gd name="connsiteY21" fmla="*/ 361774 h 731312"/>
                <a:gd name="connsiteX22" fmla="*/ 8017150 w 9014824"/>
                <a:gd name="connsiteY22" fmla="*/ 276366 h 731312"/>
                <a:gd name="connsiteX0" fmla="*/ 7472935 w 9008396"/>
                <a:gd name="connsiteY0" fmla="*/ 222864 h 731312"/>
                <a:gd name="connsiteX1" fmla="*/ 5897737 w 9008396"/>
                <a:gd name="connsiteY1" fmla="*/ 179284 h 731312"/>
                <a:gd name="connsiteX2" fmla="*/ 4386220 w 9008396"/>
                <a:gd name="connsiteY2" fmla="*/ 330079 h 731312"/>
                <a:gd name="connsiteX3" fmla="*/ 2961817 w 9008396"/>
                <a:gd name="connsiteY3" fmla="*/ 635226 h 731312"/>
                <a:gd name="connsiteX4" fmla="*/ 2166122 w 9008396"/>
                <a:gd name="connsiteY4" fmla="*/ 731312 h 731312"/>
                <a:gd name="connsiteX5" fmla="*/ 949221 w 9008396"/>
                <a:gd name="connsiteY5" fmla="*/ 575888 h 731312"/>
                <a:gd name="connsiteX6" fmla="*/ 2058 w 9008396"/>
                <a:gd name="connsiteY6" fmla="*/ 286946 h 731312"/>
                <a:gd name="connsiteX7" fmla="*/ 0 w 9008396"/>
                <a:gd name="connsiteY7" fmla="*/ 168757 h 731312"/>
                <a:gd name="connsiteX8" fmla="*/ 871099 w 9008396"/>
                <a:gd name="connsiteY8" fmla="*/ 483687 h 731312"/>
                <a:gd name="connsiteX9" fmla="*/ 1241646 w 9008396"/>
                <a:gd name="connsiteY9" fmla="*/ 579450 h 731312"/>
                <a:gd name="connsiteX10" fmla="*/ 1842911 w 9008396"/>
                <a:gd name="connsiteY10" fmla="*/ 670948 h 731312"/>
                <a:gd name="connsiteX11" fmla="*/ 2303003 w 9008396"/>
                <a:gd name="connsiteY11" fmla="*/ 684877 h 731312"/>
                <a:gd name="connsiteX12" fmla="*/ 2970211 w 9008396"/>
                <a:gd name="connsiteY12" fmla="*/ 584007 h 731312"/>
                <a:gd name="connsiteX13" fmla="*/ 4108696 w 9008396"/>
                <a:gd name="connsiteY13" fmla="*/ 299025 h 731312"/>
                <a:gd name="connsiteX14" fmla="*/ 5203902 w 9008396"/>
                <a:gd name="connsiteY14" fmla="*/ 101178 h 731312"/>
                <a:gd name="connsiteX15" fmla="*/ 6108755 w 9008396"/>
                <a:gd name="connsiteY15" fmla="*/ 18811 h 731312"/>
                <a:gd name="connsiteX16" fmla="*/ 6706475 w 9008396"/>
                <a:gd name="connsiteY16" fmla="*/ 0 h 731312"/>
                <a:gd name="connsiteX17" fmla="*/ 7231422 w 9008396"/>
                <a:gd name="connsiteY17" fmla="*/ 15169 h 731312"/>
                <a:gd name="connsiteX18" fmla="*/ 7855463 w 9008396"/>
                <a:gd name="connsiteY18" fmla="*/ 41593 h 731312"/>
                <a:gd name="connsiteX19" fmla="*/ 9008396 w 9008396"/>
                <a:gd name="connsiteY19" fmla="*/ 164889 h 731312"/>
                <a:gd name="connsiteX20" fmla="*/ 8872265 w 9008396"/>
                <a:gd name="connsiteY20" fmla="*/ 438987 h 731312"/>
                <a:gd name="connsiteX21" fmla="*/ 8646515 w 9008396"/>
                <a:gd name="connsiteY21" fmla="*/ 361774 h 731312"/>
                <a:gd name="connsiteX22" fmla="*/ 8017150 w 9008396"/>
                <a:gd name="connsiteY22" fmla="*/ 276366 h 731312"/>
                <a:gd name="connsiteX0" fmla="*/ 7472935 w 9008396"/>
                <a:gd name="connsiteY0" fmla="*/ 222864 h 731312"/>
                <a:gd name="connsiteX1" fmla="*/ 5897737 w 9008396"/>
                <a:gd name="connsiteY1" fmla="*/ 179284 h 731312"/>
                <a:gd name="connsiteX2" fmla="*/ 4386220 w 9008396"/>
                <a:gd name="connsiteY2" fmla="*/ 330079 h 731312"/>
                <a:gd name="connsiteX3" fmla="*/ 2961817 w 9008396"/>
                <a:gd name="connsiteY3" fmla="*/ 635226 h 731312"/>
                <a:gd name="connsiteX4" fmla="*/ 2166122 w 9008396"/>
                <a:gd name="connsiteY4" fmla="*/ 731312 h 731312"/>
                <a:gd name="connsiteX5" fmla="*/ 949221 w 9008396"/>
                <a:gd name="connsiteY5" fmla="*/ 575888 h 731312"/>
                <a:gd name="connsiteX6" fmla="*/ 2058 w 9008396"/>
                <a:gd name="connsiteY6" fmla="*/ 286946 h 731312"/>
                <a:gd name="connsiteX7" fmla="*/ 0 w 9008396"/>
                <a:gd name="connsiteY7" fmla="*/ 168757 h 731312"/>
                <a:gd name="connsiteX8" fmla="*/ 871099 w 9008396"/>
                <a:gd name="connsiteY8" fmla="*/ 483687 h 731312"/>
                <a:gd name="connsiteX9" fmla="*/ 1241646 w 9008396"/>
                <a:gd name="connsiteY9" fmla="*/ 579450 h 731312"/>
                <a:gd name="connsiteX10" fmla="*/ 1842911 w 9008396"/>
                <a:gd name="connsiteY10" fmla="*/ 670948 h 731312"/>
                <a:gd name="connsiteX11" fmla="*/ 2303003 w 9008396"/>
                <a:gd name="connsiteY11" fmla="*/ 684877 h 731312"/>
                <a:gd name="connsiteX12" fmla="*/ 2970211 w 9008396"/>
                <a:gd name="connsiteY12" fmla="*/ 584007 h 731312"/>
                <a:gd name="connsiteX13" fmla="*/ 4108696 w 9008396"/>
                <a:gd name="connsiteY13" fmla="*/ 299025 h 731312"/>
                <a:gd name="connsiteX14" fmla="*/ 5203902 w 9008396"/>
                <a:gd name="connsiteY14" fmla="*/ 101178 h 731312"/>
                <a:gd name="connsiteX15" fmla="*/ 6108755 w 9008396"/>
                <a:gd name="connsiteY15" fmla="*/ 18811 h 731312"/>
                <a:gd name="connsiteX16" fmla="*/ 6706475 w 9008396"/>
                <a:gd name="connsiteY16" fmla="*/ 0 h 731312"/>
                <a:gd name="connsiteX17" fmla="*/ 7231422 w 9008396"/>
                <a:gd name="connsiteY17" fmla="*/ 15169 h 731312"/>
                <a:gd name="connsiteX18" fmla="*/ 7855463 w 9008396"/>
                <a:gd name="connsiteY18" fmla="*/ 41593 h 731312"/>
                <a:gd name="connsiteX19" fmla="*/ 9008396 w 9008396"/>
                <a:gd name="connsiteY19" fmla="*/ 164889 h 731312"/>
                <a:gd name="connsiteX20" fmla="*/ 9008318 w 9008396"/>
                <a:gd name="connsiteY20" fmla="*/ 432299 h 731312"/>
                <a:gd name="connsiteX21" fmla="*/ 8646515 w 9008396"/>
                <a:gd name="connsiteY21" fmla="*/ 361774 h 731312"/>
                <a:gd name="connsiteX22" fmla="*/ 8017150 w 9008396"/>
                <a:gd name="connsiteY22" fmla="*/ 276366 h 731312"/>
                <a:gd name="connsiteX0" fmla="*/ 7472935 w 9008396"/>
                <a:gd name="connsiteY0" fmla="*/ 222864 h 731312"/>
                <a:gd name="connsiteX1" fmla="*/ 5897737 w 9008396"/>
                <a:gd name="connsiteY1" fmla="*/ 179284 h 731312"/>
                <a:gd name="connsiteX2" fmla="*/ 4386220 w 9008396"/>
                <a:gd name="connsiteY2" fmla="*/ 330079 h 731312"/>
                <a:gd name="connsiteX3" fmla="*/ 2961817 w 9008396"/>
                <a:gd name="connsiteY3" fmla="*/ 635226 h 731312"/>
                <a:gd name="connsiteX4" fmla="*/ 2166122 w 9008396"/>
                <a:gd name="connsiteY4" fmla="*/ 731312 h 731312"/>
                <a:gd name="connsiteX5" fmla="*/ 949221 w 9008396"/>
                <a:gd name="connsiteY5" fmla="*/ 575888 h 731312"/>
                <a:gd name="connsiteX6" fmla="*/ 2058 w 9008396"/>
                <a:gd name="connsiteY6" fmla="*/ 286946 h 731312"/>
                <a:gd name="connsiteX7" fmla="*/ 0 w 9008396"/>
                <a:gd name="connsiteY7" fmla="*/ 168757 h 731312"/>
                <a:gd name="connsiteX8" fmla="*/ 871099 w 9008396"/>
                <a:gd name="connsiteY8" fmla="*/ 483687 h 731312"/>
                <a:gd name="connsiteX9" fmla="*/ 1280519 w 9008396"/>
                <a:gd name="connsiteY9" fmla="*/ 606202 h 731312"/>
                <a:gd name="connsiteX10" fmla="*/ 1842911 w 9008396"/>
                <a:gd name="connsiteY10" fmla="*/ 670948 h 731312"/>
                <a:gd name="connsiteX11" fmla="*/ 2303003 w 9008396"/>
                <a:gd name="connsiteY11" fmla="*/ 684877 h 731312"/>
                <a:gd name="connsiteX12" fmla="*/ 2970211 w 9008396"/>
                <a:gd name="connsiteY12" fmla="*/ 584007 h 731312"/>
                <a:gd name="connsiteX13" fmla="*/ 4108696 w 9008396"/>
                <a:gd name="connsiteY13" fmla="*/ 299025 h 731312"/>
                <a:gd name="connsiteX14" fmla="*/ 5203902 w 9008396"/>
                <a:gd name="connsiteY14" fmla="*/ 101178 h 731312"/>
                <a:gd name="connsiteX15" fmla="*/ 6108755 w 9008396"/>
                <a:gd name="connsiteY15" fmla="*/ 18811 h 731312"/>
                <a:gd name="connsiteX16" fmla="*/ 6706475 w 9008396"/>
                <a:gd name="connsiteY16" fmla="*/ 0 h 731312"/>
                <a:gd name="connsiteX17" fmla="*/ 7231422 w 9008396"/>
                <a:gd name="connsiteY17" fmla="*/ 15169 h 731312"/>
                <a:gd name="connsiteX18" fmla="*/ 7855463 w 9008396"/>
                <a:gd name="connsiteY18" fmla="*/ 41593 h 731312"/>
                <a:gd name="connsiteX19" fmla="*/ 9008396 w 9008396"/>
                <a:gd name="connsiteY19" fmla="*/ 164889 h 731312"/>
                <a:gd name="connsiteX20" fmla="*/ 9008318 w 9008396"/>
                <a:gd name="connsiteY20" fmla="*/ 432299 h 731312"/>
                <a:gd name="connsiteX21" fmla="*/ 8646515 w 9008396"/>
                <a:gd name="connsiteY21" fmla="*/ 361774 h 731312"/>
                <a:gd name="connsiteX22" fmla="*/ 8017150 w 9008396"/>
                <a:gd name="connsiteY22" fmla="*/ 276366 h 731312"/>
                <a:gd name="connsiteX0" fmla="*/ 7472935 w 9008396"/>
                <a:gd name="connsiteY0" fmla="*/ 222864 h 731312"/>
                <a:gd name="connsiteX1" fmla="*/ 5897737 w 9008396"/>
                <a:gd name="connsiteY1" fmla="*/ 179284 h 731312"/>
                <a:gd name="connsiteX2" fmla="*/ 4386220 w 9008396"/>
                <a:gd name="connsiteY2" fmla="*/ 330079 h 731312"/>
                <a:gd name="connsiteX3" fmla="*/ 2961817 w 9008396"/>
                <a:gd name="connsiteY3" fmla="*/ 635226 h 731312"/>
                <a:gd name="connsiteX4" fmla="*/ 2166122 w 9008396"/>
                <a:gd name="connsiteY4" fmla="*/ 731312 h 731312"/>
                <a:gd name="connsiteX5" fmla="*/ 949221 w 9008396"/>
                <a:gd name="connsiteY5" fmla="*/ 575888 h 731312"/>
                <a:gd name="connsiteX6" fmla="*/ 2058 w 9008396"/>
                <a:gd name="connsiteY6" fmla="*/ 286946 h 731312"/>
                <a:gd name="connsiteX7" fmla="*/ 0 w 9008396"/>
                <a:gd name="connsiteY7" fmla="*/ 168757 h 731312"/>
                <a:gd name="connsiteX8" fmla="*/ 871099 w 9008396"/>
                <a:gd name="connsiteY8" fmla="*/ 483687 h 731312"/>
                <a:gd name="connsiteX9" fmla="*/ 1267561 w 9008396"/>
                <a:gd name="connsiteY9" fmla="*/ 579450 h 731312"/>
                <a:gd name="connsiteX10" fmla="*/ 1842911 w 9008396"/>
                <a:gd name="connsiteY10" fmla="*/ 670948 h 731312"/>
                <a:gd name="connsiteX11" fmla="*/ 2303003 w 9008396"/>
                <a:gd name="connsiteY11" fmla="*/ 684877 h 731312"/>
                <a:gd name="connsiteX12" fmla="*/ 2970211 w 9008396"/>
                <a:gd name="connsiteY12" fmla="*/ 584007 h 731312"/>
                <a:gd name="connsiteX13" fmla="*/ 4108696 w 9008396"/>
                <a:gd name="connsiteY13" fmla="*/ 299025 h 731312"/>
                <a:gd name="connsiteX14" fmla="*/ 5203902 w 9008396"/>
                <a:gd name="connsiteY14" fmla="*/ 101178 h 731312"/>
                <a:gd name="connsiteX15" fmla="*/ 6108755 w 9008396"/>
                <a:gd name="connsiteY15" fmla="*/ 18811 h 731312"/>
                <a:gd name="connsiteX16" fmla="*/ 6706475 w 9008396"/>
                <a:gd name="connsiteY16" fmla="*/ 0 h 731312"/>
                <a:gd name="connsiteX17" fmla="*/ 7231422 w 9008396"/>
                <a:gd name="connsiteY17" fmla="*/ 15169 h 731312"/>
                <a:gd name="connsiteX18" fmla="*/ 7855463 w 9008396"/>
                <a:gd name="connsiteY18" fmla="*/ 41593 h 731312"/>
                <a:gd name="connsiteX19" fmla="*/ 9008396 w 9008396"/>
                <a:gd name="connsiteY19" fmla="*/ 164889 h 731312"/>
                <a:gd name="connsiteX20" fmla="*/ 9008318 w 9008396"/>
                <a:gd name="connsiteY20" fmla="*/ 432299 h 731312"/>
                <a:gd name="connsiteX21" fmla="*/ 8646515 w 9008396"/>
                <a:gd name="connsiteY21" fmla="*/ 361774 h 731312"/>
                <a:gd name="connsiteX22" fmla="*/ 8017150 w 9008396"/>
                <a:gd name="connsiteY22" fmla="*/ 276366 h 731312"/>
                <a:gd name="connsiteX0" fmla="*/ 7471563 w 9007024"/>
                <a:gd name="connsiteY0" fmla="*/ 222864 h 731312"/>
                <a:gd name="connsiteX1" fmla="*/ 5896365 w 9007024"/>
                <a:gd name="connsiteY1" fmla="*/ 179284 h 731312"/>
                <a:gd name="connsiteX2" fmla="*/ 4384848 w 9007024"/>
                <a:gd name="connsiteY2" fmla="*/ 330079 h 731312"/>
                <a:gd name="connsiteX3" fmla="*/ 2960445 w 9007024"/>
                <a:gd name="connsiteY3" fmla="*/ 635226 h 731312"/>
                <a:gd name="connsiteX4" fmla="*/ 2164750 w 9007024"/>
                <a:gd name="connsiteY4" fmla="*/ 731312 h 731312"/>
                <a:gd name="connsiteX5" fmla="*/ 947849 w 9007024"/>
                <a:gd name="connsiteY5" fmla="*/ 575888 h 731312"/>
                <a:gd name="connsiteX6" fmla="*/ 686 w 9007024"/>
                <a:gd name="connsiteY6" fmla="*/ 286946 h 731312"/>
                <a:gd name="connsiteX7" fmla="*/ 11585 w 9007024"/>
                <a:gd name="connsiteY7" fmla="*/ 128631 h 731312"/>
                <a:gd name="connsiteX8" fmla="*/ 869727 w 9007024"/>
                <a:gd name="connsiteY8" fmla="*/ 483687 h 731312"/>
                <a:gd name="connsiteX9" fmla="*/ 1266189 w 9007024"/>
                <a:gd name="connsiteY9" fmla="*/ 579450 h 731312"/>
                <a:gd name="connsiteX10" fmla="*/ 1841539 w 9007024"/>
                <a:gd name="connsiteY10" fmla="*/ 670948 h 731312"/>
                <a:gd name="connsiteX11" fmla="*/ 2301631 w 9007024"/>
                <a:gd name="connsiteY11" fmla="*/ 684877 h 731312"/>
                <a:gd name="connsiteX12" fmla="*/ 2968839 w 9007024"/>
                <a:gd name="connsiteY12" fmla="*/ 584007 h 731312"/>
                <a:gd name="connsiteX13" fmla="*/ 4107324 w 9007024"/>
                <a:gd name="connsiteY13" fmla="*/ 299025 h 731312"/>
                <a:gd name="connsiteX14" fmla="*/ 5202530 w 9007024"/>
                <a:gd name="connsiteY14" fmla="*/ 101178 h 731312"/>
                <a:gd name="connsiteX15" fmla="*/ 6107383 w 9007024"/>
                <a:gd name="connsiteY15" fmla="*/ 18811 h 731312"/>
                <a:gd name="connsiteX16" fmla="*/ 6705103 w 9007024"/>
                <a:gd name="connsiteY16" fmla="*/ 0 h 731312"/>
                <a:gd name="connsiteX17" fmla="*/ 7230050 w 9007024"/>
                <a:gd name="connsiteY17" fmla="*/ 15169 h 731312"/>
                <a:gd name="connsiteX18" fmla="*/ 7854091 w 9007024"/>
                <a:gd name="connsiteY18" fmla="*/ 41593 h 731312"/>
                <a:gd name="connsiteX19" fmla="*/ 9007024 w 9007024"/>
                <a:gd name="connsiteY19" fmla="*/ 164889 h 731312"/>
                <a:gd name="connsiteX20" fmla="*/ 9006946 w 9007024"/>
                <a:gd name="connsiteY20" fmla="*/ 432299 h 731312"/>
                <a:gd name="connsiteX21" fmla="*/ 8645143 w 9007024"/>
                <a:gd name="connsiteY21" fmla="*/ 361774 h 731312"/>
                <a:gd name="connsiteX22" fmla="*/ 8015778 w 9007024"/>
                <a:gd name="connsiteY22" fmla="*/ 276366 h 731312"/>
                <a:gd name="connsiteX0" fmla="*/ 7478041 w 9013502"/>
                <a:gd name="connsiteY0" fmla="*/ 222864 h 731312"/>
                <a:gd name="connsiteX1" fmla="*/ 5902843 w 9013502"/>
                <a:gd name="connsiteY1" fmla="*/ 179284 h 731312"/>
                <a:gd name="connsiteX2" fmla="*/ 4391326 w 9013502"/>
                <a:gd name="connsiteY2" fmla="*/ 330079 h 731312"/>
                <a:gd name="connsiteX3" fmla="*/ 2966923 w 9013502"/>
                <a:gd name="connsiteY3" fmla="*/ 635226 h 731312"/>
                <a:gd name="connsiteX4" fmla="*/ 2171228 w 9013502"/>
                <a:gd name="connsiteY4" fmla="*/ 731312 h 731312"/>
                <a:gd name="connsiteX5" fmla="*/ 954327 w 9013502"/>
                <a:gd name="connsiteY5" fmla="*/ 575888 h 731312"/>
                <a:gd name="connsiteX6" fmla="*/ 686 w 9013502"/>
                <a:gd name="connsiteY6" fmla="*/ 246818 h 731312"/>
                <a:gd name="connsiteX7" fmla="*/ 18063 w 9013502"/>
                <a:gd name="connsiteY7" fmla="*/ 128631 h 731312"/>
                <a:gd name="connsiteX8" fmla="*/ 876205 w 9013502"/>
                <a:gd name="connsiteY8" fmla="*/ 483687 h 731312"/>
                <a:gd name="connsiteX9" fmla="*/ 1272667 w 9013502"/>
                <a:gd name="connsiteY9" fmla="*/ 579450 h 731312"/>
                <a:gd name="connsiteX10" fmla="*/ 1848017 w 9013502"/>
                <a:gd name="connsiteY10" fmla="*/ 670948 h 731312"/>
                <a:gd name="connsiteX11" fmla="*/ 2308109 w 9013502"/>
                <a:gd name="connsiteY11" fmla="*/ 684877 h 731312"/>
                <a:gd name="connsiteX12" fmla="*/ 2975317 w 9013502"/>
                <a:gd name="connsiteY12" fmla="*/ 584007 h 731312"/>
                <a:gd name="connsiteX13" fmla="*/ 4113802 w 9013502"/>
                <a:gd name="connsiteY13" fmla="*/ 299025 h 731312"/>
                <a:gd name="connsiteX14" fmla="*/ 5209008 w 9013502"/>
                <a:gd name="connsiteY14" fmla="*/ 101178 h 731312"/>
                <a:gd name="connsiteX15" fmla="*/ 6113861 w 9013502"/>
                <a:gd name="connsiteY15" fmla="*/ 18811 h 731312"/>
                <a:gd name="connsiteX16" fmla="*/ 6711581 w 9013502"/>
                <a:gd name="connsiteY16" fmla="*/ 0 h 731312"/>
                <a:gd name="connsiteX17" fmla="*/ 7236528 w 9013502"/>
                <a:gd name="connsiteY17" fmla="*/ 15169 h 731312"/>
                <a:gd name="connsiteX18" fmla="*/ 7860569 w 9013502"/>
                <a:gd name="connsiteY18" fmla="*/ 41593 h 731312"/>
                <a:gd name="connsiteX19" fmla="*/ 9013502 w 9013502"/>
                <a:gd name="connsiteY19" fmla="*/ 164889 h 731312"/>
                <a:gd name="connsiteX20" fmla="*/ 9013424 w 9013502"/>
                <a:gd name="connsiteY20" fmla="*/ 432299 h 731312"/>
                <a:gd name="connsiteX21" fmla="*/ 8651621 w 9013502"/>
                <a:gd name="connsiteY21" fmla="*/ 361774 h 731312"/>
                <a:gd name="connsiteX22" fmla="*/ 8022256 w 9013502"/>
                <a:gd name="connsiteY22" fmla="*/ 276366 h 731312"/>
                <a:gd name="connsiteX0" fmla="*/ 7478041 w 9013502"/>
                <a:gd name="connsiteY0" fmla="*/ 222864 h 731312"/>
                <a:gd name="connsiteX1" fmla="*/ 5902843 w 9013502"/>
                <a:gd name="connsiteY1" fmla="*/ 179284 h 731312"/>
                <a:gd name="connsiteX2" fmla="*/ 4391326 w 9013502"/>
                <a:gd name="connsiteY2" fmla="*/ 330079 h 731312"/>
                <a:gd name="connsiteX3" fmla="*/ 2966923 w 9013502"/>
                <a:gd name="connsiteY3" fmla="*/ 635226 h 731312"/>
                <a:gd name="connsiteX4" fmla="*/ 2171228 w 9013502"/>
                <a:gd name="connsiteY4" fmla="*/ 731312 h 731312"/>
                <a:gd name="connsiteX5" fmla="*/ 954327 w 9013502"/>
                <a:gd name="connsiteY5" fmla="*/ 575888 h 731312"/>
                <a:gd name="connsiteX6" fmla="*/ 686 w 9013502"/>
                <a:gd name="connsiteY6" fmla="*/ 220067 h 731312"/>
                <a:gd name="connsiteX7" fmla="*/ 18063 w 9013502"/>
                <a:gd name="connsiteY7" fmla="*/ 128631 h 731312"/>
                <a:gd name="connsiteX8" fmla="*/ 876205 w 9013502"/>
                <a:gd name="connsiteY8" fmla="*/ 483687 h 731312"/>
                <a:gd name="connsiteX9" fmla="*/ 1272667 w 9013502"/>
                <a:gd name="connsiteY9" fmla="*/ 579450 h 731312"/>
                <a:gd name="connsiteX10" fmla="*/ 1848017 w 9013502"/>
                <a:gd name="connsiteY10" fmla="*/ 670948 h 731312"/>
                <a:gd name="connsiteX11" fmla="*/ 2308109 w 9013502"/>
                <a:gd name="connsiteY11" fmla="*/ 684877 h 731312"/>
                <a:gd name="connsiteX12" fmla="*/ 2975317 w 9013502"/>
                <a:gd name="connsiteY12" fmla="*/ 584007 h 731312"/>
                <a:gd name="connsiteX13" fmla="*/ 4113802 w 9013502"/>
                <a:gd name="connsiteY13" fmla="*/ 299025 h 731312"/>
                <a:gd name="connsiteX14" fmla="*/ 5209008 w 9013502"/>
                <a:gd name="connsiteY14" fmla="*/ 101178 h 731312"/>
                <a:gd name="connsiteX15" fmla="*/ 6113861 w 9013502"/>
                <a:gd name="connsiteY15" fmla="*/ 18811 h 731312"/>
                <a:gd name="connsiteX16" fmla="*/ 6711581 w 9013502"/>
                <a:gd name="connsiteY16" fmla="*/ 0 h 731312"/>
                <a:gd name="connsiteX17" fmla="*/ 7236528 w 9013502"/>
                <a:gd name="connsiteY17" fmla="*/ 15169 h 731312"/>
                <a:gd name="connsiteX18" fmla="*/ 7860569 w 9013502"/>
                <a:gd name="connsiteY18" fmla="*/ 41593 h 731312"/>
                <a:gd name="connsiteX19" fmla="*/ 9013502 w 9013502"/>
                <a:gd name="connsiteY19" fmla="*/ 164889 h 731312"/>
                <a:gd name="connsiteX20" fmla="*/ 9013424 w 9013502"/>
                <a:gd name="connsiteY20" fmla="*/ 432299 h 731312"/>
                <a:gd name="connsiteX21" fmla="*/ 8651621 w 9013502"/>
                <a:gd name="connsiteY21" fmla="*/ 361774 h 731312"/>
                <a:gd name="connsiteX22" fmla="*/ 8022256 w 9013502"/>
                <a:gd name="connsiteY22" fmla="*/ 276366 h 731312"/>
                <a:gd name="connsiteX0" fmla="*/ 7478041 w 9013502"/>
                <a:gd name="connsiteY0" fmla="*/ 222864 h 731312"/>
                <a:gd name="connsiteX1" fmla="*/ 5902843 w 9013502"/>
                <a:gd name="connsiteY1" fmla="*/ 179284 h 731312"/>
                <a:gd name="connsiteX2" fmla="*/ 4391326 w 9013502"/>
                <a:gd name="connsiteY2" fmla="*/ 330079 h 731312"/>
                <a:gd name="connsiteX3" fmla="*/ 2966923 w 9013502"/>
                <a:gd name="connsiteY3" fmla="*/ 635226 h 731312"/>
                <a:gd name="connsiteX4" fmla="*/ 2171228 w 9013502"/>
                <a:gd name="connsiteY4" fmla="*/ 731312 h 731312"/>
                <a:gd name="connsiteX5" fmla="*/ 954327 w 9013502"/>
                <a:gd name="connsiteY5" fmla="*/ 575888 h 731312"/>
                <a:gd name="connsiteX6" fmla="*/ 686 w 9013502"/>
                <a:gd name="connsiteY6" fmla="*/ 220067 h 731312"/>
                <a:gd name="connsiteX7" fmla="*/ 18063 w 9013502"/>
                <a:gd name="connsiteY7" fmla="*/ 128631 h 731312"/>
                <a:gd name="connsiteX8" fmla="*/ 876205 w 9013502"/>
                <a:gd name="connsiteY8" fmla="*/ 483687 h 731312"/>
                <a:gd name="connsiteX9" fmla="*/ 1272667 w 9013502"/>
                <a:gd name="connsiteY9" fmla="*/ 579450 h 731312"/>
                <a:gd name="connsiteX10" fmla="*/ 1848017 w 9013502"/>
                <a:gd name="connsiteY10" fmla="*/ 670948 h 731312"/>
                <a:gd name="connsiteX11" fmla="*/ 2308109 w 9013502"/>
                <a:gd name="connsiteY11" fmla="*/ 684877 h 731312"/>
                <a:gd name="connsiteX12" fmla="*/ 2975317 w 9013502"/>
                <a:gd name="connsiteY12" fmla="*/ 584007 h 731312"/>
                <a:gd name="connsiteX13" fmla="*/ 4113802 w 9013502"/>
                <a:gd name="connsiteY13" fmla="*/ 299025 h 731312"/>
                <a:gd name="connsiteX14" fmla="*/ 5209008 w 9013502"/>
                <a:gd name="connsiteY14" fmla="*/ 101178 h 731312"/>
                <a:gd name="connsiteX15" fmla="*/ 6113861 w 9013502"/>
                <a:gd name="connsiteY15" fmla="*/ 18811 h 731312"/>
                <a:gd name="connsiteX16" fmla="*/ 6711581 w 9013502"/>
                <a:gd name="connsiteY16" fmla="*/ 0 h 731312"/>
                <a:gd name="connsiteX17" fmla="*/ 7236528 w 9013502"/>
                <a:gd name="connsiteY17" fmla="*/ 15169 h 731312"/>
                <a:gd name="connsiteX18" fmla="*/ 7860569 w 9013502"/>
                <a:gd name="connsiteY18" fmla="*/ 41593 h 731312"/>
                <a:gd name="connsiteX19" fmla="*/ 9013502 w 9013502"/>
                <a:gd name="connsiteY19" fmla="*/ 164889 h 731312"/>
                <a:gd name="connsiteX20" fmla="*/ 9013424 w 9013502"/>
                <a:gd name="connsiteY20" fmla="*/ 432299 h 731312"/>
                <a:gd name="connsiteX21" fmla="*/ 8651621 w 9013502"/>
                <a:gd name="connsiteY21" fmla="*/ 361774 h 731312"/>
                <a:gd name="connsiteX22" fmla="*/ 8022256 w 9013502"/>
                <a:gd name="connsiteY22" fmla="*/ 276366 h 731312"/>
                <a:gd name="connsiteX0" fmla="*/ 7478041 w 9013502"/>
                <a:gd name="connsiteY0" fmla="*/ 222864 h 731312"/>
                <a:gd name="connsiteX1" fmla="*/ 5902843 w 9013502"/>
                <a:gd name="connsiteY1" fmla="*/ 179284 h 731312"/>
                <a:gd name="connsiteX2" fmla="*/ 4391326 w 9013502"/>
                <a:gd name="connsiteY2" fmla="*/ 330079 h 731312"/>
                <a:gd name="connsiteX3" fmla="*/ 2966923 w 9013502"/>
                <a:gd name="connsiteY3" fmla="*/ 635226 h 731312"/>
                <a:gd name="connsiteX4" fmla="*/ 2171228 w 9013502"/>
                <a:gd name="connsiteY4" fmla="*/ 731312 h 731312"/>
                <a:gd name="connsiteX5" fmla="*/ 954327 w 9013502"/>
                <a:gd name="connsiteY5" fmla="*/ 575888 h 731312"/>
                <a:gd name="connsiteX6" fmla="*/ 686 w 9013502"/>
                <a:gd name="connsiteY6" fmla="*/ 220067 h 731312"/>
                <a:gd name="connsiteX7" fmla="*/ 18063 w 9013502"/>
                <a:gd name="connsiteY7" fmla="*/ 128631 h 731312"/>
                <a:gd name="connsiteX8" fmla="*/ 876205 w 9013502"/>
                <a:gd name="connsiteY8" fmla="*/ 483687 h 731312"/>
                <a:gd name="connsiteX9" fmla="*/ 1272667 w 9013502"/>
                <a:gd name="connsiteY9" fmla="*/ 579450 h 731312"/>
                <a:gd name="connsiteX10" fmla="*/ 1848017 w 9013502"/>
                <a:gd name="connsiteY10" fmla="*/ 670948 h 731312"/>
                <a:gd name="connsiteX11" fmla="*/ 2308109 w 9013502"/>
                <a:gd name="connsiteY11" fmla="*/ 684877 h 731312"/>
                <a:gd name="connsiteX12" fmla="*/ 2975317 w 9013502"/>
                <a:gd name="connsiteY12" fmla="*/ 584007 h 731312"/>
                <a:gd name="connsiteX13" fmla="*/ 4113802 w 9013502"/>
                <a:gd name="connsiteY13" fmla="*/ 299025 h 731312"/>
                <a:gd name="connsiteX14" fmla="*/ 5209008 w 9013502"/>
                <a:gd name="connsiteY14" fmla="*/ 101178 h 731312"/>
                <a:gd name="connsiteX15" fmla="*/ 6113861 w 9013502"/>
                <a:gd name="connsiteY15" fmla="*/ 18811 h 731312"/>
                <a:gd name="connsiteX16" fmla="*/ 6711581 w 9013502"/>
                <a:gd name="connsiteY16" fmla="*/ 0 h 731312"/>
                <a:gd name="connsiteX17" fmla="*/ 7236528 w 9013502"/>
                <a:gd name="connsiteY17" fmla="*/ 15169 h 731312"/>
                <a:gd name="connsiteX18" fmla="*/ 7860569 w 9013502"/>
                <a:gd name="connsiteY18" fmla="*/ 41593 h 731312"/>
                <a:gd name="connsiteX19" fmla="*/ 9013502 w 9013502"/>
                <a:gd name="connsiteY19" fmla="*/ 164889 h 731312"/>
                <a:gd name="connsiteX20" fmla="*/ 9013424 w 9013502"/>
                <a:gd name="connsiteY20" fmla="*/ 432299 h 731312"/>
                <a:gd name="connsiteX21" fmla="*/ 8651621 w 9013502"/>
                <a:gd name="connsiteY21" fmla="*/ 361774 h 731312"/>
                <a:gd name="connsiteX22" fmla="*/ 8022256 w 9013502"/>
                <a:gd name="connsiteY22" fmla="*/ 276366 h 731312"/>
                <a:gd name="connsiteX0" fmla="*/ 7478041 w 9013502"/>
                <a:gd name="connsiteY0" fmla="*/ 222864 h 731312"/>
                <a:gd name="connsiteX1" fmla="*/ 5902843 w 9013502"/>
                <a:gd name="connsiteY1" fmla="*/ 179284 h 731312"/>
                <a:gd name="connsiteX2" fmla="*/ 4391326 w 9013502"/>
                <a:gd name="connsiteY2" fmla="*/ 330079 h 731312"/>
                <a:gd name="connsiteX3" fmla="*/ 2966923 w 9013502"/>
                <a:gd name="connsiteY3" fmla="*/ 635226 h 731312"/>
                <a:gd name="connsiteX4" fmla="*/ 2171228 w 9013502"/>
                <a:gd name="connsiteY4" fmla="*/ 731312 h 731312"/>
                <a:gd name="connsiteX5" fmla="*/ 954327 w 9013502"/>
                <a:gd name="connsiteY5" fmla="*/ 575888 h 731312"/>
                <a:gd name="connsiteX6" fmla="*/ 686 w 9013502"/>
                <a:gd name="connsiteY6" fmla="*/ 220067 h 731312"/>
                <a:gd name="connsiteX7" fmla="*/ 18063 w 9013502"/>
                <a:gd name="connsiteY7" fmla="*/ 128631 h 731312"/>
                <a:gd name="connsiteX8" fmla="*/ 876205 w 9013502"/>
                <a:gd name="connsiteY8" fmla="*/ 483687 h 731312"/>
                <a:gd name="connsiteX9" fmla="*/ 1272667 w 9013502"/>
                <a:gd name="connsiteY9" fmla="*/ 579450 h 731312"/>
                <a:gd name="connsiteX10" fmla="*/ 1848017 w 9013502"/>
                <a:gd name="connsiteY10" fmla="*/ 670948 h 731312"/>
                <a:gd name="connsiteX11" fmla="*/ 2308109 w 9013502"/>
                <a:gd name="connsiteY11" fmla="*/ 684877 h 731312"/>
                <a:gd name="connsiteX12" fmla="*/ 2975317 w 9013502"/>
                <a:gd name="connsiteY12" fmla="*/ 584007 h 731312"/>
                <a:gd name="connsiteX13" fmla="*/ 4113802 w 9013502"/>
                <a:gd name="connsiteY13" fmla="*/ 299025 h 731312"/>
                <a:gd name="connsiteX14" fmla="*/ 5209008 w 9013502"/>
                <a:gd name="connsiteY14" fmla="*/ 101178 h 731312"/>
                <a:gd name="connsiteX15" fmla="*/ 6113861 w 9013502"/>
                <a:gd name="connsiteY15" fmla="*/ 18811 h 731312"/>
                <a:gd name="connsiteX16" fmla="*/ 6711581 w 9013502"/>
                <a:gd name="connsiteY16" fmla="*/ 0 h 731312"/>
                <a:gd name="connsiteX17" fmla="*/ 7236528 w 9013502"/>
                <a:gd name="connsiteY17" fmla="*/ 15169 h 731312"/>
                <a:gd name="connsiteX18" fmla="*/ 7860569 w 9013502"/>
                <a:gd name="connsiteY18" fmla="*/ 41593 h 731312"/>
                <a:gd name="connsiteX19" fmla="*/ 9013502 w 9013502"/>
                <a:gd name="connsiteY19" fmla="*/ 164889 h 731312"/>
                <a:gd name="connsiteX20" fmla="*/ 9013424 w 9013502"/>
                <a:gd name="connsiteY20" fmla="*/ 432299 h 731312"/>
                <a:gd name="connsiteX21" fmla="*/ 8651621 w 9013502"/>
                <a:gd name="connsiteY21" fmla="*/ 361774 h 731312"/>
                <a:gd name="connsiteX22" fmla="*/ 8022256 w 9013502"/>
                <a:gd name="connsiteY22" fmla="*/ 276366 h 731312"/>
                <a:gd name="connsiteX0" fmla="*/ 7485893 w 9021354"/>
                <a:gd name="connsiteY0" fmla="*/ 222864 h 731312"/>
                <a:gd name="connsiteX1" fmla="*/ 5910695 w 9021354"/>
                <a:gd name="connsiteY1" fmla="*/ 179284 h 731312"/>
                <a:gd name="connsiteX2" fmla="*/ 4399178 w 9021354"/>
                <a:gd name="connsiteY2" fmla="*/ 330079 h 731312"/>
                <a:gd name="connsiteX3" fmla="*/ 2974775 w 9021354"/>
                <a:gd name="connsiteY3" fmla="*/ 635226 h 731312"/>
                <a:gd name="connsiteX4" fmla="*/ 2179080 w 9021354"/>
                <a:gd name="connsiteY4" fmla="*/ 731312 h 731312"/>
                <a:gd name="connsiteX5" fmla="*/ 962179 w 9021354"/>
                <a:gd name="connsiteY5" fmla="*/ 575888 h 731312"/>
                <a:gd name="connsiteX6" fmla="*/ 8538 w 9021354"/>
                <a:gd name="connsiteY6" fmla="*/ 220067 h 731312"/>
                <a:gd name="connsiteX7" fmla="*/ 0 w 9021354"/>
                <a:gd name="connsiteY7" fmla="*/ 121943 h 731312"/>
                <a:gd name="connsiteX8" fmla="*/ 884057 w 9021354"/>
                <a:gd name="connsiteY8" fmla="*/ 483687 h 731312"/>
                <a:gd name="connsiteX9" fmla="*/ 1280519 w 9021354"/>
                <a:gd name="connsiteY9" fmla="*/ 579450 h 731312"/>
                <a:gd name="connsiteX10" fmla="*/ 1855869 w 9021354"/>
                <a:gd name="connsiteY10" fmla="*/ 670948 h 731312"/>
                <a:gd name="connsiteX11" fmla="*/ 2315961 w 9021354"/>
                <a:gd name="connsiteY11" fmla="*/ 684877 h 731312"/>
                <a:gd name="connsiteX12" fmla="*/ 2983169 w 9021354"/>
                <a:gd name="connsiteY12" fmla="*/ 584007 h 731312"/>
                <a:gd name="connsiteX13" fmla="*/ 4121654 w 9021354"/>
                <a:gd name="connsiteY13" fmla="*/ 299025 h 731312"/>
                <a:gd name="connsiteX14" fmla="*/ 5216860 w 9021354"/>
                <a:gd name="connsiteY14" fmla="*/ 101178 h 731312"/>
                <a:gd name="connsiteX15" fmla="*/ 6121713 w 9021354"/>
                <a:gd name="connsiteY15" fmla="*/ 18811 h 731312"/>
                <a:gd name="connsiteX16" fmla="*/ 6719433 w 9021354"/>
                <a:gd name="connsiteY16" fmla="*/ 0 h 731312"/>
                <a:gd name="connsiteX17" fmla="*/ 7244380 w 9021354"/>
                <a:gd name="connsiteY17" fmla="*/ 15169 h 731312"/>
                <a:gd name="connsiteX18" fmla="*/ 7868421 w 9021354"/>
                <a:gd name="connsiteY18" fmla="*/ 41593 h 731312"/>
                <a:gd name="connsiteX19" fmla="*/ 9021354 w 9021354"/>
                <a:gd name="connsiteY19" fmla="*/ 164889 h 731312"/>
                <a:gd name="connsiteX20" fmla="*/ 9021276 w 9021354"/>
                <a:gd name="connsiteY20" fmla="*/ 432299 h 731312"/>
                <a:gd name="connsiteX21" fmla="*/ 8659473 w 9021354"/>
                <a:gd name="connsiteY21" fmla="*/ 361774 h 731312"/>
                <a:gd name="connsiteX22" fmla="*/ 8030108 w 9021354"/>
                <a:gd name="connsiteY22" fmla="*/ 276366 h 731312"/>
                <a:gd name="connsiteX0" fmla="*/ 7478041 w 9013502"/>
                <a:gd name="connsiteY0" fmla="*/ 222864 h 731312"/>
                <a:gd name="connsiteX1" fmla="*/ 5902843 w 9013502"/>
                <a:gd name="connsiteY1" fmla="*/ 179284 h 731312"/>
                <a:gd name="connsiteX2" fmla="*/ 4391326 w 9013502"/>
                <a:gd name="connsiteY2" fmla="*/ 330079 h 731312"/>
                <a:gd name="connsiteX3" fmla="*/ 2966923 w 9013502"/>
                <a:gd name="connsiteY3" fmla="*/ 635226 h 731312"/>
                <a:gd name="connsiteX4" fmla="*/ 2171228 w 9013502"/>
                <a:gd name="connsiteY4" fmla="*/ 731312 h 731312"/>
                <a:gd name="connsiteX5" fmla="*/ 954327 w 9013502"/>
                <a:gd name="connsiteY5" fmla="*/ 575888 h 731312"/>
                <a:gd name="connsiteX6" fmla="*/ 686 w 9013502"/>
                <a:gd name="connsiteY6" fmla="*/ 220067 h 731312"/>
                <a:gd name="connsiteX7" fmla="*/ 11585 w 9013502"/>
                <a:gd name="connsiteY7" fmla="*/ 121943 h 731312"/>
                <a:gd name="connsiteX8" fmla="*/ 876205 w 9013502"/>
                <a:gd name="connsiteY8" fmla="*/ 483687 h 731312"/>
                <a:gd name="connsiteX9" fmla="*/ 1272667 w 9013502"/>
                <a:gd name="connsiteY9" fmla="*/ 579450 h 731312"/>
                <a:gd name="connsiteX10" fmla="*/ 1848017 w 9013502"/>
                <a:gd name="connsiteY10" fmla="*/ 670948 h 731312"/>
                <a:gd name="connsiteX11" fmla="*/ 2308109 w 9013502"/>
                <a:gd name="connsiteY11" fmla="*/ 684877 h 731312"/>
                <a:gd name="connsiteX12" fmla="*/ 2975317 w 9013502"/>
                <a:gd name="connsiteY12" fmla="*/ 584007 h 731312"/>
                <a:gd name="connsiteX13" fmla="*/ 4113802 w 9013502"/>
                <a:gd name="connsiteY13" fmla="*/ 299025 h 731312"/>
                <a:gd name="connsiteX14" fmla="*/ 5209008 w 9013502"/>
                <a:gd name="connsiteY14" fmla="*/ 101178 h 731312"/>
                <a:gd name="connsiteX15" fmla="*/ 6113861 w 9013502"/>
                <a:gd name="connsiteY15" fmla="*/ 18811 h 731312"/>
                <a:gd name="connsiteX16" fmla="*/ 6711581 w 9013502"/>
                <a:gd name="connsiteY16" fmla="*/ 0 h 731312"/>
                <a:gd name="connsiteX17" fmla="*/ 7236528 w 9013502"/>
                <a:gd name="connsiteY17" fmla="*/ 15169 h 731312"/>
                <a:gd name="connsiteX18" fmla="*/ 7860569 w 9013502"/>
                <a:gd name="connsiteY18" fmla="*/ 41593 h 731312"/>
                <a:gd name="connsiteX19" fmla="*/ 9013502 w 9013502"/>
                <a:gd name="connsiteY19" fmla="*/ 164889 h 731312"/>
                <a:gd name="connsiteX20" fmla="*/ 9013424 w 9013502"/>
                <a:gd name="connsiteY20" fmla="*/ 432299 h 731312"/>
                <a:gd name="connsiteX21" fmla="*/ 8651621 w 9013502"/>
                <a:gd name="connsiteY21" fmla="*/ 361774 h 731312"/>
                <a:gd name="connsiteX22" fmla="*/ 8022256 w 9013502"/>
                <a:gd name="connsiteY22" fmla="*/ 276366 h 731312"/>
                <a:gd name="connsiteX0" fmla="*/ 7478041 w 9013502"/>
                <a:gd name="connsiteY0" fmla="*/ 222864 h 731312"/>
                <a:gd name="connsiteX1" fmla="*/ 5902843 w 9013502"/>
                <a:gd name="connsiteY1" fmla="*/ 179284 h 731312"/>
                <a:gd name="connsiteX2" fmla="*/ 4391326 w 9013502"/>
                <a:gd name="connsiteY2" fmla="*/ 330079 h 731312"/>
                <a:gd name="connsiteX3" fmla="*/ 2966923 w 9013502"/>
                <a:gd name="connsiteY3" fmla="*/ 635226 h 731312"/>
                <a:gd name="connsiteX4" fmla="*/ 2171228 w 9013502"/>
                <a:gd name="connsiteY4" fmla="*/ 731312 h 731312"/>
                <a:gd name="connsiteX5" fmla="*/ 954327 w 9013502"/>
                <a:gd name="connsiteY5" fmla="*/ 575888 h 731312"/>
                <a:gd name="connsiteX6" fmla="*/ 686 w 9013502"/>
                <a:gd name="connsiteY6" fmla="*/ 220067 h 731312"/>
                <a:gd name="connsiteX7" fmla="*/ 11585 w 9013502"/>
                <a:gd name="connsiteY7" fmla="*/ 121943 h 731312"/>
                <a:gd name="connsiteX8" fmla="*/ 876205 w 9013502"/>
                <a:gd name="connsiteY8" fmla="*/ 483687 h 731312"/>
                <a:gd name="connsiteX9" fmla="*/ 1272667 w 9013502"/>
                <a:gd name="connsiteY9" fmla="*/ 579450 h 731312"/>
                <a:gd name="connsiteX10" fmla="*/ 1848017 w 9013502"/>
                <a:gd name="connsiteY10" fmla="*/ 670948 h 731312"/>
                <a:gd name="connsiteX11" fmla="*/ 2308109 w 9013502"/>
                <a:gd name="connsiteY11" fmla="*/ 684877 h 731312"/>
                <a:gd name="connsiteX12" fmla="*/ 2975317 w 9013502"/>
                <a:gd name="connsiteY12" fmla="*/ 584007 h 731312"/>
                <a:gd name="connsiteX13" fmla="*/ 4113802 w 9013502"/>
                <a:gd name="connsiteY13" fmla="*/ 299025 h 731312"/>
                <a:gd name="connsiteX14" fmla="*/ 5209008 w 9013502"/>
                <a:gd name="connsiteY14" fmla="*/ 101178 h 731312"/>
                <a:gd name="connsiteX15" fmla="*/ 6113861 w 9013502"/>
                <a:gd name="connsiteY15" fmla="*/ 18811 h 731312"/>
                <a:gd name="connsiteX16" fmla="*/ 6711581 w 9013502"/>
                <a:gd name="connsiteY16" fmla="*/ 0 h 731312"/>
                <a:gd name="connsiteX17" fmla="*/ 7236528 w 9013502"/>
                <a:gd name="connsiteY17" fmla="*/ 15169 h 731312"/>
                <a:gd name="connsiteX18" fmla="*/ 7860569 w 9013502"/>
                <a:gd name="connsiteY18" fmla="*/ 41593 h 731312"/>
                <a:gd name="connsiteX19" fmla="*/ 9013502 w 9013502"/>
                <a:gd name="connsiteY19" fmla="*/ 164889 h 731312"/>
                <a:gd name="connsiteX20" fmla="*/ 9013424 w 9013502"/>
                <a:gd name="connsiteY20" fmla="*/ 432299 h 731312"/>
                <a:gd name="connsiteX21" fmla="*/ 8651621 w 9013502"/>
                <a:gd name="connsiteY21" fmla="*/ 361774 h 731312"/>
                <a:gd name="connsiteX22" fmla="*/ 8022256 w 9013502"/>
                <a:gd name="connsiteY22" fmla="*/ 276366 h 731312"/>
                <a:gd name="connsiteX0" fmla="*/ 7478041 w 9013502"/>
                <a:gd name="connsiteY0" fmla="*/ 222864 h 731312"/>
                <a:gd name="connsiteX1" fmla="*/ 5902843 w 9013502"/>
                <a:gd name="connsiteY1" fmla="*/ 179284 h 731312"/>
                <a:gd name="connsiteX2" fmla="*/ 4391326 w 9013502"/>
                <a:gd name="connsiteY2" fmla="*/ 330079 h 731312"/>
                <a:gd name="connsiteX3" fmla="*/ 2966923 w 9013502"/>
                <a:gd name="connsiteY3" fmla="*/ 635226 h 731312"/>
                <a:gd name="connsiteX4" fmla="*/ 2171228 w 9013502"/>
                <a:gd name="connsiteY4" fmla="*/ 731312 h 731312"/>
                <a:gd name="connsiteX5" fmla="*/ 954327 w 9013502"/>
                <a:gd name="connsiteY5" fmla="*/ 575888 h 731312"/>
                <a:gd name="connsiteX6" fmla="*/ 686 w 9013502"/>
                <a:gd name="connsiteY6" fmla="*/ 220067 h 731312"/>
                <a:gd name="connsiteX7" fmla="*/ 11585 w 9013502"/>
                <a:gd name="connsiteY7" fmla="*/ 121943 h 731312"/>
                <a:gd name="connsiteX8" fmla="*/ 876205 w 9013502"/>
                <a:gd name="connsiteY8" fmla="*/ 483687 h 731312"/>
                <a:gd name="connsiteX9" fmla="*/ 1272667 w 9013502"/>
                <a:gd name="connsiteY9" fmla="*/ 579450 h 731312"/>
                <a:gd name="connsiteX10" fmla="*/ 1848017 w 9013502"/>
                <a:gd name="connsiteY10" fmla="*/ 670948 h 731312"/>
                <a:gd name="connsiteX11" fmla="*/ 2308109 w 9013502"/>
                <a:gd name="connsiteY11" fmla="*/ 684877 h 731312"/>
                <a:gd name="connsiteX12" fmla="*/ 2975317 w 9013502"/>
                <a:gd name="connsiteY12" fmla="*/ 584007 h 731312"/>
                <a:gd name="connsiteX13" fmla="*/ 4113802 w 9013502"/>
                <a:gd name="connsiteY13" fmla="*/ 299025 h 731312"/>
                <a:gd name="connsiteX14" fmla="*/ 5209008 w 9013502"/>
                <a:gd name="connsiteY14" fmla="*/ 101178 h 731312"/>
                <a:gd name="connsiteX15" fmla="*/ 6113861 w 9013502"/>
                <a:gd name="connsiteY15" fmla="*/ 18811 h 731312"/>
                <a:gd name="connsiteX16" fmla="*/ 6711581 w 9013502"/>
                <a:gd name="connsiteY16" fmla="*/ 0 h 731312"/>
                <a:gd name="connsiteX17" fmla="*/ 7236528 w 9013502"/>
                <a:gd name="connsiteY17" fmla="*/ 15169 h 731312"/>
                <a:gd name="connsiteX18" fmla="*/ 7860569 w 9013502"/>
                <a:gd name="connsiteY18" fmla="*/ 41593 h 731312"/>
                <a:gd name="connsiteX19" fmla="*/ 9013502 w 9013502"/>
                <a:gd name="connsiteY19" fmla="*/ 164889 h 731312"/>
                <a:gd name="connsiteX20" fmla="*/ 9013424 w 9013502"/>
                <a:gd name="connsiteY20" fmla="*/ 432299 h 731312"/>
                <a:gd name="connsiteX21" fmla="*/ 8651621 w 9013502"/>
                <a:gd name="connsiteY21" fmla="*/ 361774 h 731312"/>
                <a:gd name="connsiteX22" fmla="*/ 8022256 w 9013502"/>
                <a:gd name="connsiteY22" fmla="*/ 276366 h 731312"/>
                <a:gd name="connsiteX0" fmla="*/ 7478041 w 9013502"/>
                <a:gd name="connsiteY0" fmla="*/ 222864 h 731312"/>
                <a:gd name="connsiteX1" fmla="*/ 5902843 w 9013502"/>
                <a:gd name="connsiteY1" fmla="*/ 179284 h 731312"/>
                <a:gd name="connsiteX2" fmla="*/ 4391326 w 9013502"/>
                <a:gd name="connsiteY2" fmla="*/ 330079 h 731312"/>
                <a:gd name="connsiteX3" fmla="*/ 2966923 w 9013502"/>
                <a:gd name="connsiteY3" fmla="*/ 635226 h 731312"/>
                <a:gd name="connsiteX4" fmla="*/ 2171228 w 9013502"/>
                <a:gd name="connsiteY4" fmla="*/ 731312 h 731312"/>
                <a:gd name="connsiteX5" fmla="*/ 954327 w 9013502"/>
                <a:gd name="connsiteY5" fmla="*/ 575888 h 731312"/>
                <a:gd name="connsiteX6" fmla="*/ 791982 w 9013502"/>
                <a:gd name="connsiteY6" fmla="*/ 543880 h 731312"/>
                <a:gd name="connsiteX7" fmla="*/ 686 w 9013502"/>
                <a:gd name="connsiteY7" fmla="*/ 220067 h 731312"/>
                <a:gd name="connsiteX8" fmla="*/ 11585 w 9013502"/>
                <a:gd name="connsiteY8" fmla="*/ 121943 h 731312"/>
                <a:gd name="connsiteX9" fmla="*/ 876205 w 9013502"/>
                <a:gd name="connsiteY9" fmla="*/ 483687 h 731312"/>
                <a:gd name="connsiteX10" fmla="*/ 1272667 w 9013502"/>
                <a:gd name="connsiteY10" fmla="*/ 579450 h 731312"/>
                <a:gd name="connsiteX11" fmla="*/ 1848017 w 9013502"/>
                <a:gd name="connsiteY11" fmla="*/ 670948 h 731312"/>
                <a:gd name="connsiteX12" fmla="*/ 2308109 w 9013502"/>
                <a:gd name="connsiteY12" fmla="*/ 684877 h 731312"/>
                <a:gd name="connsiteX13" fmla="*/ 2975317 w 9013502"/>
                <a:gd name="connsiteY13" fmla="*/ 584007 h 731312"/>
                <a:gd name="connsiteX14" fmla="*/ 4113802 w 9013502"/>
                <a:gd name="connsiteY14" fmla="*/ 299025 h 731312"/>
                <a:gd name="connsiteX15" fmla="*/ 5209008 w 9013502"/>
                <a:gd name="connsiteY15" fmla="*/ 101178 h 731312"/>
                <a:gd name="connsiteX16" fmla="*/ 6113861 w 9013502"/>
                <a:gd name="connsiteY16" fmla="*/ 18811 h 731312"/>
                <a:gd name="connsiteX17" fmla="*/ 6711581 w 9013502"/>
                <a:gd name="connsiteY17" fmla="*/ 0 h 731312"/>
                <a:gd name="connsiteX18" fmla="*/ 7236528 w 9013502"/>
                <a:gd name="connsiteY18" fmla="*/ 15169 h 731312"/>
                <a:gd name="connsiteX19" fmla="*/ 7860569 w 9013502"/>
                <a:gd name="connsiteY19" fmla="*/ 41593 h 731312"/>
                <a:gd name="connsiteX20" fmla="*/ 9013502 w 9013502"/>
                <a:gd name="connsiteY20" fmla="*/ 164889 h 731312"/>
                <a:gd name="connsiteX21" fmla="*/ 9013424 w 9013502"/>
                <a:gd name="connsiteY21" fmla="*/ 432299 h 731312"/>
                <a:gd name="connsiteX22" fmla="*/ 8651621 w 9013502"/>
                <a:gd name="connsiteY22" fmla="*/ 361774 h 731312"/>
                <a:gd name="connsiteX23" fmla="*/ 8022256 w 9013502"/>
                <a:gd name="connsiteY23" fmla="*/ 276366 h 731312"/>
                <a:gd name="connsiteX0" fmla="*/ 7478041 w 9013502"/>
                <a:gd name="connsiteY0" fmla="*/ 222864 h 731312"/>
                <a:gd name="connsiteX1" fmla="*/ 5902843 w 9013502"/>
                <a:gd name="connsiteY1" fmla="*/ 179284 h 731312"/>
                <a:gd name="connsiteX2" fmla="*/ 4391326 w 9013502"/>
                <a:gd name="connsiteY2" fmla="*/ 330079 h 731312"/>
                <a:gd name="connsiteX3" fmla="*/ 2966923 w 9013502"/>
                <a:gd name="connsiteY3" fmla="*/ 635226 h 731312"/>
                <a:gd name="connsiteX4" fmla="*/ 2171228 w 9013502"/>
                <a:gd name="connsiteY4" fmla="*/ 731312 h 731312"/>
                <a:gd name="connsiteX5" fmla="*/ 954327 w 9013502"/>
                <a:gd name="connsiteY5" fmla="*/ 575888 h 731312"/>
                <a:gd name="connsiteX6" fmla="*/ 791982 w 9013502"/>
                <a:gd name="connsiteY6" fmla="*/ 543880 h 731312"/>
                <a:gd name="connsiteX7" fmla="*/ 686 w 9013502"/>
                <a:gd name="connsiteY7" fmla="*/ 220067 h 731312"/>
                <a:gd name="connsiteX8" fmla="*/ 11585 w 9013502"/>
                <a:gd name="connsiteY8" fmla="*/ 121943 h 731312"/>
                <a:gd name="connsiteX9" fmla="*/ 876205 w 9013502"/>
                <a:gd name="connsiteY9" fmla="*/ 483687 h 731312"/>
                <a:gd name="connsiteX10" fmla="*/ 1272667 w 9013502"/>
                <a:gd name="connsiteY10" fmla="*/ 579450 h 731312"/>
                <a:gd name="connsiteX11" fmla="*/ 1848017 w 9013502"/>
                <a:gd name="connsiteY11" fmla="*/ 670948 h 731312"/>
                <a:gd name="connsiteX12" fmla="*/ 2308109 w 9013502"/>
                <a:gd name="connsiteY12" fmla="*/ 684877 h 731312"/>
                <a:gd name="connsiteX13" fmla="*/ 2975317 w 9013502"/>
                <a:gd name="connsiteY13" fmla="*/ 584007 h 731312"/>
                <a:gd name="connsiteX14" fmla="*/ 4113802 w 9013502"/>
                <a:gd name="connsiteY14" fmla="*/ 299025 h 731312"/>
                <a:gd name="connsiteX15" fmla="*/ 5209008 w 9013502"/>
                <a:gd name="connsiteY15" fmla="*/ 101178 h 731312"/>
                <a:gd name="connsiteX16" fmla="*/ 6113861 w 9013502"/>
                <a:gd name="connsiteY16" fmla="*/ 18811 h 731312"/>
                <a:gd name="connsiteX17" fmla="*/ 6711581 w 9013502"/>
                <a:gd name="connsiteY17" fmla="*/ 0 h 731312"/>
                <a:gd name="connsiteX18" fmla="*/ 7236528 w 9013502"/>
                <a:gd name="connsiteY18" fmla="*/ 15169 h 731312"/>
                <a:gd name="connsiteX19" fmla="*/ 7860569 w 9013502"/>
                <a:gd name="connsiteY19" fmla="*/ 41593 h 731312"/>
                <a:gd name="connsiteX20" fmla="*/ 9013502 w 9013502"/>
                <a:gd name="connsiteY20" fmla="*/ 164889 h 731312"/>
                <a:gd name="connsiteX21" fmla="*/ 9013424 w 9013502"/>
                <a:gd name="connsiteY21" fmla="*/ 432299 h 731312"/>
                <a:gd name="connsiteX22" fmla="*/ 8651621 w 9013502"/>
                <a:gd name="connsiteY22" fmla="*/ 361774 h 731312"/>
                <a:gd name="connsiteX23" fmla="*/ 8022256 w 9013502"/>
                <a:gd name="connsiteY23" fmla="*/ 276366 h 731312"/>
                <a:gd name="connsiteX0" fmla="*/ 7478041 w 9013502"/>
                <a:gd name="connsiteY0" fmla="*/ 222864 h 731312"/>
                <a:gd name="connsiteX1" fmla="*/ 5902843 w 9013502"/>
                <a:gd name="connsiteY1" fmla="*/ 179284 h 731312"/>
                <a:gd name="connsiteX2" fmla="*/ 4391326 w 9013502"/>
                <a:gd name="connsiteY2" fmla="*/ 330079 h 731312"/>
                <a:gd name="connsiteX3" fmla="*/ 2966923 w 9013502"/>
                <a:gd name="connsiteY3" fmla="*/ 635226 h 731312"/>
                <a:gd name="connsiteX4" fmla="*/ 2171228 w 9013502"/>
                <a:gd name="connsiteY4" fmla="*/ 731312 h 731312"/>
                <a:gd name="connsiteX5" fmla="*/ 954327 w 9013502"/>
                <a:gd name="connsiteY5" fmla="*/ 575888 h 731312"/>
                <a:gd name="connsiteX6" fmla="*/ 791982 w 9013502"/>
                <a:gd name="connsiteY6" fmla="*/ 543880 h 731312"/>
                <a:gd name="connsiteX7" fmla="*/ 686 w 9013502"/>
                <a:gd name="connsiteY7" fmla="*/ 220067 h 731312"/>
                <a:gd name="connsiteX8" fmla="*/ 11585 w 9013502"/>
                <a:gd name="connsiteY8" fmla="*/ 121943 h 731312"/>
                <a:gd name="connsiteX9" fmla="*/ 876205 w 9013502"/>
                <a:gd name="connsiteY9" fmla="*/ 483687 h 731312"/>
                <a:gd name="connsiteX10" fmla="*/ 1272667 w 9013502"/>
                <a:gd name="connsiteY10" fmla="*/ 579450 h 731312"/>
                <a:gd name="connsiteX11" fmla="*/ 1848017 w 9013502"/>
                <a:gd name="connsiteY11" fmla="*/ 670948 h 731312"/>
                <a:gd name="connsiteX12" fmla="*/ 2308109 w 9013502"/>
                <a:gd name="connsiteY12" fmla="*/ 684877 h 731312"/>
                <a:gd name="connsiteX13" fmla="*/ 2975317 w 9013502"/>
                <a:gd name="connsiteY13" fmla="*/ 584007 h 731312"/>
                <a:gd name="connsiteX14" fmla="*/ 4113802 w 9013502"/>
                <a:gd name="connsiteY14" fmla="*/ 299025 h 731312"/>
                <a:gd name="connsiteX15" fmla="*/ 5209008 w 9013502"/>
                <a:gd name="connsiteY15" fmla="*/ 101178 h 731312"/>
                <a:gd name="connsiteX16" fmla="*/ 6113861 w 9013502"/>
                <a:gd name="connsiteY16" fmla="*/ 18811 h 731312"/>
                <a:gd name="connsiteX17" fmla="*/ 6711581 w 9013502"/>
                <a:gd name="connsiteY17" fmla="*/ 0 h 731312"/>
                <a:gd name="connsiteX18" fmla="*/ 7236528 w 9013502"/>
                <a:gd name="connsiteY18" fmla="*/ 15169 h 731312"/>
                <a:gd name="connsiteX19" fmla="*/ 7860569 w 9013502"/>
                <a:gd name="connsiteY19" fmla="*/ 41593 h 731312"/>
                <a:gd name="connsiteX20" fmla="*/ 9013502 w 9013502"/>
                <a:gd name="connsiteY20" fmla="*/ 164889 h 731312"/>
                <a:gd name="connsiteX21" fmla="*/ 9013424 w 9013502"/>
                <a:gd name="connsiteY21" fmla="*/ 432299 h 731312"/>
                <a:gd name="connsiteX22" fmla="*/ 8651621 w 9013502"/>
                <a:gd name="connsiteY22" fmla="*/ 361774 h 731312"/>
                <a:gd name="connsiteX23" fmla="*/ 8022256 w 9013502"/>
                <a:gd name="connsiteY23" fmla="*/ 276366 h 731312"/>
                <a:gd name="connsiteX0" fmla="*/ 7478041 w 9013502"/>
                <a:gd name="connsiteY0" fmla="*/ 222864 h 731312"/>
                <a:gd name="connsiteX1" fmla="*/ 5902843 w 9013502"/>
                <a:gd name="connsiteY1" fmla="*/ 179284 h 731312"/>
                <a:gd name="connsiteX2" fmla="*/ 4391326 w 9013502"/>
                <a:gd name="connsiteY2" fmla="*/ 330079 h 731312"/>
                <a:gd name="connsiteX3" fmla="*/ 2966923 w 9013502"/>
                <a:gd name="connsiteY3" fmla="*/ 635226 h 731312"/>
                <a:gd name="connsiteX4" fmla="*/ 2171228 w 9013502"/>
                <a:gd name="connsiteY4" fmla="*/ 731312 h 731312"/>
                <a:gd name="connsiteX5" fmla="*/ 954327 w 9013502"/>
                <a:gd name="connsiteY5" fmla="*/ 575888 h 731312"/>
                <a:gd name="connsiteX6" fmla="*/ 686 w 9013502"/>
                <a:gd name="connsiteY6" fmla="*/ 220067 h 731312"/>
                <a:gd name="connsiteX7" fmla="*/ 11585 w 9013502"/>
                <a:gd name="connsiteY7" fmla="*/ 121943 h 731312"/>
                <a:gd name="connsiteX8" fmla="*/ 876205 w 9013502"/>
                <a:gd name="connsiteY8" fmla="*/ 483687 h 731312"/>
                <a:gd name="connsiteX9" fmla="*/ 1272667 w 9013502"/>
                <a:gd name="connsiteY9" fmla="*/ 579450 h 731312"/>
                <a:gd name="connsiteX10" fmla="*/ 1848017 w 9013502"/>
                <a:gd name="connsiteY10" fmla="*/ 670948 h 731312"/>
                <a:gd name="connsiteX11" fmla="*/ 2308109 w 9013502"/>
                <a:gd name="connsiteY11" fmla="*/ 684877 h 731312"/>
                <a:gd name="connsiteX12" fmla="*/ 2975317 w 9013502"/>
                <a:gd name="connsiteY12" fmla="*/ 584007 h 731312"/>
                <a:gd name="connsiteX13" fmla="*/ 4113802 w 9013502"/>
                <a:gd name="connsiteY13" fmla="*/ 299025 h 731312"/>
                <a:gd name="connsiteX14" fmla="*/ 5209008 w 9013502"/>
                <a:gd name="connsiteY14" fmla="*/ 101178 h 731312"/>
                <a:gd name="connsiteX15" fmla="*/ 6113861 w 9013502"/>
                <a:gd name="connsiteY15" fmla="*/ 18811 h 731312"/>
                <a:gd name="connsiteX16" fmla="*/ 6711581 w 9013502"/>
                <a:gd name="connsiteY16" fmla="*/ 0 h 731312"/>
                <a:gd name="connsiteX17" fmla="*/ 7236528 w 9013502"/>
                <a:gd name="connsiteY17" fmla="*/ 15169 h 731312"/>
                <a:gd name="connsiteX18" fmla="*/ 7860569 w 9013502"/>
                <a:gd name="connsiteY18" fmla="*/ 41593 h 731312"/>
                <a:gd name="connsiteX19" fmla="*/ 9013502 w 9013502"/>
                <a:gd name="connsiteY19" fmla="*/ 164889 h 731312"/>
                <a:gd name="connsiteX20" fmla="*/ 9013424 w 9013502"/>
                <a:gd name="connsiteY20" fmla="*/ 432299 h 731312"/>
                <a:gd name="connsiteX21" fmla="*/ 8651621 w 9013502"/>
                <a:gd name="connsiteY21" fmla="*/ 361774 h 731312"/>
                <a:gd name="connsiteX22" fmla="*/ 8022256 w 9013502"/>
                <a:gd name="connsiteY22" fmla="*/ 276366 h 731312"/>
                <a:gd name="connsiteX0" fmla="*/ 7478041 w 9013502"/>
                <a:gd name="connsiteY0" fmla="*/ 222864 h 731312"/>
                <a:gd name="connsiteX1" fmla="*/ 5902843 w 9013502"/>
                <a:gd name="connsiteY1" fmla="*/ 179284 h 731312"/>
                <a:gd name="connsiteX2" fmla="*/ 4391326 w 9013502"/>
                <a:gd name="connsiteY2" fmla="*/ 330079 h 731312"/>
                <a:gd name="connsiteX3" fmla="*/ 2966923 w 9013502"/>
                <a:gd name="connsiteY3" fmla="*/ 635226 h 731312"/>
                <a:gd name="connsiteX4" fmla="*/ 2171228 w 9013502"/>
                <a:gd name="connsiteY4" fmla="*/ 731312 h 731312"/>
                <a:gd name="connsiteX5" fmla="*/ 1050420 w 9013502"/>
                <a:gd name="connsiteY5" fmla="*/ 592832 h 731312"/>
                <a:gd name="connsiteX6" fmla="*/ 686 w 9013502"/>
                <a:gd name="connsiteY6" fmla="*/ 220067 h 731312"/>
                <a:gd name="connsiteX7" fmla="*/ 11585 w 9013502"/>
                <a:gd name="connsiteY7" fmla="*/ 121943 h 731312"/>
                <a:gd name="connsiteX8" fmla="*/ 876205 w 9013502"/>
                <a:gd name="connsiteY8" fmla="*/ 483687 h 731312"/>
                <a:gd name="connsiteX9" fmla="*/ 1272667 w 9013502"/>
                <a:gd name="connsiteY9" fmla="*/ 579450 h 731312"/>
                <a:gd name="connsiteX10" fmla="*/ 1848017 w 9013502"/>
                <a:gd name="connsiteY10" fmla="*/ 670948 h 731312"/>
                <a:gd name="connsiteX11" fmla="*/ 2308109 w 9013502"/>
                <a:gd name="connsiteY11" fmla="*/ 684877 h 731312"/>
                <a:gd name="connsiteX12" fmla="*/ 2975317 w 9013502"/>
                <a:gd name="connsiteY12" fmla="*/ 584007 h 731312"/>
                <a:gd name="connsiteX13" fmla="*/ 4113802 w 9013502"/>
                <a:gd name="connsiteY13" fmla="*/ 299025 h 731312"/>
                <a:gd name="connsiteX14" fmla="*/ 5209008 w 9013502"/>
                <a:gd name="connsiteY14" fmla="*/ 101178 h 731312"/>
                <a:gd name="connsiteX15" fmla="*/ 6113861 w 9013502"/>
                <a:gd name="connsiteY15" fmla="*/ 18811 h 731312"/>
                <a:gd name="connsiteX16" fmla="*/ 6711581 w 9013502"/>
                <a:gd name="connsiteY16" fmla="*/ 0 h 731312"/>
                <a:gd name="connsiteX17" fmla="*/ 7236528 w 9013502"/>
                <a:gd name="connsiteY17" fmla="*/ 15169 h 731312"/>
                <a:gd name="connsiteX18" fmla="*/ 7860569 w 9013502"/>
                <a:gd name="connsiteY18" fmla="*/ 41593 h 731312"/>
                <a:gd name="connsiteX19" fmla="*/ 9013502 w 9013502"/>
                <a:gd name="connsiteY19" fmla="*/ 164889 h 731312"/>
                <a:gd name="connsiteX20" fmla="*/ 9013424 w 9013502"/>
                <a:gd name="connsiteY20" fmla="*/ 432299 h 731312"/>
                <a:gd name="connsiteX21" fmla="*/ 8651621 w 9013502"/>
                <a:gd name="connsiteY21" fmla="*/ 361774 h 731312"/>
                <a:gd name="connsiteX22" fmla="*/ 8022256 w 9013502"/>
                <a:gd name="connsiteY22" fmla="*/ 276366 h 731312"/>
                <a:gd name="connsiteX0" fmla="*/ 7478041 w 9013502"/>
                <a:gd name="connsiteY0" fmla="*/ 222864 h 731312"/>
                <a:gd name="connsiteX1" fmla="*/ 5902843 w 9013502"/>
                <a:gd name="connsiteY1" fmla="*/ 179284 h 731312"/>
                <a:gd name="connsiteX2" fmla="*/ 4391326 w 9013502"/>
                <a:gd name="connsiteY2" fmla="*/ 330079 h 731312"/>
                <a:gd name="connsiteX3" fmla="*/ 2966923 w 9013502"/>
                <a:gd name="connsiteY3" fmla="*/ 635226 h 731312"/>
                <a:gd name="connsiteX4" fmla="*/ 2171228 w 9013502"/>
                <a:gd name="connsiteY4" fmla="*/ 731312 h 731312"/>
                <a:gd name="connsiteX5" fmla="*/ 1050420 w 9013502"/>
                <a:gd name="connsiteY5" fmla="*/ 592832 h 731312"/>
                <a:gd name="connsiteX6" fmla="*/ 686 w 9013502"/>
                <a:gd name="connsiteY6" fmla="*/ 220067 h 731312"/>
                <a:gd name="connsiteX7" fmla="*/ 11585 w 9013502"/>
                <a:gd name="connsiteY7" fmla="*/ 121943 h 731312"/>
                <a:gd name="connsiteX8" fmla="*/ 876205 w 9013502"/>
                <a:gd name="connsiteY8" fmla="*/ 483687 h 731312"/>
                <a:gd name="connsiteX9" fmla="*/ 1272667 w 9013502"/>
                <a:gd name="connsiteY9" fmla="*/ 579450 h 731312"/>
                <a:gd name="connsiteX10" fmla="*/ 1848017 w 9013502"/>
                <a:gd name="connsiteY10" fmla="*/ 670948 h 731312"/>
                <a:gd name="connsiteX11" fmla="*/ 2308109 w 9013502"/>
                <a:gd name="connsiteY11" fmla="*/ 684877 h 731312"/>
                <a:gd name="connsiteX12" fmla="*/ 2975317 w 9013502"/>
                <a:gd name="connsiteY12" fmla="*/ 584007 h 731312"/>
                <a:gd name="connsiteX13" fmla="*/ 4113802 w 9013502"/>
                <a:gd name="connsiteY13" fmla="*/ 299025 h 731312"/>
                <a:gd name="connsiteX14" fmla="*/ 5209008 w 9013502"/>
                <a:gd name="connsiteY14" fmla="*/ 101178 h 731312"/>
                <a:gd name="connsiteX15" fmla="*/ 6113861 w 9013502"/>
                <a:gd name="connsiteY15" fmla="*/ 18811 h 731312"/>
                <a:gd name="connsiteX16" fmla="*/ 6711581 w 9013502"/>
                <a:gd name="connsiteY16" fmla="*/ 0 h 731312"/>
                <a:gd name="connsiteX17" fmla="*/ 7236528 w 9013502"/>
                <a:gd name="connsiteY17" fmla="*/ 15169 h 731312"/>
                <a:gd name="connsiteX18" fmla="*/ 7860569 w 9013502"/>
                <a:gd name="connsiteY18" fmla="*/ 41593 h 731312"/>
                <a:gd name="connsiteX19" fmla="*/ 9013502 w 9013502"/>
                <a:gd name="connsiteY19" fmla="*/ 164889 h 731312"/>
                <a:gd name="connsiteX20" fmla="*/ 9013424 w 9013502"/>
                <a:gd name="connsiteY20" fmla="*/ 432299 h 731312"/>
                <a:gd name="connsiteX21" fmla="*/ 8651621 w 9013502"/>
                <a:gd name="connsiteY21" fmla="*/ 361774 h 731312"/>
                <a:gd name="connsiteX22" fmla="*/ 8022256 w 9013502"/>
                <a:gd name="connsiteY22" fmla="*/ 276366 h 731312"/>
                <a:gd name="connsiteX0" fmla="*/ 7492371 w 9027832"/>
                <a:gd name="connsiteY0" fmla="*/ 222864 h 731312"/>
                <a:gd name="connsiteX1" fmla="*/ 5917173 w 9027832"/>
                <a:gd name="connsiteY1" fmla="*/ 179284 h 731312"/>
                <a:gd name="connsiteX2" fmla="*/ 4405656 w 9027832"/>
                <a:gd name="connsiteY2" fmla="*/ 330079 h 731312"/>
                <a:gd name="connsiteX3" fmla="*/ 2981253 w 9027832"/>
                <a:gd name="connsiteY3" fmla="*/ 635226 h 731312"/>
                <a:gd name="connsiteX4" fmla="*/ 2185558 w 9027832"/>
                <a:gd name="connsiteY4" fmla="*/ 731312 h 731312"/>
                <a:gd name="connsiteX5" fmla="*/ 1064750 w 9027832"/>
                <a:gd name="connsiteY5" fmla="*/ 592832 h 731312"/>
                <a:gd name="connsiteX6" fmla="*/ 15016 w 9027832"/>
                <a:gd name="connsiteY6" fmla="*/ 220067 h 731312"/>
                <a:gd name="connsiteX7" fmla="*/ 0 w 9027832"/>
                <a:gd name="connsiteY7" fmla="*/ 115256 h 731312"/>
                <a:gd name="connsiteX8" fmla="*/ 890535 w 9027832"/>
                <a:gd name="connsiteY8" fmla="*/ 483687 h 731312"/>
                <a:gd name="connsiteX9" fmla="*/ 1286997 w 9027832"/>
                <a:gd name="connsiteY9" fmla="*/ 579450 h 731312"/>
                <a:gd name="connsiteX10" fmla="*/ 1862347 w 9027832"/>
                <a:gd name="connsiteY10" fmla="*/ 670948 h 731312"/>
                <a:gd name="connsiteX11" fmla="*/ 2322439 w 9027832"/>
                <a:gd name="connsiteY11" fmla="*/ 684877 h 731312"/>
                <a:gd name="connsiteX12" fmla="*/ 2989647 w 9027832"/>
                <a:gd name="connsiteY12" fmla="*/ 584007 h 731312"/>
                <a:gd name="connsiteX13" fmla="*/ 4128132 w 9027832"/>
                <a:gd name="connsiteY13" fmla="*/ 299025 h 731312"/>
                <a:gd name="connsiteX14" fmla="*/ 5223338 w 9027832"/>
                <a:gd name="connsiteY14" fmla="*/ 101178 h 731312"/>
                <a:gd name="connsiteX15" fmla="*/ 6128191 w 9027832"/>
                <a:gd name="connsiteY15" fmla="*/ 18811 h 731312"/>
                <a:gd name="connsiteX16" fmla="*/ 6725911 w 9027832"/>
                <a:gd name="connsiteY16" fmla="*/ 0 h 731312"/>
                <a:gd name="connsiteX17" fmla="*/ 7250858 w 9027832"/>
                <a:gd name="connsiteY17" fmla="*/ 15169 h 731312"/>
                <a:gd name="connsiteX18" fmla="*/ 7874899 w 9027832"/>
                <a:gd name="connsiteY18" fmla="*/ 41593 h 731312"/>
                <a:gd name="connsiteX19" fmla="*/ 9027832 w 9027832"/>
                <a:gd name="connsiteY19" fmla="*/ 164889 h 731312"/>
                <a:gd name="connsiteX20" fmla="*/ 9027754 w 9027832"/>
                <a:gd name="connsiteY20" fmla="*/ 432299 h 731312"/>
                <a:gd name="connsiteX21" fmla="*/ 8665951 w 9027832"/>
                <a:gd name="connsiteY21" fmla="*/ 361774 h 731312"/>
                <a:gd name="connsiteX22" fmla="*/ 8036586 w 9027832"/>
                <a:gd name="connsiteY22" fmla="*/ 276366 h 731312"/>
                <a:gd name="connsiteX0" fmla="*/ 7478041 w 9013502"/>
                <a:gd name="connsiteY0" fmla="*/ 222864 h 731312"/>
                <a:gd name="connsiteX1" fmla="*/ 5902843 w 9013502"/>
                <a:gd name="connsiteY1" fmla="*/ 179284 h 731312"/>
                <a:gd name="connsiteX2" fmla="*/ 4391326 w 9013502"/>
                <a:gd name="connsiteY2" fmla="*/ 330079 h 731312"/>
                <a:gd name="connsiteX3" fmla="*/ 2966923 w 9013502"/>
                <a:gd name="connsiteY3" fmla="*/ 635226 h 731312"/>
                <a:gd name="connsiteX4" fmla="*/ 2171228 w 9013502"/>
                <a:gd name="connsiteY4" fmla="*/ 731312 h 731312"/>
                <a:gd name="connsiteX5" fmla="*/ 1050420 w 9013502"/>
                <a:gd name="connsiteY5" fmla="*/ 592832 h 731312"/>
                <a:gd name="connsiteX6" fmla="*/ 686 w 9013502"/>
                <a:gd name="connsiteY6" fmla="*/ 220067 h 731312"/>
                <a:gd name="connsiteX7" fmla="*/ 18064 w 9013502"/>
                <a:gd name="connsiteY7" fmla="*/ 121944 h 731312"/>
                <a:gd name="connsiteX8" fmla="*/ 876205 w 9013502"/>
                <a:gd name="connsiteY8" fmla="*/ 483687 h 731312"/>
                <a:gd name="connsiteX9" fmla="*/ 1272667 w 9013502"/>
                <a:gd name="connsiteY9" fmla="*/ 579450 h 731312"/>
                <a:gd name="connsiteX10" fmla="*/ 1848017 w 9013502"/>
                <a:gd name="connsiteY10" fmla="*/ 670948 h 731312"/>
                <a:gd name="connsiteX11" fmla="*/ 2308109 w 9013502"/>
                <a:gd name="connsiteY11" fmla="*/ 684877 h 731312"/>
                <a:gd name="connsiteX12" fmla="*/ 2975317 w 9013502"/>
                <a:gd name="connsiteY12" fmla="*/ 584007 h 731312"/>
                <a:gd name="connsiteX13" fmla="*/ 4113802 w 9013502"/>
                <a:gd name="connsiteY13" fmla="*/ 299025 h 731312"/>
                <a:gd name="connsiteX14" fmla="*/ 5209008 w 9013502"/>
                <a:gd name="connsiteY14" fmla="*/ 101178 h 731312"/>
                <a:gd name="connsiteX15" fmla="*/ 6113861 w 9013502"/>
                <a:gd name="connsiteY15" fmla="*/ 18811 h 731312"/>
                <a:gd name="connsiteX16" fmla="*/ 6711581 w 9013502"/>
                <a:gd name="connsiteY16" fmla="*/ 0 h 731312"/>
                <a:gd name="connsiteX17" fmla="*/ 7236528 w 9013502"/>
                <a:gd name="connsiteY17" fmla="*/ 15169 h 731312"/>
                <a:gd name="connsiteX18" fmla="*/ 7860569 w 9013502"/>
                <a:gd name="connsiteY18" fmla="*/ 41593 h 731312"/>
                <a:gd name="connsiteX19" fmla="*/ 9013502 w 9013502"/>
                <a:gd name="connsiteY19" fmla="*/ 164889 h 731312"/>
                <a:gd name="connsiteX20" fmla="*/ 9013424 w 9013502"/>
                <a:gd name="connsiteY20" fmla="*/ 432299 h 731312"/>
                <a:gd name="connsiteX21" fmla="*/ 8651621 w 9013502"/>
                <a:gd name="connsiteY21" fmla="*/ 361774 h 731312"/>
                <a:gd name="connsiteX22" fmla="*/ 8022256 w 9013502"/>
                <a:gd name="connsiteY22" fmla="*/ 276366 h 731312"/>
                <a:gd name="connsiteX0" fmla="*/ 7478041 w 9013502"/>
                <a:gd name="connsiteY0" fmla="*/ 222864 h 731312"/>
                <a:gd name="connsiteX1" fmla="*/ 5902843 w 9013502"/>
                <a:gd name="connsiteY1" fmla="*/ 179284 h 731312"/>
                <a:gd name="connsiteX2" fmla="*/ 4391326 w 9013502"/>
                <a:gd name="connsiteY2" fmla="*/ 330079 h 731312"/>
                <a:gd name="connsiteX3" fmla="*/ 2966923 w 9013502"/>
                <a:gd name="connsiteY3" fmla="*/ 635226 h 731312"/>
                <a:gd name="connsiteX4" fmla="*/ 2171228 w 9013502"/>
                <a:gd name="connsiteY4" fmla="*/ 731312 h 731312"/>
                <a:gd name="connsiteX5" fmla="*/ 1050420 w 9013502"/>
                <a:gd name="connsiteY5" fmla="*/ 592832 h 731312"/>
                <a:gd name="connsiteX6" fmla="*/ 686 w 9013502"/>
                <a:gd name="connsiteY6" fmla="*/ 220067 h 731312"/>
                <a:gd name="connsiteX7" fmla="*/ 11586 w 9013502"/>
                <a:gd name="connsiteY7" fmla="*/ 115257 h 731312"/>
                <a:gd name="connsiteX8" fmla="*/ 876205 w 9013502"/>
                <a:gd name="connsiteY8" fmla="*/ 483687 h 731312"/>
                <a:gd name="connsiteX9" fmla="*/ 1272667 w 9013502"/>
                <a:gd name="connsiteY9" fmla="*/ 579450 h 731312"/>
                <a:gd name="connsiteX10" fmla="*/ 1848017 w 9013502"/>
                <a:gd name="connsiteY10" fmla="*/ 670948 h 731312"/>
                <a:gd name="connsiteX11" fmla="*/ 2308109 w 9013502"/>
                <a:gd name="connsiteY11" fmla="*/ 684877 h 731312"/>
                <a:gd name="connsiteX12" fmla="*/ 2975317 w 9013502"/>
                <a:gd name="connsiteY12" fmla="*/ 584007 h 731312"/>
                <a:gd name="connsiteX13" fmla="*/ 4113802 w 9013502"/>
                <a:gd name="connsiteY13" fmla="*/ 299025 h 731312"/>
                <a:gd name="connsiteX14" fmla="*/ 5209008 w 9013502"/>
                <a:gd name="connsiteY14" fmla="*/ 101178 h 731312"/>
                <a:gd name="connsiteX15" fmla="*/ 6113861 w 9013502"/>
                <a:gd name="connsiteY15" fmla="*/ 18811 h 731312"/>
                <a:gd name="connsiteX16" fmla="*/ 6711581 w 9013502"/>
                <a:gd name="connsiteY16" fmla="*/ 0 h 731312"/>
                <a:gd name="connsiteX17" fmla="*/ 7236528 w 9013502"/>
                <a:gd name="connsiteY17" fmla="*/ 15169 h 731312"/>
                <a:gd name="connsiteX18" fmla="*/ 7860569 w 9013502"/>
                <a:gd name="connsiteY18" fmla="*/ 41593 h 731312"/>
                <a:gd name="connsiteX19" fmla="*/ 9013502 w 9013502"/>
                <a:gd name="connsiteY19" fmla="*/ 164889 h 731312"/>
                <a:gd name="connsiteX20" fmla="*/ 9013424 w 9013502"/>
                <a:gd name="connsiteY20" fmla="*/ 432299 h 731312"/>
                <a:gd name="connsiteX21" fmla="*/ 8651621 w 9013502"/>
                <a:gd name="connsiteY21" fmla="*/ 361774 h 731312"/>
                <a:gd name="connsiteX22" fmla="*/ 8022256 w 9013502"/>
                <a:gd name="connsiteY22" fmla="*/ 276366 h 731312"/>
                <a:gd name="connsiteX0" fmla="*/ 7478041 w 9013502"/>
                <a:gd name="connsiteY0" fmla="*/ 222864 h 731312"/>
                <a:gd name="connsiteX1" fmla="*/ 5902843 w 9013502"/>
                <a:gd name="connsiteY1" fmla="*/ 179284 h 731312"/>
                <a:gd name="connsiteX2" fmla="*/ 4391326 w 9013502"/>
                <a:gd name="connsiteY2" fmla="*/ 330079 h 731312"/>
                <a:gd name="connsiteX3" fmla="*/ 2966923 w 9013502"/>
                <a:gd name="connsiteY3" fmla="*/ 635226 h 731312"/>
                <a:gd name="connsiteX4" fmla="*/ 2171228 w 9013502"/>
                <a:gd name="connsiteY4" fmla="*/ 731312 h 731312"/>
                <a:gd name="connsiteX5" fmla="*/ 1050420 w 9013502"/>
                <a:gd name="connsiteY5" fmla="*/ 592832 h 731312"/>
                <a:gd name="connsiteX6" fmla="*/ 686 w 9013502"/>
                <a:gd name="connsiteY6" fmla="*/ 220067 h 731312"/>
                <a:gd name="connsiteX7" fmla="*/ 5106 w 9013502"/>
                <a:gd name="connsiteY7" fmla="*/ 108568 h 731312"/>
                <a:gd name="connsiteX8" fmla="*/ 876205 w 9013502"/>
                <a:gd name="connsiteY8" fmla="*/ 483687 h 731312"/>
                <a:gd name="connsiteX9" fmla="*/ 1272667 w 9013502"/>
                <a:gd name="connsiteY9" fmla="*/ 579450 h 731312"/>
                <a:gd name="connsiteX10" fmla="*/ 1848017 w 9013502"/>
                <a:gd name="connsiteY10" fmla="*/ 670948 h 731312"/>
                <a:gd name="connsiteX11" fmla="*/ 2308109 w 9013502"/>
                <a:gd name="connsiteY11" fmla="*/ 684877 h 731312"/>
                <a:gd name="connsiteX12" fmla="*/ 2975317 w 9013502"/>
                <a:gd name="connsiteY12" fmla="*/ 584007 h 731312"/>
                <a:gd name="connsiteX13" fmla="*/ 4113802 w 9013502"/>
                <a:gd name="connsiteY13" fmla="*/ 299025 h 731312"/>
                <a:gd name="connsiteX14" fmla="*/ 5209008 w 9013502"/>
                <a:gd name="connsiteY14" fmla="*/ 101178 h 731312"/>
                <a:gd name="connsiteX15" fmla="*/ 6113861 w 9013502"/>
                <a:gd name="connsiteY15" fmla="*/ 18811 h 731312"/>
                <a:gd name="connsiteX16" fmla="*/ 6711581 w 9013502"/>
                <a:gd name="connsiteY16" fmla="*/ 0 h 731312"/>
                <a:gd name="connsiteX17" fmla="*/ 7236528 w 9013502"/>
                <a:gd name="connsiteY17" fmla="*/ 15169 h 731312"/>
                <a:gd name="connsiteX18" fmla="*/ 7860569 w 9013502"/>
                <a:gd name="connsiteY18" fmla="*/ 41593 h 731312"/>
                <a:gd name="connsiteX19" fmla="*/ 9013502 w 9013502"/>
                <a:gd name="connsiteY19" fmla="*/ 164889 h 731312"/>
                <a:gd name="connsiteX20" fmla="*/ 9013424 w 9013502"/>
                <a:gd name="connsiteY20" fmla="*/ 432299 h 731312"/>
                <a:gd name="connsiteX21" fmla="*/ 8651621 w 9013502"/>
                <a:gd name="connsiteY21" fmla="*/ 361774 h 731312"/>
                <a:gd name="connsiteX22" fmla="*/ 8022256 w 9013502"/>
                <a:gd name="connsiteY22" fmla="*/ 276366 h 731312"/>
                <a:gd name="connsiteX0" fmla="*/ 7545246 w 9080707"/>
                <a:gd name="connsiteY0" fmla="*/ 222864 h 731312"/>
                <a:gd name="connsiteX1" fmla="*/ 5970048 w 9080707"/>
                <a:gd name="connsiteY1" fmla="*/ 179284 h 731312"/>
                <a:gd name="connsiteX2" fmla="*/ 4458531 w 9080707"/>
                <a:gd name="connsiteY2" fmla="*/ 330079 h 731312"/>
                <a:gd name="connsiteX3" fmla="*/ 3034128 w 9080707"/>
                <a:gd name="connsiteY3" fmla="*/ 635226 h 731312"/>
                <a:gd name="connsiteX4" fmla="*/ 2238433 w 9080707"/>
                <a:gd name="connsiteY4" fmla="*/ 731312 h 731312"/>
                <a:gd name="connsiteX5" fmla="*/ 1117625 w 9080707"/>
                <a:gd name="connsiteY5" fmla="*/ 592832 h 731312"/>
                <a:gd name="connsiteX6" fmla="*/ 67891 w 9080707"/>
                <a:gd name="connsiteY6" fmla="*/ 220067 h 731312"/>
                <a:gd name="connsiteX7" fmla="*/ 72311 w 9080707"/>
                <a:gd name="connsiteY7" fmla="*/ 108568 h 731312"/>
                <a:gd name="connsiteX8" fmla="*/ 943410 w 9080707"/>
                <a:gd name="connsiteY8" fmla="*/ 483687 h 731312"/>
                <a:gd name="connsiteX9" fmla="*/ 1339872 w 9080707"/>
                <a:gd name="connsiteY9" fmla="*/ 579450 h 731312"/>
                <a:gd name="connsiteX10" fmla="*/ 1915222 w 9080707"/>
                <a:gd name="connsiteY10" fmla="*/ 670948 h 731312"/>
                <a:gd name="connsiteX11" fmla="*/ 2375314 w 9080707"/>
                <a:gd name="connsiteY11" fmla="*/ 684877 h 731312"/>
                <a:gd name="connsiteX12" fmla="*/ 3042522 w 9080707"/>
                <a:gd name="connsiteY12" fmla="*/ 584007 h 731312"/>
                <a:gd name="connsiteX13" fmla="*/ 4181007 w 9080707"/>
                <a:gd name="connsiteY13" fmla="*/ 299025 h 731312"/>
                <a:gd name="connsiteX14" fmla="*/ 5276213 w 9080707"/>
                <a:gd name="connsiteY14" fmla="*/ 101178 h 731312"/>
                <a:gd name="connsiteX15" fmla="*/ 6181066 w 9080707"/>
                <a:gd name="connsiteY15" fmla="*/ 18811 h 731312"/>
                <a:gd name="connsiteX16" fmla="*/ 6778786 w 9080707"/>
                <a:gd name="connsiteY16" fmla="*/ 0 h 731312"/>
                <a:gd name="connsiteX17" fmla="*/ 7303733 w 9080707"/>
                <a:gd name="connsiteY17" fmla="*/ 15169 h 731312"/>
                <a:gd name="connsiteX18" fmla="*/ 7927774 w 9080707"/>
                <a:gd name="connsiteY18" fmla="*/ 41593 h 731312"/>
                <a:gd name="connsiteX19" fmla="*/ 9080707 w 9080707"/>
                <a:gd name="connsiteY19" fmla="*/ 164889 h 731312"/>
                <a:gd name="connsiteX20" fmla="*/ 9080629 w 9080707"/>
                <a:gd name="connsiteY20" fmla="*/ 432299 h 731312"/>
                <a:gd name="connsiteX21" fmla="*/ 8718826 w 9080707"/>
                <a:gd name="connsiteY21" fmla="*/ 361774 h 731312"/>
                <a:gd name="connsiteX22" fmla="*/ 8089461 w 9080707"/>
                <a:gd name="connsiteY22" fmla="*/ 276366 h 731312"/>
                <a:gd name="connsiteX0" fmla="*/ 7478041 w 9013502"/>
                <a:gd name="connsiteY0" fmla="*/ 592645 h 1101093"/>
                <a:gd name="connsiteX1" fmla="*/ 5902843 w 9013502"/>
                <a:gd name="connsiteY1" fmla="*/ 549065 h 1101093"/>
                <a:gd name="connsiteX2" fmla="*/ 4391326 w 9013502"/>
                <a:gd name="connsiteY2" fmla="*/ 699860 h 1101093"/>
                <a:gd name="connsiteX3" fmla="*/ 2966923 w 9013502"/>
                <a:gd name="connsiteY3" fmla="*/ 1005007 h 1101093"/>
                <a:gd name="connsiteX4" fmla="*/ 2171228 w 9013502"/>
                <a:gd name="connsiteY4" fmla="*/ 1101093 h 1101093"/>
                <a:gd name="connsiteX5" fmla="*/ 1050420 w 9013502"/>
                <a:gd name="connsiteY5" fmla="*/ 962613 h 1101093"/>
                <a:gd name="connsiteX6" fmla="*/ 686 w 9013502"/>
                <a:gd name="connsiteY6" fmla="*/ 589848 h 1101093"/>
                <a:gd name="connsiteX7" fmla="*/ 145786 w 9013502"/>
                <a:gd name="connsiteY7" fmla="*/ 42567 h 1101093"/>
                <a:gd name="connsiteX8" fmla="*/ 876205 w 9013502"/>
                <a:gd name="connsiteY8" fmla="*/ 853468 h 1101093"/>
                <a:gd name="connsiteX9" fmla="*/ 1272667 w 9013502"/>
                <a:gd name="connsiteY9" fmla="*/ 949231 h 1101093"/>
                <a:gd name="connsiteX10" fmla="*/ 1848017 w 9013502"/>
                <a:gd name="connsiteY10" fmla="*/ 1040729 h 1101093"/>
                <a:gd name="connsiteX11" fmla="*/ 2308109 w 9013502"/>
                <a:gd name="connsiteY11" fmla="*/ 1054658 h 1101093"/>
                <a:gd name="connsiteX12" fmla="*/ 2975317 w 9013502"/>
                <a:gd name="connsiteY12" fmla="*/ 953788 h 1101093"/>
                <a:gd name="connsiteX13" fmla="*/ 4113802 w 9013502"/>
                <a:gd name="connsiteY13" fmla="*/ 668806 h 1101093"/>
                <a:gd name="connsiteX14" fmla="*/ 5209008 w 9013502"/>
                <a:gd name="connsiteY14" fmla="*/ 470959 h 1101093"/>
                <a:gd name="connsiteX15" fmla="*/ 6113861 w 9013502"/>
                <a:gd name="connsiteY15" fmla="*/ 388592 h 1101093"/>
                <a:gd name="connsiteX16" fmla="*/ 6711581 w 9013502"/>
                <a:gd name="connsiteY16" fmla="*/ 369781 h 1101093"/>
                <a:gd name="connsiteX17" fmla="*/ 7236528 w 9013502"/>
                <a:gd name="connsiteY17" fmla="*/ 384950 h 1101093"/>
                <a:gd name="connsiteX18" fmla="*/ 7860569 w 9013502"/>
                <a:gd name="connsiteY18" fmla="*/ 411374 h 1101093"/>
                <a:gd name="connsiteX19" fmla="*/ 9013502 w 9013502"/>
                <a:gd name="connsiteY19" fmla="*/ 534670 h 1101093"/>
                <a:gd name="connsiteX20" fmla="*/ 9013424 w 9013502"/>
                <a:gd name="connsiteY20" fmla="*/ 802080 h 1101093"/>
                <a:gd name="connsiteX21" fmla="*/ 8651621 w 9013502"/>
                <a:gd name="connsiteY21" fmla="*/ 731555 h 1101093"/>
                <a:gd name="connsiteX22" fmla="*/ 8022256 w 9013502"/>
                <a:gd name="connsiteY22" fmla="*/ 646147 h 1101093"/>
                <a:gd name="connsiteX0" fmla="*/ 7477355 w 9012816"/>
                <a:gd name="connsiteY0" fmla="*/ 550078 h 1058526"/>
                <a:gd name="connsiteX1" fmla="*/ 5902157 w 9012816"/>
                <a:gd name="connsiteY1" fmla="*/ 506498 h 1058526"/>
                <a:gd name="connsiteX2" fmla="*/ 4390640 w 9012816"/>
                <a:gd name="connsiteY2" fmla="*/ 657293 h 1058526"/>
                <a:gd name="connsiteX3" fmla="*/ 2966237 w 9012816"/>
                <a:gd name="connsiteY3" fmla="*/ 962440 h 1058526"/>
                <a:gd name="connsiteX4" fmla="*/ 2170542 w 9012816"/>
                <a:gd name="connsiteY4" fmla="*/ 1058526 h 1058526"/>
                <a:gd name="connsiteX5" fmla="*/ 1049734 w 9012816"/>
                <a:gd name="connsiteY5" fmla="*/ 920046 h 1058526"/>
                <a:gd name="connsiteX6" fmla="*/ 0 w 9012816"/>
                <a:gd name="connsiteY6" fmla="*/ 547281 h 1058526"/>
                <a:gd name="connsiteX7" fmla="*/ 145100 w 9012816"/>
                <a:gd name="connsiteY7" fmla="*/ 0 h 1058526"/>
                <a:gd name="connsiteX8" fmla="*/ 875519 w 9012816"/>
                <a:gd name="connsiteY8" fmla="*/ 810901 h 1058526"/>
                <a:gd name="connsiteX9" fmla="*/ 1271981 w 9012816"/>
                <a:gd name="connsiteY9" fmla="*/ 906664 h 1058526"/>
                <a:gd name="connsiteX10" fmla="*/ 1847331 w 9012816"/>
                <a:gd name="connsiteY10" fmla="*/ 998162 h 1058526"/>
                <a:gd name="connsiteX11" fmla="*/ 2307423 w 9012816"/>
                <a:gd name="connsiteY11" fmla="*/ 1012091 h 1058526"/>
                <a:gd name="connsiteX12" fmla="*/ 2974631 w 9012816"/>
                <a:gd name="connsiteY12" fmla="*/ 911221 h 1058526"/>
                <a:gd name="connsiteX13" fmla="*/ 4113116 w 9012816"/>
                <a:gd name="connsiteY13" fmla="*/ 626239 h 1058526"/>
                <a:gd name="connsiteX14" fmla="*/ 5208322 w 9012816"/>
                <a:gd name="connsiteY14" fmla="*/ 428392 h 1058526"/>
                <a:gd name="connsiteX15" fmla="*/ 6113175 w 9012816"/>
                <a:gd name="connsiteY15" fmla="*/ 346025 h 1058526"/>
                <a:gd name="connsiteX16" fmla="*/ 6710895 w 9012816"/>
                <a:gd name="connsiteY16" fmla="*/ 327214 h 1058526"/>
                <a:gd name="connsiteX17" fmla="*/ 7235842 w 9012816"/>
                <a:gd name="connsiteY17" fmla="*/ 342383 h 1058526"/>
                <a:gd name="connsiteX18" fmla="*/ 7859883 w 9012816"/>
                <a:gd name="connsiteY18" fmla="*/ 368807 h 1058526"/>
                <a:gd name="connsiteX19" fmla="*/ 9012816 w 9012816"/>
                <a:gd name="connsiteY19" fmla="*/ 492103 h 1058526"/>
                <a:gd name="connsiteX20" fmla="*/ 9012738 w 9012816"/>
                <a:gd name="connsiteY20" fmla="*/ 759513 h 1058526"/>
                <a:gd name="connsiteX21" fmla="*/ 8650935 w 9012816"/>
                <a:gd name="connsiteY21" fmla="*/ 688988 h 1058526"/>
                <a:gd name="connsiteX22" fmla="*/ 8021570 w 9012816"/>
                <a:gd name="connsiteY22" fmla="*/ 603580 h 1058526"/>
                <a:gd name="connsiteX0" fmla="*/ 7481266 w 9016727"/>
                <a:gd name="connsiteY0" fmla="*/ 222864 h 731312"/>
                <a:gd name="connsiteX1" fmla="*/ 5906068 w 9016727"/>
                <a:gd name="connsiteY1" fmla="*/ 179284 h 731312"/>
                <a:gd name="connsiteX2" fmla="*/ 4394551 w 9016727"/>
                <a:gd name="connsiteY2" fmla="*/ 330079 h 731312"/>
                <a:gd name="connsiteX3" fmla="*/ 2970148 w 9016727"/>
                <a:gd name="connsiteY3" fmla="*/ 635226 h 731312"/>
                <a:gd name="connsiteX4" fmla="*/ 2174453 w 9016727"/>
                <a:gd name="connsiteY4" fmla="*/ 731312 h 731312"/>
                <a:gd name="connsiteX5" fmla="*/ 1053645 w 9016727"/>
                <a:gd name="connsiteY5" fmla="*/ 592832 h 731312"/>
                <a:gd name="connsiteX6" fmla="*/ 3911 w 9016727"/>
                <a:gd name="connsiteY6" fmla="*/ 220067 h 731312"/>
                <a:gd name="connsiteX7" fmla="*/ 0 w 9016727"/>
                <a:gd name="connsiteY7" fmla="*/ 134247 h 731312"/>
                <a:gd name="connsiteX8" fmla="*/ 879430 w 9016727"/>
                <a:gd name="connsiteY8" fmla="*/ 483687 h 731312"/>
                <a:gd name="connsiteX9" fmla="*/ 1275892 w 9016727"/>
                <a:gd name="connsiteY9" fmla="*/ 579450 h 731312"/>
                <a:gd name="connsiteX10" fmla="*/ 1851242 w 9016727"/>
                <a:gd name="connsiteY10" fmla="*/ 670948 h 731312"/>
                <a:gd name="connsiteX11" fmla="*/ 2311334 w 9016727"/>
                <a:gd name="connsiteY11" fmla="*/ 684877 h 731312"/>
                <a:gd name="connsiteX12" fmla="*/ 2978542 w 9016727"/>
                <a:gd name="connsiteY12" fmla="*/ 584007 h 731312"/>
                <a:gd name="connsiteX13" fmla="*/ 4117027 w 9016727"/>
                <a:gd name="connsiteY13" fmla="*/ 299025 h 731312"/>
                <a:gd name="connsiteX14" fmla="*/ 5212233 w 9016727"/>
                <a:gd name="connsiteY14" fmla="*/ 101178 h 731312"/>
                <a:gd name="connsiteX15" fmla="*/ 6117086 w 9016727"/>
                <a:gd name="connsiteY15" fmla="*/ 18811 h 731312"/>
                <a:gd name="connsiteX16" fmla="*/ 6714806 w 9016727"/>
                <a:gd name="connsiteY16" fmla="*/ 0 h 731312"/>
                <a:gd name="connsiteX17" fmla="*/ 7239753 w 9016727"/>
                <a:gd name="connsiteY17" fmla="*/ 15169 h 731312"/>
                <a:gd name="connsiteX18" fmla="*/ 7863794 w 9016727"/>
                <a:gd name="connsiteY18" fmla="*/ 41593 h 731312"/>
                <a:gd name="connsiteX19" fmla="*/ 9016727 w 9016727"/>
                <a:gd name="connsiteY19" fmla="*/ 164889 h 731312"/>
                <a:gd name="connsiteX20" fmla="*/ 9016649 w 9016727"/>
                <a:gd name="connsiteY20" fmla="*/ 432299 h 731312"/>
                <a:gd name="connsiteX21" fmla="*/ 8654846 w 9016727"/>
                <a:gd name="connsiteY21" fmla="*/ 361774 h 731312"/>
                <a:gd name="connsiteX22" fmla="*/ 8025481 w 9016727"/>
                <a:gd name="connsiteY22" fmla="*/ 276366 h 731312"/>
                <a:gd name="connsiteX0" fmla="*/ 7477355 w 9012816"/>
                <a:gd name="connsiteY0" fmla="*/ 222864 h 731312"/>
                <a:gd name="connsiteX1" fmla="*/ 5902157 w 9012816"/>
                <a:gd name="connsiteY1" fmla="*/ 179284 h 731312"/>
                <a:gd name="connsiteX2" fmla="*/ 4390640 w 9012816"/>
                <a:gd name="connsiteY2" fmla="*/ 330079 h 731312"/>
                <a:gd name="connsiteX3" fmla="*/ 2966237 w 9012816"/>
                <a:gd name="connsiteY3" fmla="*/ 635226 h 731312"/>
                <a:gd name="connsiteX4" fmla="*/ 2170542 w 9012816"/>
                <a:gd name="connsiteY4" fmla="*/ 731312 h 731312"/>
                <a:gd name="connsiteX5" fmla="*/ 1049734 w 9012816"/>
                <a:gd name="connsiteY5" fmla="*/ 592832 h 731312"/>
                <a:gd name="connsiteX6" fmla="*/ 0 w 9012816"/>
                <a:gd name="connsiteY6" fmla="*/ 220067 h 731312"/>
                <a:gd name="connsiteX7" fmla="*/ 3124 w 9012816"/>
                <a:gd name="connsiteY7" fmla="*/ 112459 h 731312"/>
                <a:gd name="connsiteX8" fmla="*/ 875519 w 9012816"/>
                <a:gd name="connsiteY8" fmla="*/ 483687 h 731312"/>
                <a:gd name="connsiteX9" fmla="*/ 1271981 w 9012816"/>
                <a:gd name="connsiteY9" fmla="*/ 579450 h 731312"/>
                <a:gd name="connsiteX10" fmla="*/ 1847331 w 9012816"/>
                <a:gd name="connsiteY10" fmla="*/ 670948 h 731312"/>
                <a:gd name="connsiteX11" fmla="*/ 2307423 w 9012816"/>
                <a:gd name="connsiteY11" fmla="*/ 684877 h 731312"/>
                <a:gd name="connsiteX12" fmla="*/ 2974631 w 9012816"/>
                <a:gd name="connsiteY12" fmla="*/ 584007 h 731312"/>
                <a:gd name="connsiteX13" fmla="*/ 4113116 w 9012816"/>
                <a:gd name="connsiteY13" fmla="*/ 299025 h 731312"/>
                <a:gd name="connsiteX14" fmla="*/ 5208322 w 9012816"/>
                <a:gd name="connsiteY14" fmla="*/ 101178 h 731312"/>
                <a:gd name="connsiteX15" fmla="*/ 6113175 w 9012816"/>
                <a:gd name="connsiteY15" fmla="*/ 18811 h 731312"/>
                <a:gd name="connsiteX16" fmla="*/ 6710895 w 9012816"/>
                <a:gd name="connsiteY16" fmla="*/ 0 h 731312"/>
                <a:gd name="connsiteX17" fmla="*/ 7235842 w 9012816"/>
                <a:gd name="connsiteY17" fmla="*/ 15169 h 731312"/>
                <a:gd name="connsiteX18" fmla="*/ 7859883 w 9012816"/>
                <a:gd name="connsiteY18" fmla="*/ 41593 h 731312"/>
                <a:gd name="connsiteX19" fmla="*/ 9012816 w 9012816"/>
                <a:gd name="connsiteY19" fmla="*/ 164889 h 731312"/>
                <a:gd name="connsiteX20" fmla="*/ 9012738 w 9012816"/>
                <a:gd name="connsiteY20" fmla="*/ 432299 h 731312"/>
                <a:gd name="connsiteX21" fmla="*/ 8650935 w 9012816"/>
                <a:gd name="connsiteY21" fmla="*/ 361774 h 731312"/>
                <a:gd name="connsiteX22" fmla="*/ 8021570 w 9012816"/>
                <a:gd name="connsiteY22" fmla="*/ 276366 h 731312"/>
                <a:gd name="connsiteX0" fmla="*/ 7475272 w 9010733"/>
                <a:gd name="connsiteY0" fmla="*/ 222864 h 731312"/>
                <a:gd name="connsiteX1" fmla="*/ 5900074 w 9010733"/>
                <a:gd name="connsiteY1" fmla="*/ 179284 h 731312"/>
                <a:gd name="connsiteX2" fmla="*/ 4388557 w 9010733"/>
                <a:gd name="connsiteY2" fmla="*/ 330079 h 731312"/>
                <a:gd name="connsiteX3" fmla="*/ 2964154 w 9010733"/>
                <a:gd name="connsiteY3" fmla="*/ 635226 h 731312"/>
                <a:gd name="connsiteX4" fmla="*/ 2168459 w 9010733"/>
                <a:gd name="connsiteY4" fmla="*/ 731312 h 731312"/>
                <a:gd name="connsiteX5" fmla="*/ 1047651 w 9010733"/>
                <a:gd name="connsiteY5" fmla="*/ 592832 h 731312"/>
                <a:gd name="connsiteX6" fmla="*/ 2607 w 9010733"/>
                <a:gd name="connsiteY6" fmla="*/ 212805 h 731312"/>
                <a:gd name="connsiteX7" fmla="*/ 1041 w 9010733"/>
                <a:gd name="connsiteY7" fmla="*/ 112459 h 731312"/>
                <a:gd name="connsiteX8" fmla="*/ 873436 w 9010733"/>
                <a:gd name="connsiteY8" fmla="*/ 483687 h 731312"/>
                <a:gd name="connsiteX9" fmla="*/ 1269898 w 9010733"/>
                <a:gd name="connsiteY9" fmla="*/ 579450 h 731312"/>
                <a:gd name="connsiteX10" fmla="*/ 1845248 w 9010733"/>
                <a:gd name="connsiteY10" fmla="*/ 670948 h 731312"/>
                <a:gd name="connsiteX11" fmla="*/ 2305340 w 9010733"/>
                <a:gd name="connsiteY11" fmla="*/ 684877 h 731312"/>
                <a:gd name="connsiteX12" fmla="*/ 2972548 w 9010733"/>
                <a:gd name="connsiteY12" fmla="*/ 584007 h 731312"/>
                <a:gd name="connsiteX13" fmla="*/ 4111033 w 9010733"/>
                <a:gd name="connsiteY13" fmla="*/ 299025 h 731312"/>
                <a:gd name="connsiteX14" fmla="*/ 5206239 w 9010733"/>
                <a:gd name="connsiteY14" fmla="*/ 101178 h 731312"/>
                <a:gd name="connsiteX15" fmla="*/ 6111092 w 9010733"/>
                <a:gd name="connsiteY15" fmla="*/ 18811 h 731312"/>
                <a:gd name="connsiteX16" fmla="*/ 6708812 w 9010733"/>
                <a:gd name="connsiteY16" fmla="*/ 0 h 731312"/>
                <a:gd name="connsiteX17" fmla="*/ 7233759 w 9010733"/>
                <a:gd name="connsiteY17" fmla="*/ 15169 h 731312"/>
                <a:gd name="connsiteX18" fmla="*/ 7857800 w 9010733"/>
                <a:gd name="connsiteY18" fmla="*/ 41593 h 731312"/>
                <a:gd name="connsiteX19" fmla="*/ 9010733 w 9010733"/>
                <a:gd name="connsiteY19" fmla="*/ 164889 h 731312"/>
                <a:gd name="connsiteX20" fmla="*/ 9010655 w 9010733"/>
                <a:gd name="connsiteY20" fmla="*/ 432299 h 731312"/>
                <a:gd name="connsiteX21" fmla="*/ 8648852 w 9010733"/>
                <a:gd name="connsiteY21" fmla="*/ 361774 h 731312"/>
                <a:gd name="connsiteX22" fmla="*/ 8019487 w 9010733"/>
                <a:gd name="connsiteY22" fmla="*/ 276366 h 731312"/>
                <a:gd name="connsiteX0" fmla="*/ 7475272 w 9010733"/>
                <a:gd name="connsiteY0" fmla="*/ 222864 h 731312"/>
                <a:gd name="connsiteX1" fmla="*/ 5900074 w 9010733"/>
                <a:gd name="connsiteY1" fmla="*/ 179284 h 731312"/>
                <a:gd name="connsiteX2" fmla="*/ 4388557 w 9010733"/>
                <a:gd name="connsiteY2" fmla="*/ 330079 h 731312"/>
                <a:gd name="connsiteX3" fmla="*/ 2964154 w 9010733"/>
                <a:gd name="connsiteY3" fmla="*/ 635226 h 731312"/>
                <a:gd name="connsiteX4" fmla="*/ 2168459 w 9010733"/>
                <a:gd name="connsiteY4" fmla="*/ 731312 h 731312"/>
                <a:gd name="connsiteX5" fmla="*/ 1047651 w 9010733"/>
                <a:gd name="connsiteY5" fmla="*/ 592832 h 731312"/>
                <a:gd name="connsiteX6" fmla="*/ 2607 w 9010733"/>
                <a:gd name="connsiteY6" fmla="*/ 212805 h 731312"/>
                <a:gd name="connsiteX7" fmla="*/ 1041 w 9010733"/>
                <a:gd name="connsiteY7" fmla="*/ 112459 h 731312"/>
                <a:gd name="connsiteX8" fmla="*/ 1269898 w 9010733"/>
                <a:gd name="connsiteY8" fmla="*/ 579450 h 731312"/>
                <a:gd name="connsiteX9" fmla="*/ 1845248 w 9010733"/>
                <a:gd name="connsiteY9" fmla="*/ 670948 h 731312"/>
                <a:gd name="connsiteX10" fmla="*/ 2305340 w 9010733"/>
                <a:gd name="connsiteY10" fmla="*/ 684877 h 731312"/>
                <a:gd name="connsiteX11" fmla="*/ 2972548 w 9010733"/>
                <a:gd name="connsiteY11" fmla="*/ 584007 h 731312"/>
                <a:gd name="connsiteX12" fmla="*/ 4111033 w 9010733"/>
                <a:gd name="connsiteY12" fmla="*/ 299025 h 731312"/>
                <a:gd name="connsiteX13" fmla="*/ 5206239 w 9010733"/>
                <a:gd name="connsiteY13" fmla="*/ 101178 h 731312"/>
                <a:gd name="connsiteX14" fmla="*/ 6111092 w 9010733"/>
                <a:gd name="connsiteY14" fmla="*/ 18811 h 731312"/>
                <a:gd name="connsiteX15" fmla="*/ 6708812 w 9010733"/>
                <a:gd name="connsiteY15" fmla="*/ 0 h 731312"/>
                <a:gd name="connsiteX16" fmla="*/ 7233759 w 9010733"/>
                <a:gd name="connsiteY16" fmla="*/ 15169 h 731312"/>
                <a:gd name="connsiteX17" fmla="*/ 7857800 w 9010733"/>
                <a:gd name="connsiteY17" fmla="*/ 41593 h 731312"/>
                <a:gd name="connsiteX18" fmla="*/ 9010733 w 9010733"/>
                <a:gd name="connsiteY18" fmla="*/ 164889 h 731312"/>
                <a:gd name="connsiteX19" fmla="*/ 9010655 w 9010733"/>
                <a:gd name="connsiteY19" fmla="*/ 432299 h 731312"/>
                <a:gd name="connsiteX20" fmla="*/ 8648852 w 9010733"/>
                <a:gd name="connsiteY20" fmla="*/ 361774 h 731312"/>
                <a:gd name="connsiteX21" fmla="*/ 8019487 w 9010733"/>
                <a:gd name="connsiteY21" fmla="*/ 276366 h 731312"/>
                <a:gd name="connsiteX0" fmla="*/ 7475272 w 9010733"/>
                <a:gd name="connsiteY0" fmla="*/ 222864 h 731312"/>
                <a:gd name="connsiteX1" fmla="*/ 5900074 w 9010733"/>
                <a:gd name="connsiteY1" fmla="*/ 179284 h 731312"/>
                <a:gd name="connsiteX2" fmla="*/ 4388557 w 9010733"/>
                <a:gd name="connsiteY2" fmla="*/ 330079 h 731312"/>
                <a:gd name="connsiteX3" fmla="*/ 2964154 w 9010733"/>
                <a:gd name="connsiteY3" fmla="*/ 635226 h 731312"/>
                <a:gd name="connsiteX4" fmla="*/ 2168459 w 9010733"/>
                <a:gd name="connsiteY4" fmla="*/ 731312 h 731312"/>
                <a:gd name="connsiteX5" fmla="*/ 1047651 w 9010733"/>
                <a:gd name="connsiteY5" fmla="*/ 592832 h 731312"/>
                <a:gd name="connsiteX6" fmla="*/ 2607 w 9010733"/>
                <a:gd name="connsiteY6" fmla="*/ 212805 h 731312"/>
                <a:gd name="connsiteX7" fmla="*/ 1041 w 9010733"/>
                <a:gd name="connsiteY7" fmla="*/ 112459 h 731312"/>
                <a:gd name="connsiteX8" fmla="*/ 1269898 w 9010733"/>
                <a:gd name="connsiteY8" fmla="*/ 579450 h 731312"/>
                <a:gd name="connsiteX9" fmla="*/ 1845248 w 9010733"/>
                <a:gd name="connsiteY9" fmla="*/ 670948 h 731312"/>
                <a:gd name="connsiteX10" fmla="*/ 2305340 w 9010733"/>
                <a:gd name="connsiteY10" fmla="*/ 684877 h 731312"/>
                <a:gd name="connsiteX11" fmla="*/ 2972548 w 9010733"/>
                <a:gd name="connsiteY11" fmla="*/ 584007 h 731312"/>
                <a:gd name="connsiteX12" fmla="*/ 4111033 w 9010733"/>
                <a:gd name="connsiteY12" fmla="*/ 299025 h 731312"/>
                <a:gd name="connsiteX13" fmla="*/ 5206239 w 9010733"/>
                <a:gd name="connsiteY13" fmla="*/ 101178 h 731312"/>
                <a:gd name="connsiteX14" fmla="*/ 6111092 w 9010733"/>
                <a:gd name="connsiteY14" fmla="*/ 18811 h 731312"/>
                <a:gd name="connsiteX15" fmla="*/ 6708812 w 9010733"/>
                <a:gd name="connsiteY15" fmla="*/ 0 h 731312"/>
                <a:gd name="connsiteX16" fmla="*/ 7233759 w 9010733"/>
                <a:gd name="connsiteY16" fmla="*/ 15169 h 731312"/>
                <a:gd name="connsiteX17" fmla="*/ 7857800 w 9010733"/>
                <a:gd name="connsiteY17" fmla="*/ 41593 h 731312"/>
                <a:gd name="connsiteX18" fmla="*/ 9010733 w 9010733"/>
                <a:gd name="connsiteY18" fmla="*/ 164889 h 731312"/>
                <a:gd name="connsiteX19" fmla="*/ 9010655 w 9010733"/>
                <a:gd name="connsiteY19" fmla="*/ 432299 h 731312"/>
                <a:gd name="connsiteX20" fmla="*/ 8648852 w 9010733"/>
                <a:gd name="connsiteY20" fmla="*/ 361774 h 731312"/>
                <a:gd name="connsiteX21" fmla="*/ 8019487 w 9010733"/>
                <a:gd name="connsiteY21" fmla="*/ 276366 h 731312"/>
                <a:gd name="connsiteX0" fmla="*/ 7475272 w 9010733"/>
                <a:gd name="connsiteY0" fmla="*/ 222864 h 731312"/>
                <a:gd name="connsiteX1" fmla="*/ 5900074 w 9010733"/>
                <a:gd name="connsiteY1" fmla="*/ 179284 h 731312"/>
                <a:gd name="connsiteX2" fmla="*/ 4388557 w 9010733"/>
                <a:gd name="connsiteY2" fmla="*/ 330079 h 731312"/>
                <a:gd name="connsiteX3" fmla="*/ 2964154 w 9010733"/>
                <a:gd name="connsiteY3" fmla="*/ 635226 h 731312"/>
                <a:gd name="connsiteX4" fmla="*/ 2168459 w 9010733"/>
                <a:gd name="connsiteY4" fmla="*/ 731312 h 731312"/>
                <a:gd name="connsiteX5" fmla="*/ 1047651 w 9010733"/>
                <a:gd name="connsiteY5" fmla="*/ 592832 h 731312"/>
                <a:gd name="connsiteX6" fmla="*/ 2607 w 9010733"/>
                <a:gd name="connsiteY6" fmla="*/ 212805 h 731312"/>
                <a:gd name="connsiteX7" fmla="*/ 1041 w 9010733"/>
                <a:gd name="connsiteY7" fmla="*/ 112459 h 731312"/>
                <a:gd name="connsiteX8" fmla="*/ 1269898 w 9010733"/>
                <a:gd name="connsiteY8" fmla="*/ 579450 h 731312"/>
                <a:gd name="connsiteX9" fmla="*/ 1845248 w 9010733"/>
                <a:gd name="connsiteY9" fmla="*/ 670948 h 731312"/>
                <a:gd name="connsiteX10" fmla="*/ 2305340 w 9010733"/>
                <a:gd name="connsiteY10" fmla="*/ 684877 h 731312"/>
                <a:gd name="connsiteX11" fmla="*/ 2972548 w 9010733"/>
                <a:gd name="connsiteY11" fmla="*/ 584007 h 731312"/>
                <a:gd name="connsiteX12" fmla="*/ 4111033 w 9010733"/>
                <a:gd name="connsiteY12" fmla="*/ 299025 h 731312"/>
                <a:gd name="connsiteX13" fmla="*/ 5206239 w 9010733"/>
                <a:gd name="connsiteY13" fmla="*/ 101178 h 731312"/>
                <a:gd name="connsiteX14" fmla="*/ 6111092 w 9010733"/>
                <a:gd name="connsiteY14" fmla="*/ 18811 h 731312"/>
                <a:gd name="connsiteX15" fmla="*/ 6708812 w 9010733"/>
                <a:gd name="connsiteY15" fmla="*/ 0 h 731312"/>
                <a:gd name="connsiteX16" fmla="*/ 7233759 w 9010733"/>
                <a:gd name="connsiteY16" fmla="*/ 15169 h 731312"/>
                <a:gd name="connsiteX17" fmla="*/ 7857800 w 9010733"/>
                <a:gd name="connsiteY17" fmla="*/ 41593 h 731312"/>
                <a:gd name="connsiteX18" fmla="*/ 9010733 w 9010733"/>
                <a:gd name="connsiteY18" fmla="*/ 164889 h 731312"/>
                <a:gd name="connsiteX19" fmla="*/ 9010655 w 9010733"/>
                <a:gd name="connsiteY19" fmla="*/ 432299 h 731312"/>
                <a:gd name="connsiteX20" fmla="*/ 8648852 w 9010733"/>
                <a:gd name="connsiteY20" fmla="*/ 361774 h 731312"/>
                <a:gd name="connsiteX21" fmla="*/ 8019487 w 9010733"/>
                <a:gd name="connsiteY21" fmla="*/ 276366 h 731312"/>
                <a:gd name="connsiteX0" fmla="*/ 7475272 w 9010733"/>
                <a:gd name="connsiteY0" fmla="*/ 222864 h 731312"/>
                <a:gd name="connsiteX1" fmla="*/ 5900074 w 9010733"/>
                <a:gd name="connsiteY1" fmla="*/ 179284 h 731312"/>
                <a:gd name="connsiteX2" fmla="*/ 4388557 w 9010733"/>
                <a:gd name="connsiteY2" fmla="*/ 330079 h 731312"/>
                <a:gd name="connsiteX3" fmla="*/ 2964154 w 9010733"/>
                <a:gd name="connsiteY3" fmla="*/ 635226 h 731312"/>
                <a:gd name="connsiteX4" fmla="*/ 2168459 w 9010733"/>
                <a:gd name="connsiteY4" fmla="*/ 731312 h 731312"/>
                <a:gd name="connsiteX5" fmla="*/ 1047651 w 9010733"/>
                <a:gd name="connsiteY5" fmla="*/ 592832 h 731312"/>
                <a:gd name="connsiteX6" fmla="*/ 2607 w 9010733"/>
                <a:gd name="connsiteY6" fmla="*/ 212805 h 731312"/>
                <a:gd name="connsiteX7" fmla="*/ 1041 w 9010733"/>
                <a:gd name="connsiteY7" fmla="*/ 112459 h 731312"/>
                <a:gd name="connsiteX8" fmla="*/ 1269898 w 9010733"/>
                <a:gd name="connsiteY8" fmla="*/ 579450 h 731312"/>
                <a:gd name="connsiteX9" fmla="*/ 1845248 w 9010733"/>
                <a:gd name="connsiteY9" fmla="*/ 670948 h 731312"/>
                <a:gd name="connsiteX10" fmla="*/ 2305340 w 9010733"/>
                <a:gd name="connsiteY10" fmla="*/ 684877 h 731312"/>
                <a:gd name="connsiteX11" fmla="*/ 2972548 w 9010733"/>
                <a:gd name="connsiteY11" fmla="*/ 584007 h 731312"/>
                <a:gd name="connsiteX12" fmla="*/ 4111033 w 9010733"/>
                <a:gd name="connsiteY12" fmla="*/ 299025 h 731312"/>
                <a:gd name="connsiteX13" fmla="*/ 5206239 w 9010733"/>
                <a:gd name="connsiteY13" fmla="*/ 101178 h 731312"/>
                <a:gd name="connsiteX14" fmla="*/ 6111092 w 9010733"/>
                <a:gd name="connsiteY14" fmla="*/ 18811 h 731312"/>
                <a:gd name="connsiteX15" fmla="*/ 6708812 w 9010733"/>
                <a:gd name="connsiteY15" fmla="*/ 0 h 731312"/>
                <a:gd name="connsiteX16" fmla="*/ 7233759 w 9010733"/>
                <a:gd name="connsiteY16" fmla="*/ 15169 h 731312"/>
                <a:gd name="connsiteX17" fmla="*/ 7857800 w 9010733"/>
                <a:gd name="connsiteY17" fmla="*/ 41593 h 731312"/>
                <a:gd name="connsiteX18" fmla="*/ 9010733 w 9010733"/>
                <a:gd name="connsiteY18" fmla="*/ 164889 h 731312"/>
                <a:gd name="connsiteX19" fmla="*/ 9010655 w 9010733"/>
                <a:gd name="connsiteY19" fmla="*/ 432299 h 731312"/>
                <a:gd name="connsiteX20" fmla="*/ 8648852 w 9010733"/>
                <a:gd name="connsiteY20" fmla="*/ 361774 h 731312"/>
                <a:gd name="connsiteX21" fmla="*/ 8019487 w 9010733"/>
                <a:gd name="connsiteY21" fmla="*/ 276366 h 731312"/>
                <a:gd name="connsiteX0" fmla="*/ 7475272 w 9010733"/>
                <a:gd name="connsiteY0" fmla="*/ 222864 h 731312"/>
                <a:gd name="connsiteX1" fmla="*/ 5900074 w 9010733"/>
                <a:gd name="connsiteY1" fmla="*/ 179284 h 731312"/>
                <a:gd name="connsiteX2" fmla="*/ 4388557 w 9010733"/>
                <a:gd name="connsiteY2" fmla="*/ 330079 h 731312"/>
                <a:gd name="connsiteX3" fmla="*/ 2964154 w 9010733"/>
                <a:gd name="connsiteY3" fmla="*/ 635226 h 731312"/>
                <a:gd name="connsiteX4" fmla="*/ 2168459 w 9010733"/>
                <a:gd name="connsiteY4" fmla="*/ 731312 h 731312"/>
                <a:gd name="connsiteX5" fmla="*/ 1047651 w 9010733"/>
                <a:gd name="connsiteY5" fmla="*/ 592832 h 731312"/>
                <a:gd name="connsiteX6" fmla="*/ 2607 w 9010733"/>
                <a:gd name="connsiteY6" fmla="*/ 212805 h 731312"/>
                <a:gd name="connsiteX7" fmla="*/ 1041 w 9010733"/>
                <a:gd name="connsiteY7" fmla="*/ 112459 h 731312"/>
                <a:gd name="connsiteX8" fmla="*/ 1269898 w 9010733"/>
                <a:gd name="connsiteY8" fmla="*/ 579450 h 731312"/>
                <a:gd name="connsiteX9" fmla="*/ 1845248 w 9010733"/>
                <a:gd name="connsiteY9" fmla="*/ 670948 h 731312"/>
                <a:gd name="connsiteX10" fmla="*/ 2305340 w 9010733"/>
                <a:gd name="connsiteY10" fmla="*/ 684877 h 731312"/>
                <a:gd name="connsiteX11" fmla="*/ 2972548 w 9010733"/>
                <a:gd name="connsiteY11" fmla="*/ 584007 h 731312"/>
                <a:gd name="connsiteX12" fmla="*/ 4111033 w 9010733"/>
                <a:gd name="connsiteY12" fmla="*/ 299025 h 731312"/>
                <a:gd name="connsiteX13" fmla="*/ 5206239 w 9010733"/>
                <a:gd name="connsiteY13" fmla="*/ 101178 h 731312"/>
                <a:gd name="connsiteX14" fmla="*/ 6111092 w 9010733"/>
                <a:gd name="connsiteY14" fmla="*/ 18811 h 731312"/>
                <a:gd name="connsiteX15" fmla="*/ 6708812 w 9010733"/>
                <a:gd name="connsiteY15" fmla="*/ 0 h 731312"/>
                <a:gd name="connsiteX16" fmla="*/ 7233759 w 9010733"/>
                <a:gd name="connsiteY16" fmla="*/ 15169 h 731312"/>
                <a:gd name="connsiteX17" fmla="*/ 7857800 w 9010733"/>
                <a:gd name="connsiteY17" fmla="*/ 41593 h 731312"/>
                <a:gd name="connsiteX18" fmla="*/ 9010733 w 9010733"/>
                <a:gd name="connsiteY18" fmla="*/ 164889 h 731312"/>
                <a:gd name="connsiteX19" fmla="*/ 9010655 w 9010733"/>
                <a:gd name="connsiteY19" fmla="*/ 432299 h 731312"/>
                <a:gd name="connsiteX20" fmla="*/ 8648852 w 9010733"/>
                <a:gd name="connsiteY20" fmla="*/ 361774 h 731312"/>
                <a:gd name="connsiteX21" fmla="*/ 8019487 w 9010733"/>
                <a:gd name="connsiteY21" fmla="*/ 276366 h 731312"/>
                <a:gd name="connsiteX0" fmla="*/ 7475272 w 9010733"/>
                <a:gd name="connsiteY0" fmla="*/ 222864 h 731312"/>
                <a:gd name="connsiteX1" fmla="*/ 5900074 w 9010733"/>
                <a:gd name="connsiteY1" fmla="*/ 179284 h 731312"/>
                <a:gd name="connsiteX2" fmla="*/ 4388557 w 9010733"/>
                <a:gd name="connsiteY2" fmla="*/ 330079 h 731312"/>
                <a:gd name="connsiteX3" fmla="*/ 2964154 w 9010733"/>
                <a:gd name="connsiteY3" fmla="*/ 635226 h 731312"/>
                <a:gd name="connsiteX4" fmla="*/ 2168459 w 9010733"/>
                <a:gd name="connsiteY4" fmla="*/ 731312 h 731312"/>
                <a:gd name="connsiteX5" fmla="*/ 1047651 w 9010733"/>
                <a:gd name="connsiteY5" fmla="*/ 592832 h 731312"/>
                <a:gd name="connsiteX6" fmla="*/ 2607 w 9010733"/>
                <a:gd name="connsiteY6" fmla="*/ 212805 h 731312"/>
                <a:gd name="connsiteX7" fmla="*/ 1041 w 9010733"/>
                <a:gd name="connsiteY7" fmla="*/ 112459 h 731312"/>
                <a:gd name="connsiteX8" fmla="*/ 1269898 w 9010733"/>
                <a:gd name="connsiteY8" fmla="*/ 579450 h 731312"/>
                <a:gd name="connsiteX9" fmla="*/ 2305340 w 9010733"/>
                <a:gd name="connsiteY9" fmla="*/ 684877 h 731312"/>
                <a:gd name="connsiteX10" fmla="*/ 2972548 w 9010733"/>
                <a:gd name="connsiteY10" fmla="*/ 584007 h 731312"/>
                <a:gd name="connsiteX11" fmla="*/ 4111033 w 9010733"/>
                <a:gd name="connsiteY11" fmla="*/ 299025 h 731312"/>
                <a:gd name="connsiteX12" fmla="*/ 5206239 w 9010733"/>
                <a:gd name="connsiteY12" fmla="*/ 101178 h 731312"/>
                <a:gd name="connsiteX13" fmla="*/ 6111092 w 9010733"/>
                <a:gd name="connsiteY13" fmla="*/ 18811 h 731312"/>
                <a:gd name="connsiteX14" fmla="*/ 6708812 w 9010733"/>
                <a:gd name="connsiteY14" fmla="*/ 0 h 731312"/>
                <a:gd name="connsiteX15" fmla="*/ 7233759 w 9010733"/>
                <a:gd name="connsiteY15" fmla="*/ 15169 h 731312"/>
                <a:gd name="connsiteX16" fmla="*/ 7857800 w 9010733"/>
                <a:gd name="connsiteY16" fmla="*/ 41593 h 731312"/>
                <a:gd name="connsiteX17" fmla="*/ 9010733 w 9010733"/>
                <a:gd name="connsiteY17" fmla="*/ 164889 h 731312"/>
                <a:gd name="connsiteX18" fmla="*/ 9010655 w 9010733"/>
                <a:gd name="connsiteY18" fmla="*/ 432299 h 731312"/>
                <a:gd name="connsiteX19" fmla="*/ 8648852 w 9010733"/>
                <a:gd name="connsiteY19" fmla="*/ 361774 h 731312"/>
                <a:gd name="connsiteX20" fmla="*/ 8019487 w 9010733"/>
                <a:gd name="connsiteY20" fmla="*/ 276366 h 731312"/>
                <a:gd name="connsiteX0" fmla="*/ 7475272 w 9010733"/>
                <a:gd name="connsiteY0" fmla="*/ 222864 h 724063"/>
                <a:gd name="connsiteX1" fmla="*/ 5900074 w 9010733"/>
                <a:gd name="connsiteY1" fmla="*/ 179284 h 724063"/>
                <a:gd name="connsiteX2" fmla="*/ 4388557 w 9010733"/>
                <a:gd name="connsiteY2" fmla="*/ 330079 h 724063"/>
                <a:gd name="connsiteX3" fmla="*/ 2964154 w 9010733"/>
                <a:gd name="connsiteY3" fmla="*/ 635226 h 724063"/>
                <a:gd name="connsiteX4" fmla="*/ 2177857 w 9010733"/>
                <a:gd name="connsiteY4" fmla="*/ 724063 h 724063"/>
                <a:gd name="connsiteX5" fmla="*/ 1047651 w 9010733"/>
                <a:gd name="connsiteY5" fmla="*/ 592832 h 724063"/>
                <a:gd name="connsiteX6" fmla="*/ 2607 w 9010733"/>
                <a:gd name="connsiteY6" fmla="*/ 212805 h 724063"/>
                <a:gd name="connsiteX7" fmla="*/ 1041 w 9010733"/>
                <a:gd name="connsiteY7" fmla="*/ 112459 h 724063"/>
                <a:gd name="connsiteX8" fmla="*/ 1269898 w 9010733"/>
                <a:gd name="connsiteY8" fmla="*/ 579450 h 724063"/>
                <a:gd name="connsiteX9" fmla="*/ 2305340 w 9010733"/>
                <a:gd name="connsiteY9" fmla="*/ 684877 h 724063"/>
                <a:gd name="connsiteX10" fmla="*/ 2972548 w 9010733"/>
                <a:gd name="connsiteY10" fmla="*/ 584007 h 724063"/>
                <a:gd name="connsiteX11" fmla="*/ 4111033 w 9010733"/>
                <a:gd name="connsiteY11" fmla="*/ 299025 h 724063"/>
                <a:gd name="connsiteX12" fmla="*/ 5206239 w 9010733"/>
                <a:gd name="connsiteY12" fmla="*/ 101178 h 724063"/>
                <a:gd name="connsiteX13" fmla="*/ 6111092 w 9010733"/>
                <a:gd name="connsiteY13" fmla="*/ 18811 h 724063"/>
                <a:gd name="connsiteX14" fmla="*/ 6708812 w 9010733"/>
                <a:gd name="connsiteY14" fmla="*/ 0 h 724063"/>
                <a:gd name="connsiteX15" fmla="*/ 7233759 w 9010733"/>
                <a:gd name="connsiteY15" fmla="*/ 15169 h 724063"/>
                <a:gd name="connsiteX16" fmla="*/ 7857800 w 9010733"/>
                <a:gd name="connsiteY16" fmla="*/ 41593 h 724063"/>
                <a:gd name="connsiteX17" fmla="*/ 9010733 w 9010733"/>
                <a:gd name="connsiteY17" fmla="*/ 164889 h 724063"/>
                <a:gd name="connsiteX18" fmla="*/ 9010655 w 9010733"/>
                <a:gd name="connsiteY18" fmla="*/ 432299 h 724063"/>
                <a:gd name="connsiteX19" fmla="*/ 8648852 w 9010733"/>
                <a:gd name="connsiteY19" fmla="*/ 361774 h 724063"/>
                <a:gd name="connsiteX20" fmla="*/ 8019487 w 9010733"/>
                <a:gd name="connsiteY20" fmla="*/ 276366 h 724063"/>
                <a:gd name="connsiteX0" fmla="*/ 7475272 w 9010733"/>
                <a:gd name="connsiteY0" fmla="*/ 222864 h 725619"/>
                <a:gd name="connsiteX1" fmla="*/ 5900074 w 9010733"/>
                <a:gd name="connsiteY1" fmla="*/ 179284 h 725619"/>
                <a:gd name="connsiteX2" fmla="*/ 4388557 w 9010733"/>
                <a:gd name="connsiteY2" fmla="*/ 330079 h 725619"/>
                <a:gd name="connsiteX3" fmla="*/ 2964154 w 9010733"/>
                <a:gd name="connsiteY3" fmla="*/ 635226 h 725619"/>
                <a:gd name="connsiteX4" fmla="*/ 2177857 w 9010733"/>
                <a:gd name="connsiteY4" fmla="*/ 724063 h 725619"/>
                <a:gd name="connsiteX5" fmla="*/ 1047651 w 9010733"/>
                <a:gd name="connsiteY5" fmla="*/ 592832 h 725619"/>
                <a:gd name="connsiteX6" fmla="*/ 2607 w 9010733"/>
                <a:gd name="connsiteY6" fmla="*/ 212805 h 725619"/>
                <a:gd name="connsiteX7" fmla="*/ 1041 w 9010733"/>
                <a:gd name="connsiteY7" fmla="*/ 112459 h 725619"/>
                <a:gd name="connsiteX8" fmla="*/ 1269898 w 9010733"/>
                <a:gd name="connsiteY8" fmla="*/ 579450 h 725619"/>
                <a:gd name="connsiteX9" fmla="*/ 2305340 w 9010733"/>
                <a:gd name="connsiteY9" fmla="*/ 684877 h 725619"/>
                <a:gd name="connsiteX10" fmla="*/ 2972548 w 9010733"/>
                <a:gd name="connsiteY10" fmla="*/ 584007 h 725619"/>
                <a:gd name="connsiteX11" fmla="*/ 4111033 w 9010733"/>
                <a:gd name="connsiteY11" fmla="*/ 299025 h 725619"/>
                <a:gd name="connsiteX12" fmla="*/ 5206239 w 9010733"/>
                <a:gd name="connsiteY12" fmla="*/ 101178 h 725619"/>
                <a:gd name="connsiteX13" fmla="*/ 6111092 w 9010733"/>
                <a:gd name="connsiteY13" fmla="*/ 18811 h 725619"/>
                <a:gd name="connsiteX14" fmla="*/ 6708812 w 9010733"/>
                <a:gd name="connsiteY14" fmla="*/ 0 h 725619"/>
                <a:gd name="connsiteX15" fmla="*/ 7233759 w 9010733"/>
                <a:gd name="connsiteY15" fmla="*/ 15169 h 725619"/>
                <a:gd name="connsiteX16" fmla="*/ 7857800 w 9010733"/>
                <a:gd name="connsiteY16" fmla="*/ 41593 h 725619"/>
                <a:gd name="connsiteX17" fmla="*/ 9010733 w 9010733"/>
                <a:gd name="connsiteY17" fmla="*/ 164889 h 725619"/>
                <a:gd name="connsiteX18" fmla="*/ 9010655 w 9010733"/>
                <a:gd name="connsiteY18" fmla="*/ 432299 h 725619"/>
                <a:gd name="connsiteX19" fmla="*/ 8648852 w 9010733"/>
                <a:gd name="connsiteY19" fmla="*/ 361774 h 725619"/>
                <a:gd name="connsiteX20" fmla="*/ 8019487 w 9010733"/>
                <a:gd name="connsiteY20" fmla="*/ 276366 h 725619"/>
                <a:gd name="connsiteX0" fmla="*/ 7475272 w 9010733"/>
                <a:gd name="connsiteY0" fmla="*/ 222864 h 728054"/>
                <a:gd name="connsiteX1" fmla="*/ 5900074 w 9010733"/>
                <a:gd name="connsiteY1" fmla="*/ 179284 h 728054"/>
                <a:gd name="connsiteX2" fmla="*/ 4388557 w 9010733"/>
                <a:gd name="connsiteY2" fmla="*/ 330079 h 728054"/>
                <a:gd name="connsiteX3" fmla="*/ 2964154 w 9010733"/>
                <a:gd name="connsiteY3" fmla="*/ 635226 h 728054"/>
                <a:gd name="connsiteX4" fmla="*/ 2177857 w 9010733"/>
                <a:gd name="connsiteY4" fmla="*/ 724063 h 728054"/>
                <a:gd name="connsiteX5" fmla="*/ 1047651 w 9010733"/>
                <a:gd name="connsiteY5" fmla="*/ 592832 h 728054"/>
                <a:gd name="connsiteX6" fmla="*/ 2607 w 9010733"/>
                <a:gd name="connsiteY6" fmla="*/ 212805 h 728054"/>
                <a:gd name="connsiteX7" fmla="*/ 1041 w 9010733"/>
                <a:gd name="connsiteY7" fmla="*/ 112459 h 728054"/>
                <a:gd name="connsiteX8" fmla="*/ 1269898 w 9010733"/>
                <a:gd name="connsiteY8" fmla="*/ 579450 h 728054"/>
                <a:gd name="connsiteX9" fmla="*/ 2305340 w 9010733"/>
                <a:gd name="connsiteY9" fmla="*/ 684877 h 728054"/>
                <a:gd name="connsiteX10" fmla="*/ 2972548 w 9010733"/>
                <a:gd name="connsiteY10" fmla="*/ 584007 h 728054"/>
                <a:gd name="connsiteX11" fmla="*/ 4111033 w 9010733"/>
                <a:gd name="connsiteY11" fmla="*/ 299025 h 728054"/>
                <a:gd name="connsiteX12" fmla="*/ 5206239 w 9010733"/>
                <a:gd name="connsiteY12" fmla="*/ 101178 h 728054"/>
                <a:gd name="connsiteX13" fmla="*/ 6111092 w 9010733"/>
                <a:gd name="connsiteY13" fmla="*/ 18811 h 728054"/>
                <a:gd name="connsiteX14" fmla="*/ 6708812 w 9010733"/>
                <a:gd name="connsiteY14" fmla="*/ 0 h 728054"/>
                <a:gd name="connsiteX15" fmla="*/ 7233759 w 9010733"/>
                <a:gd name="connsiteY15" fmla="*/ 15169 h 728054"/>
                <a:gd name="connsiteX16" fmla="*/ 7857800 w 9010733"/>
                <a:gd name="connsiteY16" fmla="*/ 41593 h 728054"/>
                <a:gd name="connsiteX17" fmla="*/ 9010733 w 9010733"/>
                <a:gd name="connsiteY17" fmla="*/ 164889 h 728054"/>
                <a:gd name="connsiteX18" fmla="*/ 9010655 w 9010733"/>
                <a:gd name="connsiteY18" fmla="*/ 432299 h 728054"/>
                <a:gd name="connsiteX19" fmla="*/ 8648852 w 9010733"/>
                <a:gd name="connsiteY19" fmla="*/ 361774 h 728054"/>
                <a:gd name="connsiteX20" fmla="*/ 8019487 w 9010733"/>
                <a:gd name="connsiteY20" fmla="*/ 276366 h 728054"/>
                <a:gd name="connsiteX0" fmla="*/ 7475272 w 9010733"/>
                <a:gd name="connsiteY0" fmla="*/ 222864 h 728054"/>
                <a:gd name="connsiteX1" fmla="*/ 5900074 w 9010733"/>
                <a:gd name="connsiteY1" fmla="*/ 179284 h 728054"/>
                <a:gd name="connsiteX2" fmla="*/ 4388557 w 9010733"/>
                <a:gd name="connsiteY2" fmla="*/ 330079 h 728054"/>
                <a:gd name="connsiteX3" fmla="*/ 2964154 w 9010733"/>
                <a:gd name="connsiteY3" fmla="*/ 635226 h 728054"/>
                <a:gd name="connsiteX4" fmla="*/ 2177857 w 9010733"/>
                <a:gd name="connsiteY4" fmla="*/ 724063 h 728054"/>
                <a:gd name="connsiteX5" fmla="*/ 1047651 w 9010733"/>
                <a:gd name="connsiteY5" fmla="*/ 592832 h 728054"/>
                <a:gd name="connsiteX6" fmla="*/ 2607 w 9010733"/>
                <a:gd name="connsiteY6" fmla="*/ 212805 h 728054"/>
                <a:gd name="connsiteX7" fmla="*/ 1041 w 9010733"/>
                <a:gd name="connsiteY7" fmla="*/ 112459 h 728054"/>
                <a:gd name="connsiteX8" fmla="*/ 1269898 w 9010733"/>
                <a:gd name="connsiteY8" fmla="*/ 579450 h 728054"/>
                <a:gd name="connsiteX9" fmla="*/ 2305340 w 9010733"/>
                <a:gd name="connsiteY9" fmla="*/ 684877 h 728054"/>
                <a:gd name="connsiteX10" fmla="*/ 2972548 w 9010733"/>
                <a:gd name="connsiteY10" fmla="*/ 584007 h 728054"/>
                <a:gd name="connsiteX11" fmla="*/ 4111033 w 9010733"/>
                <a:gd name="connsiteY11" fmla="*/ 299025 h 728054"/>
                <a:gd name="connsiteX12" fmla="*/ 5206239 w 9010733"/>
                <a:gd name="connsiteY12" fmla="*/ 101178 h 728054"/>
                <a:gd name="connsiteX13" fmla="*/ 6111092 w 9010733"/>
                <a:gd name="connsiteY13" fmla="*/ 18811 h 728054"/>
                <a:gd name="connsiteX14" fmla="*/ 6708812 w 9010733"/>
                <a:gd name="connsiteY14" fmla="*/ 0 h 728054"/>
                <a:gd name="connsiteX15" fmla="*/ 7233759 w 9010733"/>
                <a:gd name="connsiteY15" fmla="*/ 15169 h 728054"/>
                <a:gd name="connsiteX16" fmla="*/ 7857800 w 9010733"/>
                <a:gd name="connsiteY16" fmla="*/ 41593 h 728054"/>
                <a:gd name="connsiteX17" fmla="*/ 9010733 w 9010733"/>
                <a:gd name="connsiteY17" fmla="*/ 164889 h 728054"/>
                <a:gd name="connsiteX18" fmla="*/ 9010655 w 9010733"/>
                <a:gd name="connsiteY18" fmla="*/ 432299 h 728054"/>
                <a:gd name="connsiteX19" fmla="*/ 8648852 w 9010733"/>
                <a:gd name="connsiteY19" fmla="*/ 361774 h 728054"/>
                <a:gd name="connsiteX20" fmla="*/ 8019487 w 9010733"/>
                <a:gd name="connsiteY20" fmla="*/ 276366 h 728054"/>
                <a:gd name="connsiteX0" fmla="*/ 7475272 w 9010733"/>
                <a:gd name="connsiteY0" fmla="*/ 222864 h 728054"/>
                <a:gd name="connsiteX1" fmla="*/ 5900074 w 9010733"/>
                <a:gd name="connsiteY1" fmla="*/ 179284 h 728054"/>
                <a:gd name="connsiteX2" fmla="*/ 4388557 w 9010733"/>
                <a:gd name="connsiteY2" fmla="*/ 330079 h 728054"/>
                <a:gd name="connsiteX3" fmla="*/ 2964154 w 9010733"/>
                <a:gd name="connsiteY3" fmla="*/ 635226 h 728054"/>
                <a:gd name="connsiteX4" fmla="*/ 2177857 w 9010733"/>
                <a:gd name="connsiteY4" fmla="*/ 724063 h 728054"/>
                <a:gd name="connsiteX5" fmla="*/ 1047651 w 9010733"/>
                <a:gd name="connsiteY5" fmla="*/ 592832 h 728054"/>
                <a:gd name="connsiteX6" fmla="*/ 2607 w 9010733"/>
                <a:gd name="connsiteY6" fmla="*/ 212805 h 728054"/>
                <a:gd name="connsiteX7" fmla="*/ 1041 w 9010733"/>
                <a:gd name="connsiteY7" fmla="*/ 112459 h 728054"/>
                <a:gd name="connsiteX8" fmla="*/ 1269898 w 9010733"/>
                <a:gd name="connsiteY8" fmla="*/ 579450 h 728054"/>
                <a:gd name="connsiteX9" fmla="*/ 2305340 w 9010733"/>
                <a:gd name="connsiteY9" fmla="*/ 684877 h 728054"/>
                <a:gd name="connsiteX10" fmla="*/ 2972548 w 9010733"/>
                <a:gd name="connsiteY10" fmla="*/ 584007 h 728054"/>
                <a:gd name="connsiteX11" fmla="*/ 4111033 w 9010733"/>
                <a:gd name="connsiteY11" fmla="*/ 299025 h 728054"/>
                <a:gd name="connsiteX12" fmla="*/ 5206239 w 9010733"/>
                <a:gd name="connsiteY12" fmla="*/ 101178 h 728054"/>
                <a:gd name="connsiteX13" fmla="*/ 6111092 w 9010733"/>
                <a:gd name="connsiteY13" fmla="*/ 18811 h 728054"/>
                <a:gd name="connsiteX14" fmla="*/ 6708812 w 9010733"/>
                <a:gd name="connsiteY14" fmla="*/ 0 h 728054"/>
                <a:gd name="connsiteX15" fmla="*/ 7233759 w 9010733"/>
                <a:gd name="connsiteY15" fmla="*/ 15169 h 728054"/>
                <a:gd name="connsiteX16" fmla="*/ 7857800 w 9010733"/>
                <a:gd name="connsiteY16" fmla="*/ 41593 h 728054"/>
                <a:gd name="connsiteX17" fmla="*/ 9010733 w 9010733"/>
                <a:gd name="connsiteY17" fmla="*/ 164889 h 728054"/>
                <a:gd name="connsiteX18" fmla="*/ 9010655 w 9010733"/>
                <a:gd name="connsiteY18" fmla="*/ 432299 h 728054"/>
                <a:gd name="connsiteX19" fmla="*/ 8648852 w 9010733"/>
                <a:gd name="connsiteY19" fmla="*/ 361774 h 728054"/>
                <a:gd name="connsiteX20" fmla="*/ 8019487 w 9010733"/>
                <a:gd name="connsiteY20" fmla="*/ 276366 h 728054"/>
                <a:gd name="connsiteX0" fmla="*/ 7475272 w 9010733"/>
                <a:gd name="connsiteY0" fmla="*/ 222864 h 728054"/>
                <a:gd name="connsiteX1" fmla="*/ 5900074 w 9010733"/>
                <a:gd name="connsiteY1" fmla="*/ 179284 h 728054"/>
                <a:gd name="connsiteX2" fmla="*/ 4388557 w 9010733"/>
                <a:gd name="connsiteY2" fmla="*/ 330079 h 728054"/>
                <a:gd name="connsiteX3" fmla="*/ 2936023 w 9010733"/>
                <a:gd name="connsiteY3" fmla="*/ 642504 h 728054"/>
                <a:gd name="connsiteX4" fmla="*/ 2177857 w 9010733"/>
                <a:gd name="connsiteY4" fmla="*/ 724063 h 728054"/>
                <a:gd name="connsiteX5" fmla="*/ 1047651 w 9010733"/>
                <a:gd name="connsiteY5" fmla="*/ 592832 h 728054"/>
                <a:gd name="connsiteX6" fmla="*/ 2607 w 9010733"/>
                <a:gd name="connsiteY6" fmla="*/ 212805 h 728054"/>
                <a:gd name="connsiteX7" fmla="*/ 1041 w 9010733"/>
                <a:gd name="connsiteY7" fmla="*/ 112459 h 728054"/>
                <a:gd name="connsiteX8" fmla="*/ 1269898 w 9010733"/>
                <a:gd name="connsiteY8" fmla="*/ 579450 h 728054"/>
                <a:gd name="connsiteX9" fmla="*/ 2305340 w 9010733"/>
                <a:gd name="connsiteY9" fmla="*/ 684877 h 728054"/>
                <a:gd name="connsiteX10" fmla="*/ 2972548 w 9010733"/>
                <a:gd name="connsiteY10" fmla="*/ 584007 h 728054"/>
                <a:gd name="connsiteX11" fmla="*/ 4111033 w 9010733"/>
                <a:gd name="connsiteY11" fmla="*/ 299025 h 728054"/>
                <a:gd name="connsiteX12" fmla="*/ 5206239 w 9010733"/>
                <a:gd name="connsiteY12" fmla="*/ 101178 h 728054"/>
                <a:gd name="connsiteX13" fmla="*/ 6111092 w 9010733"/>
                <a:gd name="connsiteY13" fmla="*/ 18811 h 728054"/>
                <a:gd name="connsiteX14" fmla="*/ 6708812 w 9010733"/>
                <a:gd name="connsiteY14" fmla="*/ 0 h 728054"/>
                <a:gd name="connsiteX15" fmla="*/ 7233759 w 9010733"/>
                <a:gd name="connsiteY15" fmla="*/ 15169 h 728054"/>
                <a:gd name="connsiteX16" fmla="*/ 7857800 w 9010733"/>
                <a:gd name="connsiteY16" fmla="*/ 41593 h 728054"/>
                <a:gd name="connsiteX17" fmla="*/ 9010733 w 9010733"/>
                <a:gd name="connsiteY17" fmla="*/ 164889 h 728054"/>
                <a:gd name="connsiteX18" fmla="*/ 9010655 w 9010733"/>
                <a:gd name="connsiteY18" fmla="*/ 432299 h 728054"/>
                <a:gd name="connsiteX19" fmla="*/ 8648852 w 9010733"/>
                <a:gd name="connsiteY19" fmla="*/ 361774 h 728054"/>
                <a:gd name="connsiteX20" fmla="*/ 8019487 w 9010733"/>
                <a:gd name="connsiteY20" fmla="*/ 276366 h 728054"/>
                <a:gd name="connsiteX0" fmla="*/ 7475272 w 9010733"/>
                <a:gd name="connsiteY0" fmla="*/ 222864 h 728054"/>
                <a:gd name="connsiteX1" fmla="*/ 5900074 w 9010733"/>
                <a:gd name="connsiteY1" fmla="*/ 179284 h 728054"/>
                <a:gd name="connsiteX2" fmla="*/ 4388557 w 9010733"/>
                <a:gd name="connsiteY2" fmla="*/ 330079 h 728054"/>
                <a:gd name="connsiteX3" fmla="*/ 2936023 w 9010733"/>
                <a:gd name="connsiteY3" fmla="*/ 642504 h 728054"/>
                <a:gd name="connsiteX4" fmla="*/ 2177857 w 9010733"/>
                <a:gd name="connsiteY4" fmla="*/ 724063 h 728054"/>
                <a:gd name="connsiteX5" fmla="*/ 1047651 w 9010733"/>
                <a:gd name="connsiteY5" fmla="*/ 592832 h 728054"/>
                <a:gd name="connsiteX6" fmla="*/ 2607 w 9010733"/>
                <a:gd name="connsiteY6" fmla="*/ 212805 h 728054"/>
                <a:gd name="connsiteX7" fmla="*/ 1041 w 9010733"/>
                <a:gd name="connsiteY7" fmla="*/ 112459 h 728054"/>
                <a:gd name="connsiteX8" fmla="*/ 1269898 w 9010733"/>
                <a:gd name="connsiteY8" fmla="*/ 579450 h 728054"/>
                <a:gd name="connsiteX9" fmla="*/ 2305340 w 9010733"/>
                <a:gd name="connsiteY9" fmla="*/ 684877 h 728054"/>
                <a:gd name="connsiteX10" fmla="*/ 2972548 w 9010733"/>
                <a:gd name="connsiteY10" fmla="*/ 584007 h 728054"/>
                <a:gd name="connsiteX11" fmla="*/ 4111033 w 9010733"/>
                <a:gd name="connsiteY11" fmla="*/ 299025 h 728054"/>
                <a:gd name="connsiteX12" fmla="*/ 5206239 w 9010733"/>
                <a:gd name="connsiteY12" fmla="*/ 101178 h 728054"/>
                <a:gd name="connsiteX13" fmla="*/ 6111092 w 9010733"/>
                <a:gd name="connsiteY13" fmla="*/ 18811 h 728054"/>
                <a:gd name="connsiteX14" fmla="*/ 6708812 w 9010733"/>
                <a:gd name="connsiteY14" fmla="*/ 0 h 728054"/>
                <a:gd name="connsiteX15" fmla="*/ 7233759 w 9010733"/>
                <a:gd name="connsiteY15" fmla="*/ 15169 h 728054"/>
                <a:gd name="connsiteX16" fmla="*/ 7857800 w 9010733"/>
                <a:gd name="connsiteY16" fmla="*/ 41593 h 728054"/>
                <a:gd name="connsiteX17" fmla="*/ 9010733 w 9010733"/>
                <a:gd name="connsiteY17" fmla="*/ 164889 h 728054"/>
                <a:gd name="connsiteX18" fmla="*/ 9010655 w 9010733"/>
                <a:gd name="connsiteY18" fmla="*/ 432299 h 728054"/>
                <a:gd name="connsiteX19" fmla="*/ 8648852 w 9010733"/>
                <a:gd name="connsiteY19" fmla="*/ 361774 h 728054"/>
                <a:gd name="connsiteX20" fmla="*/ 8019487 w 9010733"/>
                <a:gd name="connsiteY20" fmla="*/ 276366 h 728054"/>
                <a:gd name="connsiteX0" fmla="*/ 7475272 w 9010733"/>
                <a:gd name="connsiteY0" fmla="*/ 222864 h 735331"/>
                <a:gd name="connsiteX1" fmla="*/ 5900074 w 9010733"/>
                <a:gd name="connsiteY1" fmla="*/ 179284 h 735331"/>
                <a:gd name="connsiteX2" fmla="*/ 4388557 w 9010733"/>
                <a:gd name="connsiteY2" fmla="*/ 330079 h 735331"/>
                <a:gd name="connsiteX3" fmla="*/ 2936023 w 9010733"/>
                <a:gd name="connsiteY3" fmla="*/ 642504 h 735331"/>
                <a:gd name="connsiteX4" fmla="*/ 2177857 w 9010733"/>
                <a:gd name="connsiteY4" fmla="*/ 724063 h 735331"/>
                <a:gd name="connsiteX5" fmla="*/ 1047651 w 9010733"/>
                <a:gd name="connsiteY5" fmla="*/ 592832 h 735331"/>
                <a:gd name="connsiteX6" fmla="*/ 2607 w 9010733"/>
                <a:gd name="connsiteY6" fmla="*/ 212805 h 735331"/>
                <a:gd name="connsiteX7" fmla="*/ 1041 w 9010733"/>
                <a:gd name="connsiteY7" fmla="*/ 112459 h 735331"/>
                <a:gd name="connsiteX8" fmla="*/ 1269898 w 9010733"/>
                <a:gd name="connsiteY8" fmla="*/ 579450 h 735331"/>
                <a:gd name="connsiteX9" fmla="*/ 2305340 w 9010733"/>
                <a:gd name="connsiteY9" fmla="*/ 684877 h 735331"/>
                <a:gd name="connsiteX10" fmla="*/ 2972548 w 9010733"/>
                <a:gd name="connsiteY10" fmla="*/ 584007 h 735331"/>
                <a:gd name="connsiteX11" fmla="*/ 4111033 w 9010733"/>
                <a:gd name="connsiteY11" fmla="*/ 299025 h 735331"/>
                <a:gd name="connsiteX12" fmla="*/ 5206239 w 9010733"/>
                <a:gd name="connsiteY12" fmla="*/ 101178 h 735331"/>
                <a:gd name="connsiteX13" fmla="*/ 6111092 w 9010733"/>
                <a:gd name="connsiteY13" fmla="*/ 18811 h 735331"/>
                <a:gd name="connsiteX14" fmla="*/ 6708812 w 9010733"/>
                <a:gd name="connsiteY14" fmla="*/ 0 h 735331"/>
                <a:gd name="connsiteX15" fmla="*/ 7233759 w 9010733"/>
                <a:gd name="connsiteY15" fmla="*/ 15169 h 735331"/>
                <a:gd name="connsiteX16" fmla="*/ 7857800 w 9010733"/>
                <a:gd name="connsiteY16" fmla="*/ 41593 h 735331"/>
                <a:gd name="connsiteX17" fmla="*/ 9010733 w 9010733"/>
                <a:gd name="connsiteY17" fmla="*/ 164889 h 735331"/>
                <a:gd name="connsiteX18" fmla="*/ 9010655 w 9010733"/>
                <a:gd name="connsiteY18" fmla="*/ 432299 h 735331"/>
                <a:gd name="connsiteX19" fmla="*/ 8648852 w 9010733"/>
                <a:gd name="connsiteY19" fmla="*/ 361774 h 735331"/>
                <a:gd name="connsiteX20" fmla="*/ 8019487 w 9010733"/>
                <a:gd name="connsiteY20" fmla="*/ 276366 h 735331"/>
                <a:gd name="connsiteX0" fmla="*/ 7475272 w 9010733"/>
                <a:gd name="connsiteY0" fmla="*/ 222864 h 735331"/>
                <a:gd name="connsiteX1" fmla="*/ 5900074 w 9010733"/>
                <a:gd name="connsiteY1" fmla="*/ 179284 h 735331"/>
                <a:gd name="connsiteX2" fmla="*/ 4388557 w 9010733"/>
                <a:gd name="connsiteY2" fmla="*/ 330079 h 735331"/>
                <a:gd name="connsiteX3" fmla="*/ 2936023 w 9010733"/>
                <a:gd name="connsiteY3" fmla="*/ 642504 h 735331"/>
                <a:gd name="connsiteX4" fmla="*/ 2177857 w 9010733"/>
                <a:gd name="connsiteY4" fmla="*/ 724063 h 735331"/>
                <a:gd name="connsiteX5" fmla="*/ 1047651 w 9010733"/>
                <a:gd name="connsiteY5" fmla="*/ 592832 h 735331"/>
                <a:gd name="connsiteX6" fmla="*/ 2607 w 9010733"/>
                <a:gd name="connsiteY6" fmla="*/ 212805 h 735331"/>
                <a:gd name="connsiteX7" fmla="*/ 1041 w 9010733"/>
                <a:gd name="connsiteY7" fmla="*/ 112459 h 735331"/>
                <a:gd name="connsiteX8" fmla="*/ 1269898 w 9010733"/>
                <a:gd name="connsiteY8" fmla="*/ 579450 h 735331"/>
                <a:gd name="connsiteX9" fmla="*/ 2305340 w 9010733"/>
                <a:gd name="connsiteY9" fmla="*/ 684877 h 735331"/>
                <a:gd name="connsiteX10" fmla="*/ 2972548 w 9010733"/>
                <a:gd name="connsiteY10" fmla="*/ 584007 h 735331"/>
                <a:gd name="connsiteX11" fmla="*/ 4111033 w 9010733"/>
                <a:gd name="connsiteY11" fmla="*/ 299025 h 735331"/>
                <a:gd name="connsiteX12" fmla="*/ 5206239 w 9010733"/>
                <a:gd name="connsiteY12" fmla="*/ 101178 h 735331"/>
                <a:gd name="connsiteX13" fmla="*/ 6111092 w 9010733"/>
                <a:gd name="connsiteY13" fmla="*/ 18811 h 735331"/>
                <a:gd name="connsiteX14" fmla="*/ 6708812 w 9010733"/>
                <a:gd name="connsiteY14" fmla="*/ 0 h 735331"/>
                <a:gd name="connsiteX15" fmla="*/ 7857800 w 9010733"/>
                <a:gd name="connsiteY15" fmla="*/ 41593 h 735331"/>
                <a:gd name="connsiteX16" fmla="*/ 9010733 w 9010733"/>
                <a:gd name="connsiteY16" fmla="*/ 164889 h 735331"/>
                <a:gd name="connsiteX17" fmla="*/ 9010655 w 9010733"/>
                <a:gd name="connsiteY17" fmla="*/ 432299 h 735331"/>
                <a:gd name="connsiteX18" fmla="*/ 8648852 w 9010733"/>
                <a:gd name="connsiteY18" fmla="*/ 361774 h 735331"/>
                <a:gd name="connsiteX19" fmla="*/ 8019487 w 9010733"/>
                <a:gd name="connsiteY19" fmla="*/ 276366 h 735331"/>
                <a:gd name="connsiteX0" fmla="*/ 7475272 w 9010733"/>
                <a:gd name="connsiteY0" fmla="*/ 213984 h 726451"/>
                <a:gd name="connsiteX1" fmla="*/ 5900074 w 9010733"/>
                <a:gd name="connsiteY1" fmla="*/ 170404 h 726451"/>
                <a:gd name="connsiteX2" fmla="*/ 4388557 w 9010733"/>
                <a:gd name="connsiteY2" fmla="*/ 321199 h 726451"/>
                <a:gd name="connsiteX3" fmla="*/ 2936023 w 9010733"/>
                <a:gd name="connsiteY3" fmla="*/ 633624 h 726451"/>
                <a:gd name="connsiteX4" fmla="*/ 2177857 w 9010733"/>
                <a:gd name="connsiteY4" fmla="*/ 715183 h 726451"/>
                <a:gd name="connsiteX5" fmla="*/ 1047651 w 9010733"/>
                <a:gd name="connsiteY5" fmla="*/ 583952 h 726451"/>
                <a:gd name="connsiteX6" fmla="*/ 2607 w 9010733"/>
                <a:gd name="connsiteY6" fmla="*/ 203925 h 726451"/>
                <a:gd name="connsiteX7" fmla="*/ 1041 w 9010733"/>
                <a:gd name="connsiteY7" fmla="*/ 103579 h 726451"/>
                <a:gd name="connsiteX8" fmla="*/ 1269898 w 9010733"/>
                <a:gd name="connsiteY8" fmla="*/ 570570 h 726451"/>
                <a:gd name="connsiteX9" fmla="*/ 2305340 w 9010733"/>
                <a:gd name="connsiteY9" fmla="*/ 675997 h 726451"/>
                <a:gd name="connsiteX10" fmla="*/ 2972548 w 9010733"/>
                <a:gd name="connsiteY10" fmla="*/ 575127 h 726451"/>
                <a:gd name="connsiteX11" fmla="*/ 4111033 w 9010733"/>
                <a:gd name="connsiteY11" fmla="*/ 290145 h 726451"/>
                <a:gd name="connsiteX12" fmla="*/ 5206239 w 9010733"/>
                <a:gd name="connsiteY12" fmla="*/ 92298 h 726451"/>
                <a:gd name="connsiteX13" fmla="*/ 6111092 w 9010733"/>
                <a:gd name="connsiteY13" fmla="*/ 9931 h 726451"/>
                <a:gd name="connsiteX14" fmla="*/ 7857800 w 9010733"/>
                <a:gd name="connsiteY14" fmla="*/ 32713 h 726451"/>
                <a:gd name="connsiteX15" fmla="*/ 9010733 w 9010733"/>
                <a:gd name="connsiteY15" fmla="*/ 156009 h 726451"/>
                <a:gd name="connsiteX16" fmla="*/ 9010655 w 9010733"/>
                <a:gd name="connsiteY16" fmla="*/ 423419 h 726451"/>
                <a:gd name="connsiteX17" fmla="*/ 8648852 w 9010733"/>
                <a:gd name="connsiteY17" fmla="*/ 352894 h 726451"/>
                <a:gd name="connsiteX18" fmla="*/ 8019487 w 9010733"/>
                <a:gd name="connsiteY18" fmla="*/ 267486 h 726451"/>
                <a:gd name="connsiteX0" fmla="*/ 7475272 w 9010733"/>
                <a:gd name="connsiteY0" fmla="*/ 227521 h 739988"/>
                <a:gd name="connsiteX1" fmla="*/ 5900074 w 9010733"/>
                <a:gd name="connsiteY1" fmla="*/ 183941 h 739988"/>
                <a:gd name="connsiteX2" fmla="*/ 4388557 w 9010733"/>
                <a:gd name="connsiteY2" fmla="*/ 334736 h 739988"/>
                <a:gd name="connsiteX3" fmla="*/ 2936023 w 9010733"/>
                <a:gd name="connsiteY3" fmla="*/ 647161 h 739988"/>
                <a:gd name="connsiteX4" fmla="*/ 2177857 w 9010733"/>
                <a:gd name="connsiteY4" fmla="*/ 728720 h 739988"/>
                <a:gd name="connsiteX5" fmla="*/ 1047651 w 9010733"/>
                <a:gd name="connsiteY5" fmla="*/ 597489 h 739988"/>
                <a:gd name="connsiteX6" fmla="*/ 2607 w 9010733"/>
                <a:gd name="connsiteY6" fmla="*/ 217462 h 739988"/>
                <a:gd name="connsiteX7" fmla="*/ 1041 w 9010733"/>
                <a:gd name="connsiteY7" fmla="*/ 117116 h 739988"/>
                <a:gd name="connsiteX8" fmla="*/ 1269898 w 9010733"/>
                <a:gd name="connsiteY8" fmla="*/ 584107 h 739988"/>
                <a:gd name="connsiteX9" fmla="*/ 2305340 w 9010733"/>
                <a:gd name="connsiteY9" fmla="*/ 689534 h 739988"/>
                <a:gd name="connsiteX10" fmla="*/ 2972548 w 9010733"/>
                <a:gd name="connsiteY10" fmla="*/ 588664 h 739988"/>
                <a:gd name="connsiteX11" fmla="*/ 4111033 w 9010733"/>
                <a:gd name="connsiteY11" fmla="*/ 303682 h 739988"/>
                <a:gd name="connsiteX12" fmla="*/ 5206239 w 9010733"/>
                <a:gd name="connsiteY12" fmla="*/ 105835 h 739988"/>
                <a:gd name="connsiteX13" fmla="*/ 6111092 w 9010733"/>
                <a:gd name="connsiteY13" fmla="*/ 23468 h 739988"/>
                <a:gd name="connsiteX14" fmla="*/ 7857800 w 9010733"/>
                <a:gd name="connsiteY14" fmla="*/ 46250 h 739988"/>
                <a:gd name="connsiteX15" fmla="*/ 9010733 w 9010733"/>
                <a:gd name="connsiteY15" fmla="*/ 169546 h 739988"/>
                <a:gd name="connsiteX16" fmla="*/ 9010655 w 9010733"/>
                <a:gd name="connsiteY16" fmla="*/ 436956 h 739988"/>
                <a:gd name="connsiteX17" fmla="*/ 8648852 w 9010733"/>
                <a:gd name="connsiteY17" fmla="*/ 366431 h 739988"/>
                <a:gd name="connsiteX18" fmla="*/ 8019487 w 9010733"/>
                <a:gd name="connsiteY18" fmla="*/ 281023 h 739988"/>
                <a:gd name="connsiteX0" fmla="*/ 7475272 w 9010733"/>
                <a:gd name="connsiteY0" fmla="*/ 191889 h 704356"/>
                <a:gd name="connsiteX1" fmla="*/ 5900074 w 9010733"/>
                <a:gd name="connsiteY1" fmla="*/ 148309 h 704356"/>
                <a:gd name="connsiteX2" fmla="*/ 4388557 w 9010733"/>
                <a:gd name="connsiteY2" fmla="*/ 299104 h 704356"/>
                <a:gd name="connsiteX3" fmla="*/ 2936023 w 9010733"/>
                <a:gd name="connsiteY3" fmla="*/ 611529 h 704356"/>
                <a:gd name="connsiteX4" fmla="*/ 2177857 w 9010733"/>
                <a:gd name="connsiteY4" fmla="*/ 693088 h 704356"/>
                <a:gd name="connsiteX5" fmla="*/ 1047651 w 9010733"/>
                <a:gd name="connsiteY5" fmla="*/ 561857 h 704356"/>
                <a:gd name="connsiteX6" fmla="*/ 2607 w 9010733"/>
                <a:gd name="connsiteY6" fmla="*/ 181830 h 704356"/>
                <a:gd name="connsiteX7" fmla="*/ 1041 w 9010733"/>
                <a:gd name="connsiteY7" fmla="*/ 81484 h 704356"/>
                <a:gd name="connsiteX8" fmla="*/ 1269898 w 9010733"/>
                <a:gd name="connsiteY8" fmla="*/ 548475 h 704356"/>
                <a:gd name="connsiteX9" fmla="*/ 2305340 w 9010733"/>
                <a:gd name="connsiteY9" fmla="*/ 653902 h 704356"/>
                <a:gd name="connsiteX10" fmla="*/ 2972548 w 9010733"/>
                <a:gd name="connsiteY10" fmla="*/ 553032 h 704356"/>
                <a:gd name="connsiteX11" fmla="*/ 4111033 w 9010733"/>
                <a:gd name="connsiteY11" fmla="*/ 268050 h 704356"/>
                <a:gd name="connsiteX12" fmla="*/ 5206239 w 9010733"/>
                <a:gd name="connsiteY12" fmla="*/ 70203 h 704356"/>
                <a:gd name="connsiteX13" fmla="*/ 7857800 w 9010733"/>
                <a:gd name="connsiteY13" fmla="*/ 10618 h 704356"/>
                <a:gd name="connsiteX14" fmla="*/ 9010733 w 9010733"/>
                <a:gd name="connsiteY14" fmla="*/ 133914 h 704356"/>
                <a:gd name="connsiteX15" fmla="*/ 9010655 w 9010733"/>
                <a:gd name="connsiteY15" fmla="*/ 401324 h 704356"/>
                <a:gd name="connsiteX16" fmla="*/ 8648852 w 9010733"/>
                <a:gd name="connsiteY16" fmla="*/ 330799 h 704356"/>
                <a:gd name="connsiteX17" fmla="*/ 8019487 w 9010733"/>
                <a:gd name="connsiteY17" fmla="*/ 245391 h 704356"/>
                <a:gd name="connsiteX0" fmla="*/ 7475272 w 9010733"/>
                <a:gd name="connsiteY0" fmla="*/ 219445 h 731912"/>
                <a:gd name="connsiteX1" fmla="*/ 5900074 w 9010733"/>
                <a:gd name="connsiteY1" fmla="*/ 175865 h 731912"/>
                <a:gd name="connsiteX2" fmla="*/ 4388557 w 9010733"/>
                <a:gd name="connsiteY2" fmla="*/ 326660 h 731912"/>
                <a:gd name="connsiteX3" fmla="*/ 2936023 w 9010733"/>
                <a:gd name="connsiteY3" fmla="*/ 639085 h 731912"/>
                <a:gd name="connsiteX4" fmla="*/ 2177857 w 9010733"/>
                <a:gd name="connsiteY4" fmla="*/ 720644 h 731912"/>
                <a:gd name="connsiteX5" fmla="*/ 1047651 w 9010733"/>
                <a:gd name="connsiteY5" fmla="*/ 589413 h 731912"/>
                <a:gd name="connsiteX6" fmla="*/ 2607 w 9010733"/>
                <a:gd name="connsiteY6" fmla="*/ 209386 h 731912"/>
                <a:gd name="connsiteX7" fmla="*/ 1041 w 9010733"/>
                <a:gd name="connsiteY7" fmla="*/ 109040 h 731912"/>
                <a:gd name="connsiteX8" fmla="*/ 1269898 w 9010733"/>
                <a:gd name="connsiteY8" fmla="*/ 576031 h 731912"/>
                <a:gd name="connsiteX9" fmla="*/ 2305340 w 9010733"/>
                <a:gd name="connsiteY9" fmla="*/ 681458 h 731912"/>
                <a:gd name="connsiteX10" fmla="*/ 2972548 w 9010733"/>
                <a:gd name="connsiteY10" fmla="*/ 580588 h 731912"/>
                <a:gd name="connsiteX11" fmla="*/ 4111033 w 9010733"/>
                <a:gd name="connsiteY11" fmla="*/ 295606 h 731912"/>
                <a:gd name="connsiteX12" fmla="*/ 5206239 w 9010733"/>
                <a:gd name="connsiteY12" fmla="*/ 97759 h 731912"/>
                <a:gd name="connsiteX13" fmla="*/ 7857800 w 9010733"/>
                <a:gd name="connsiteY13" fmla="*/ 38174 h 731912"/>
                <a:gd name="connsiteX14" fmla="*/ 9010733 w 9010733"/>
                <a:gd name="connsiteY14" fmla="*/ 161470 h 731912"/>
                <a:gd name="connsiteX15" fmla="*/ 9010655 w 9010733"/>
                <a:gd name="connsiteY15" fmla="*/ 428880 h 731912"/>
                <a:gd name="connsiteX16" fmla="*/ 8648852 w 9010733"/>
                <a:gd name="connsiteY16" fmla="*/ 358355 h 731912"/>
                <a:gd name="connsiteX17" fmla="*/ 8019487 w 9010733"/>
                <a:gd name="connsiteY17" fmla="*/ 272947 h 731912"/>
                <a:gd name="connsiteX0" fmla="*/ 7475272 w 9010733"/>
                <a:gd name="connsiteY0" fmla="*/ 253963 h 766430"/>
                <a:gd name="connsiteX1" fmla="*/ 5900074 w 9010733"/>
                <a:gd name="connsiteY1" fmla="*/ 210383 h 766430"/>
                <a:gd name="connsiteX2" fmla="*/ 4388557 w 9010733"/>
                <a:gd name="connsiteY2" fmla="*/ 361178 h 766430"/>
                <a:gd name="connsiteX3" fmla="*/ 2936023 w 9010733"/>
                <a:gd name="connsiteY3" fmla="*/ 673603 h 766430"/>
                <a:gd name="connsiteX4" fmla="*/ 2177857 w 9010733"/>
                <a:gd name="connsiteY4" fmla="*/ 755162 h 766430"/>
                <a:gd name="connsiteX5" fmla="*/ 1047651 w 9010733"/>
                <a:gd name="connsiteY5" fmla="*/ 623931 h 766430"/>
                <a:gd name="connsiteX6" fmla="*/ 2607 w 9010733"/>
                <a:gd name="connsiteY6" fmla="*/ 243904 h 766430"/>
                <a:gd name="connsiteX7" fmla="*/ 1041 w 9010733"/>
                <a:gd name="connsiteY7" fmla="*/ 143558 h 766430"/>
                <a:gd name="connsiteX8" fmla="*/ 1269898 w 9010733"/>
                <a:gd name="connsiteY8" fmla="*/ 610549 h 766430"/>
                <a:gd name="connsiteX9" fmla="*/ 2305340 w 9010733"/>
                <a:gd name="connsiteY9" fmla="*/ 715976 h 766430"/>
                <a:gd name="connsiteX10" fmla="*/ 2972548 w 9010733"/>
                <a:gd name="connsiteY10" fmla="*/ 615106 h 766430"/>
                <a:gd name="connsiteX11" fmla="*/ 4111033 w 9010733"/>
                <a:gd name="connsiteY11" fmla="*/ 330124 h 766430"/>
                <a:gd name="connsiteX12" fmla="*/ 5233125 w 9010733"/>
                <a:gd name="connsiteY12" fmla="*/ 97759 h 766430"/>
                <a:gd name="connsiteX13" fmla="*/ 7857800 w 9010733"/>
                <a:gd name="connsiteY13" fmla="*/ 72692 h 766430"/>
                <a:gd name="connsiteX14" fmla="*/ 9010733 w 9010733"/>
                <a:gd name="connsiteY14" fmla="*/ 195988 h 766430"/>
                <a:gd name="connsiteX15" fmla="*/ 9010655 w 9010733"/>
                <a:gd name="connsiteY15" fmla="*/ 463398 h 766430"/>
                <a:gd name="connsiteX16" fmla="*/ 8648852 w 9010733"/>
                <a:gd name="connsiteY16" fmla="*/ 392873 h 766430"/>
                <a:gd name="connsiteX17" fmla="*/ 8019487 w 9010733"/>
                <a:gd name="connsiteY17" fmla="*/ 307465 h 766430"/>
                <a:gd name="connsiteX0" fmla="*/ 7475272 w 9010733"/>
                <a:gd name="connsiteY0" fmla="*/ 308493 h 820960"/>
                <a:gd name="connsiteX1" fmla="*/ 5900074 w 9010733"/>
                <a:gd name="connsiteY1" fmla="*/ 264913 h 820960"/>
                <a:gd name="connsiteX2" fmla="*/ 4388557 w 9010733"/>
                <a:gd name="connsiteY2" fmla="*/ 415708 h 820960"/>
                <a:gd name="connsiteX3" fmla="*/ 2936023 w 9010733"/>
                <a:gd name="connsiteY3" fmla="*/ 728133 h 820960"/>
                <a:gd name="connsiteX4" fmla="*/ 2177857 w 9010733"/>
                <a:gd name="connsiteY4" fmla="*/ 809692 h 820960"/>
                <a:gd name="connsiteX5" fmla="*/ 1047651 w 9010733"/>
                <a:gd name="connsiteY5" fmla="*/ 678461 h 820960"/>
                <a:gd name="connsiteX6" fmla="*/ 2607 w 9010733"/>
                <a:gd name="connsiteY6" fmla="*/ 298434 h 820960"/>
                <a:gd name="connsiteX7" fmla="*/ 1041 w 9010733"/>
                <a:gd name="connsiteY7" fmla="*/ 198088 h 820960"/>
                <a:gd name="connsiteX8" fmla="*/ 1269898 w 9010733"/>
                <a:gd name="connsiteY8" fmla="*/ 665079 h 820960"/>
                <a:gd name="connsiteX9" fmla="*/ 2305340 w 9010733"/>
                <a:gd name="connsiteY9" fmla="*/ 770506 h 820960"/>
                <a:gd name="connsiteX10" fmla="*/ 2972548 w 9010733"/>
                <a:gd name="connsiteY10" fmla="*/ 669636 h 820960"/>
                <a:gd name="connsiteX11" fmla="*/ 4111033 w 9010733"/>
                <a:gd name="connsiteY11" fmla="*/ 384654 h 820960"/>
                <a:gd name="connsiteX12" fmla="*/ 5233125 w 9010733"/>
                <a:gd name="connsiteY12" fmla="*/ 152289 h 820960"/>
                <a:gd name="connsiteX13" fmla="*/ 7857800 w 9010733"/>
                <a:gd name="connsiteY13" fmla="*/ 127222 h 820960"/>
                <a:gd name="connsiteX14" fmla="*/ 9010733 w 9010733"/>
                <a:gd name="connsiteY14" fmla="*/ 250518 h 820960"/>
                <a:gd name="connsiteX15" fmla="*/ 9010655 w 9010733"/>
                <a:gd name="connsiteY15" fmla="*/ 517928 h 820960"/>
                <a:gd name="connsiteX16" fmla="*/ 8648852 w 9010733"/>
                <a:gd name="connsiteY16" fmla="*/ 447403 h 820960"/>
                <a:gd name="connsiteX17" fmla="*/ 8019487 w 9010733"/>
                <a:gd name="connsiteY17" fmla="*/ 361995 h 820960"/>
                <a:gd name="connsiteX0" fmla="*/ 7475272 w 9010733"/>
                <a:gd name="connsiteY0" fmla="*/ 308493 h 820960"/>
                <a:gd name="connsiteX1" fmla="*/ 5900074 w 9010733"/>
                <a:gd name="connsiteY1" fmla="*/ 264913 h 820960"/>
                <a:gd name="connsiteX2" fmla="*/ 4388557 w 9010733"/>
                <a:gd name="connsiteY2" fmla="*/ 415708 h 820960"/>
                <a:gd name="connsiteX3" fmla="*/ 2936023 w 9010733"/>
                <a:gd name="connsiteY3" fmla="*/ 728133 h 820960"/>
                <a:gd name="connsiteX4" fmla="*/ 2177857 w 9010733"/>
                <a:gd name="connsiteY4" fmla="*/ 809692 h 820960"/>
                <a:gd name="connsiteX5" fmla="*/ 1047651 w 9010733"/>
                <a:gd name="connsiteY5" fmla="*/ 678461 h 820960"/>
                <a:gd name="connsiteX6" fmla="*/ 2607 w 9010733"/>
                <a:gd name="connsiteY6" fmla="*/ 298434 h 820960"/>
                <a:gd name="connsiteX7" fmla="*/ 1041 w 9010733"/>
                <a:gd name="connsiteY7" fmla="*/ 198088 h 820960"/>
                <a:gd name="connsiteX8" fmla="*/ 1269898 w 9010733"/>
                <a:gd name="connsiteY8" fmla="*/ 665079 h 820960"/>
                <a:gd name="connsiteX9" fmla="*/ 2305340 w 9010733"/>
                <a:gd name="connsiteY9" fmla="*/ 770506 h 820960"/>
                <a:gd name="connsiteX10" fmla="*/ 2972548 w 9010733"/>
                <a:gd name="connsiteY10" fmla="*/ 669636 h 820960"/>
                <a:gd name="connsiteX11" fmla="*/ 4111033 w 9010733"/>
                <a:gd name="connsiteY11" fmla="*/ 384654 h 820960"/>
                <a:gd name="connsiteX12" fmla="*/ 5233125 w 9010733"/>
                <a:gd name="connsiteY12" fmla="*/ 152289 h 820960"/>
                <a:gd name="connsiteX13" fmla="*/ 7857800 w 9010733"/>
                <a:gd name="connsiteY13" fmla="*/ 127222 h 820960"/>
                <a:gd name="connsiteX14" fmla="*/ 9010733 w 9010733"/>
                <a:gd name="connsiteY14" fmla="*/ 250518 h 820960"/>
                <a:gd name="connsiteX15" fmla="*/ 9010655 w 9010733"/>
                <a:gd name="connsiteY15" fmla="*/ 517928 h 820960"/>
                <a:gd name="connsiteX16" fmla="*/ 8648852 w 9010733"/>
                <a:gd name="connsiteY16" fmla="*/ 447403 h 820960"/>
                <a:gd name="connsiteX17" fmla="*/ 8019487 w 9010733"/>
                <a:gd name="connsiteY17" fmla="*/ 361995 h 820960"/>
                <a:gd name="connsiteX0" fmla="*/ 7475272 w 9010733"/>
                <a:gd name="connsiteY0" fmla="*/ 308493 h 820960"/>
                <a:gd name="connsiteX1" fmla="*/ 5900074 w 9010733"/>
                <a:gd name="connsiteY1" fmla="*/ 264913 h 820960"/>
                <a:gd name="connsiteX2" fmla="*/ 4388557 w 9010733"/>
                <a:gd name="connsiteY2" fmla="*/ 415708 h 820960"/>
                <a:gd name="connsiteX3" fmla="*/ 2936023 w 9010733"/>
                <a:gd name="connsiteY3" fmla="*/ 728133 h 820960"/>
                <a:gd name="connsiteX4" fmla="*/ 2177857 w 9010733"/>
                <a:gd name="connsiteY4" fmla="*/ 809692 h 820960"/>
                <a:gd name="connsiteX5" fmla="*/ 1047651 w 9010733"/>
                <a:gd name="connsiteY5" fmla="*/ 678461 h 820960"/>
                <a:gd name="connsiteX6" fmla="*/ 2607 w 9010733"/>
                <a:gd name="connsiteY6" fmla="*/ 298434 h 820960"/>
                <a:gd name="connsiteX7" fmla="*/ 1041 w 9010733"/>
                <a:gd name="connsiteY7" fmla="*/ 198088 h 820960"/>
                <a:gd name="connsiteX8" fmla="*/ 1269898 w 9010733"/>
                <a:gd name="connsiteY8" fmla="*/ 665079 h 820960"/>
                <a:gd name="connsiteX9" fmla="*/ 2305340 w 9010733"/>
                <a:gd name="connsiteY9" fmla="*/ 770506 h 820960"/>
                <a:gd name="connsiteX10" fmla="*/ 2972548 w 9010733"/>
                <a:gd name="connsiteY10" fmla="*/ 669636 h 820960"/>
                <a:gd name="connsiteX11" fmla="*/ 4111033 w 9010733"/>
                <a:gd name="connsiteY11" fmla="*/ 384654 h 820960"/>
                <a:gd name="connsiteX12" fmla="*/ 5233125 w 9010733"/>
                <a:gd name="connsiteY12" fmla="*/ 152289 h 820960"/>
                <a:gd name="connsiteX13" fmla="*/ 7857800 w 9010733"/>
                <a:gd name="connsiteY13" fmla="*/ 127222 h 820960"/>
                <a:gd name="connsiteX14" fmla="*/ 9010733 w 9010733"/>
                <a:gd name="connsiteY14" fmla="*/ 250518 h 820960"/>
                <a:gd name="connsiteX15" fmla="*/ 9010655 w 9010733"/>
                <a:gd name="connsiteY15" fmla="*/ 517928 h 820960"/>
                <a:gd name="connsiteX16" fmla="*/ 8648852 w 9010733"/>
                <a:gd name="connsiteY16" fmla="*/ 447403 h 820960"/>
                <a:gd name="connsiteX17" fmla="*/ 8019487 w 9010733"/>
                <a:gd name="connsiteY17" fmla="*/ 361995 h 820960"/>
                <a:gd name="connsiteX0" fmla="*/ 7475272 w 9010753"/>
                <a:gd name="connsiteY0" fmla="*/ 308493 h 820960"/>
                <a:gd name="connsiteX1" fmla="*/ 5900074 w 9010753"/>
                <a:gd name="connsiteY1" fmla="*/ 264913 h 820960"/>
                <a:gd name="connsiteX2" fmla="*/ 4388557 w 9010753"/>
                <a:gd name="connsiteY2" fmla="*/ 415708 h 820960"/>
                <a:gd name="connsiteX3" fmla="*/ 2936023 w 9010753"/>
                <a:gd name="connsiteY3" fmla="*/ 728133 h 820960"/>
                <a:gd name="connsiteX4" fmla="*/ 2177857 w 9010753"/>
                <a:gd name="connsiteY4" fmla="*/ 809692 h 820960"/>
                <a:gd name="connsiteX5" fmla="*/ 1047651 w 9010753"/>
                <a:gd name="connsiteY5" fmla="*/ 678461 h 820960"/>
                <a:gd name="connsiteX6" fmla="*/ 2607 w 9010753"/>
                <a:gd name="connsiteY6" fmla="*/ 298434 h 820960"/>
                <a:gd name="connsiteX7" fmla="*/ 1041 w 9010753"/>
                <a:gd name="connsiteY7" fmla="*/ 198088 h 820960"/>
                <a:gd name="connsiteX8" fmla="*/ 1269898 w 9010753"/>
                <a:gd name="connsiteY8" fmla="*/ 665079 h 820960"/>
                <a:gd name="connsiteX9" fmla="*/ 2305340 w 9010753"/>
                <a:gd name="connsiteY9" fmla="*/ 770506 h 820960"/>
                <a:gd name="connsiteX10" fmla="*/ 2972548 w 9010753"/>
                <a:gd name="connsiteY10" fmla="*/ 669636 h 820960"/>
                <a:gd name="connsiteX11" fmla="*/ 4111033 w 9010753"/>
                <a:gd name="connsiteY11" fmla="*/ 384654 h 820960"/>
                <a:gd name="connsiteX12" fmla="*/ 5233125 w 9010753"/>
                <a:gd name="connsiteY12" fmla="*/ 152289 h 820960"/>
                <a:gd name="connsiteX13" fmla="*/ 7857800 w 9010753"/>
                <a:gd name="connsiteY13" fmla="*/ 127222 h 820960"/>
                <a:gd name="connsiteX14" fmla="*/ 9010733 w 9010753"/>
                <a:gd name="connsiteY14" fmla="*/ 250518 h 820960"/>
                <a:gd name="connsiteX15" fmla="*/ 9010726 w 9010753"/>
                <a:gd name="connsiteY15" fmla="*/ 516329 h 820960"/>
                <a:gd name="connsiteX16" fmla="*/ 8648852 w 9010753"/>
                <a:gd name="connsiteY16" fmla="*/ 447403 h 820960"/>
                <a:gd name="connsiteX17" fmla="*/ 8019487 w 9010753"/>
                <a:gd name="connsiteY17" fmla="*/ 361995 h 820960"/>
                <a:gd name="connsiteX0" fmla="*/ 7475272 w 9010733"/>
                <a:gd name="connsiteY0" fmla="*/ 308493 h 820960"/>
                <a:gd name="connsiteX1" fmla="*/ 5900074 w 9010733"/>
                <a:gd name="connsiteY1" fmla="*/ 264913 h 820960"/>
                <a:gd name="connsiteX2" fmla="*/ 4388557 w 9010733"/>
                <a:gd name="connsiteY2" fmla="*/ 415708 h 820960"/>
                <a:gd name="connsiteX3" fmla="*/ 2936023 w 9010733"/>
                <a:gd name="connsiteY3" fmla="*/ 728133 h 820960"/>
                <a:gd name="connsiteX4" fmla="*/ 2177857 w 9010733"/>
                <a:gd name="connsiteY4" fmla="*/ 809692 h 820960"/>
                <a:gd name="connsiteX5" fmla="*/ 1047651 w 9010733"/>
                <a:gd name="connsiteY5" fmla="*/ 678461 h 820960"/>
                <a:gd name="connsiteX6" fmla="*/ 2607 w 9010733"/>
                <a:gd name="connsiteY6" fmla="*/ 298434 h 820960"/>
                <a:gd name="connsiteX7" fmla="*/ 1041 w 9010733"/>
                <a:gd name="connsiteY7" fmla="*/ 198088 h 820960"/>
                <a:gd name="connsiteX8" fmla="*/ 1269898 w 9010733"/>
                <a:gd name="connsiteY8" fmla="*/ 665079 h 820960"/>
                <a:gd name="connsiteX9" fmla="*/ 2305340 w 9010733"/>
                <a:gd name="connsiteY9" fmla="*/ 770506 h 820960"/>
                <a:gd name="connsiteX10" fmla="*/ 2972548 w 9010733"/>
                <a:gd name="connsiteY10" fmla="*/ 669636 h 820960"/>
                <a:gd name="connsiteX11" fmla="*/ 4111033 w 9010733"/>
                <a:gd name="connsiteY11" fmla="*/ 384654 h 820960"/>
                <a:gd name="connsiteX12" fmla="*/ 5233125 w 9010733"/>
                <a:gd name="connsiteY12" fmla="*/ 152289 h 820960"/>
                <a:gd name="connsiteX13" fmla="*/ 7857800 w 9010733"/>
                <a:gd name="connsiteY13" fmla="*/ 127222 h 820960"/>
                <a:gd name="connsiteX14" fmla="*/ 9010733 w 9010733"/>
                <a:gd name="connsiteY14" fmla="*/ 250518 h 820960"/>
                <a:gd name="connsiteX15" fmla="*/ 8891518 w 9010733"/>
                <a:gd name="connsiteY15" fmla="*/ 502762 h 820960"/>
                <a:gd name="connsiteX16" fmla="*/ 8648852 w 9010733"/>
                <a:gd name="connsiteY16" fmla="*/ 447403 h 820960"/>
                <a:gd name="connsiteX17" fmla="*/ 8019487 w 9010733"/>
                <a:gd name="connsiteY17" fmla="*/ 361995 h 820960"/>
                <a:gd name="connsiteX0" fmla="*/ 7475272 w 9010754"/>
                <a:gd name="connsiteY0" fmla="*/ 308493 h 820960"/>
                <a:gd name="connsiteX1" fmla="*/ 5900074 w 9010754"/>
                <a:gd name="connsiteY1" fmla="*/ 264913 h 820960"/>
                <a:gd name="connsiteX2" fmla="*/ 4388557 w 9010754"/>
                <a:gd name="connsiteY2" fmla="*/ 415708 h 820960"/>
                <a:gd name="connsiteX3" fmla="*/ 2936023 w 9010754"/>
                <a:gd name="connsiteY3" fmla="*/ 728133 h 820960"/>
                <a:gd name="connsiteX4" fmla="*/ 2177857 w 9010754"/>
                <a:gd name="connsiteY4" fmla="*/ 809692 h 820960"/>
                <a:gd name="connsiteX5" fmla="*/ 1047651 w 9010754"/>
                <a:gd name="connsiteY5" fmla="*/ 678461 h 820960"/>
                <a:gd name="connsiteX6" fmla="*/ 2607 w 9010754"/>
                <a:gd name="connsiteY6" fmla="*/ 298434 h 820960"/>
                <a:gd name="connsiteX7" fmla="*/ 1041 w 9010754"/>
                <a:gd name="connsiteY7" fmla="*/ 198088 h 820960"/>
                <a:gd name="connsiteX8" fmla="*/ 1269898 w 9010754"/>
                <a:gd name="connsiteY8" fmla="*/ 665079 h 820960"/>
                <a:gd name="connsiteX9" fmla="*/ 2305340 w 9010754"/>
                <a:gd name="connsiteY9" fmla="*/ 770506 h 820960"/>
                <a:gd name="connsiteX10" fmla="*/ 2972548 w 9010754"/>
                <a:gd name="connsiteY10" fmla="*/ 669636 h 820960"/>
                <a:gd name="connsiteX11" fmla="*/ 4111033 w 9010754"/>
                <a:gd name="connsiteY11" fmla="*/ 384654 h 820960"/>
                <a:gd name="connsiteX12" fmla="*/ 5233125 w 9010754"/>
                <a:gd name="connsiteY12" fmla="*/ 152289 h 820960"/>
                <a:gd name="connsiteX13" fmla="*/ 7857800 w 9010754"/>
                <a:gd name="connsiteY13" fmla="*/ 127222 h 820960"/>
                <a:gd name="connsiteX14" fmla="*/ 9010733 w 9010754"/>
                <a:gd name="connsiteY14" fmla="*/ 250518 h 820960"/>
                <a:gd name="connsiteX15" fmla="*/ 9010728 w 9010754"/>
                <a:gd name="connsiteY15" fmla="*/ 516329 h 820960"/>
                <a:gd name="connsiteX16" fmla="*/ 8648852 w 9010754"/>
                <a:gd name="connsiteY16" fmla="*/ 447403 h 820960"/>
                <a:gd name="connsiteX17" fmla="*/ 8019487 w 9010754"/>
                <a:gd name="connsiteY17" fmla="*/ 361995 h 820960"/>
                <a:gd name="connsiteX0" fmla="*/ 7475272 w 9010754"/>
                <a:gd name="connsiteY0" fmla="*/ 308493 h 820960"/>
                <a:gd name="connsiteX1" fmla="*/ 5900074 w 9010754"/>
                <a:gd name="connsiteY1" fmla="*/ 264913 h 820960"/>
                <a:gd name="connsiteX2" fmla="*/ 4388557 w 9010754"/>
                <a:gd name="connsiteY2" fmla="*/ 415708 h 820960"/>
                <a:gd name="connsiteX3" fmla="*/ 2936023 w 9010754"/>
                <a:gd name="connsiteY3" fmla="*/ 728133 h 820960"/>
                <a:gd name="connsiteX4" fmla="*/ 2177857 w 9010754"/>
                <a:gd name="connsiteY4" fmla="*/ 809692 h 820960"/>
                <a:gd name="connsiteX5" fmla="*/ 1047651 w 9010754"/>
                <a:gd name="connsiteY5" fmla="*/ 678461 h 820960"/>
                <a:gd name="connsiteX6" fmla="*/ 2607 w 9010754"/>
                <a:gd name="connsiteY6" fmla="*/ 298434 h 820960"/>
                <a:gd name="connsiteX7" fmla="*/ 1041 w 9010754"/>
                <a:gd name="connsiteY7" fmla="*/ 198088 h 820960"/>
                <a:gd name="connsiteX8" fmla="*/ 1269898 w 9010754"/>
                <a:gd name="connsiteY8" fmla="*/ 665079 h 820960"/>
                <a:gd name="connsiteX9" fmla="*/ 2305340 w 9010754"/>
                <a:gd name="connsiteY9" fmla="*/ 770506 h 820960"/>
                <a:gd name="connsiteX10" fmla="*/ 2972548 w 9010754"/>
                <a:gd name="connsiteY10" fmla="*/ 669636 h 820960"/>
                <a:gd name="connsiteX11" fmla="*/ 4111033 w 9010754"/>
                <a:gd name="connsiteY11" fmla="*/ 384654 h 820960"/>
                <a:gd name="connsiteX12" fmla="*/ 5233125 w 9010754"/>
                <a:gd name="connsiteY12" fmla="*/ 152289 h 820960"/>
                <a:gd name="connsiteX13" fmla="*/ 7857800 w 9010754"/>
                <a:gd name="connsiteY13" fmla="*/ 127222 h 820960"/>
                <a:gd name="connsiteX14" fmla="*/ 9010736 w 9010754"/>
                <a:gd name="connsiteY14" fmla="*/ 250519 h 820960"/>
                <a:gd name="connsiteX15" fmla="*/ 9010728 w 9010754"/>
                <a:gd name="connsiteY15" fmla="*/ 516329 h 820960"/>
                <a:gd name="connsiteX16" fmla="*/ 8648852 w 9010754"/>
                <a:gd name="connsiteY16" fmla="*/ 447403 h 820960"/>
                <a:gd name="connsiteX17" fmla="*/ 8019487 w 9010754"/>
                <a:gd name="connsiteY17" fmla="*/ 361995 h 820960"/>
                <a:gd name="connsiteX0" fmla="*/ 7475272 w 9010736"/>
                <a:gd name="connsiteY0" fmla="*/ 308493 h 820960"/>
                <a:gd name="connsiteX1" fmla="*/ 5900074 w 9010736"/>
                <a:gd name="connsiteY1" fmla="*/ 264913 h 820960"/>
                <a:gd name="connsiteX2" fmla="*/ 4388557 w 9010736"/>
                <a:gd name="connsiteY2" fmla="*/ 415708 h 820960"/>
                <a:gd name="connsiteX3" fmla="*/ 2936023 w 9010736"/>
                <a:gd name="connsiteY3" fmla="*/ 728133 h 820960"/>
                <a:gd name="connsiteX4" fmla="*/ 2177857 w 9010736"/>
                <a:gd name="connsiteY4" fmla="*/ 809692 h 820960"/>
                <a:gd name="connsiteX5" fmla="*/ 1047651 w 9010736"/>
                <a:gd name="connsiteY5" fmla="*/ 678461 h 820960"/>
                <a:gd name="connsiteX6" fmla="*/ 2607 w 9010736"/>
                <a:gd name="connsiteY6" fmla="*/ 298434 h 820960"/>
                <a:gd name="connsiteX7" fmla="*/ 1041 w 9010736"/>
                <a:gd name="connsiteY7" fmla="*/ 198088 h 820960"/>
                <a:gd name="connsiteX8" fmla="*/ 1269898 w 9010736"/>
                <a:gd name="connsiteY8" fmla="*/ 665079 h 820960"/>
                <a:gd name="connsiteX9" fmla="*/ 2305340 w 9010736"/>
                <a:gd name="connsiteY9" fmla="*/ 770506 h 820960"/>
                <a:gd name="connsiteX10" fmla="*/ 2972548 w 9010736"/>
                <a:gd name="connsiteY10" fmla="*/ 669636 h 820960"/>
                <a:gd name="connsiteX11" fmla="*/ 4111033 w 9010736"/>
                <a:gd name="connsiteY11" fmla="*/ 384654 h 820960"/>
                <a:gd name="connsiteX12" fmla="*/ 5233125 w 9010736"/>
                <a:gd name="connsiteY12" fmla="*/ 152289 h 820960"/>
                <a:gd name="connsiteX13" fmla="*/ 7857800 w 9010736"/>
                <a:gd name="connsiteY13" fmla="*/ 127222 h 820960"/>
                <a:gd name="connsiteX14" fmla="*/ 9010736 w 9010736"/>
                <a:gd name="connsiteY14" fmla="*/ 250519 h 820960"/>
                <a:gd name="connsiteX15" fmla="*/ 8984134 w 9010736"/>
                <a:gd name="connsiteY15" fmla="*/ 515608 h 820960"/>
                <a:gd name="connsiteX16" fmla="*/ 8648852 w 9010736"/>
                <a:gd name="connsiteY16" fmla="*/ 447403 h 820960"/>
                <a:gd name="connsiteX17" fmla="*/ 8019487 w 9010736"/>
                <a:gd name="connsiteY17" fmla="*/ 361995 h 820960"/>
                <a:gd name="connsiteX0" fmla="*/ 7475272 w 9010736"/>
                <a:gd name="connsiteY0" fmla="*/ 308493 h 820960"/>
                <a:gd name="connsiteX1" fmla="*/ 5900074 w 9010736"/>
                <a:gd name="connsiteY1" fmla="*/ 264913 h 820960"/>
                <a:gd name="connsiteX2" fmla="*/ 4388557 w 9010736"/>
                <a:gd name="connsiteY2" fmla="*/ 415708 h 820960"/>
                <a:gd name="connsiteX3" fmla="*/ 2936023 w 9010736"/>
                <a:gd name="connsiteY3" fmla="*/ 728133 h 820960"/>
                <a:gd name="connsiteX4" fmla="*/ 2177857 w 9010736"/>
                <a:gd name="connsiteY4" fmla="*/ 809692 h 820960"/>
                <a:gd name="connsiteX5" fmla="*/ 1047651 w 9010736"/>
                <a:gd name="connsiteY5" fmla="*/ 678461 h 820960"/>
                <a:gd name="connsiteX6" fmla="*/ 2607 w 9010736"/>
                <a:gd name="connsiteY6" fmla="*/ 298434 h 820960"/>
                <a:gd name="connsiteX7" fmla="*/ 1041 w 9010736"/>
                <a:gd name="connsiteY7" fmla="*/ 198088 h 820960"/>
                <a:gd name="connsiteX8" fmla="*/ 1269898 w 9010736"/>
                <a:gd name="connsiteY8" fmla="*/ 665079 h 820960"/>
                <a:gd name="connsiteX9" fmla="*/ 2305340 w 9010736"/>
                <a:gd name="connsiteY9" fmla="*/ 770506 h 820960"/>
                <a:gd name="connsiteX10" fmla="*/ 2972548 w 9010736"/>
                <a:gd name="connsiteY10" fmla="*/ 669636 h 820960"/>
                <a:gd name="connsiteX11" fmla="*/ 4111033 w 9010736"/>
                <a:gd name="connsiteY11" fmla="*/ 384654 h 820960"/>
                <a:gd name="connsiteX12" fmla="*/ 5233125 w 9010736"/>
                <a:gd name="connsiteY12" fmla="*/ 152289 h 820960"/>
                <a:gd name="connsiteX13" fmla="*/ 7857800 w 9010736"/>
                <a:gd name="connsiteY13" fmla="*/ 127222 h 820960"/>
                <a:gd name="connsiteX14" fmla="*/ 9010736 w 9010736"/>
                <a:gd name="connsiteY14" fmla="*/ 250519 h 820960"/>
                <a:gd name="connsiteX15" fmla="*/ 8890591 w 9010736"/>
                <a:gd name="connsiteY15" fmla="*/ 523408 h 820960"/>
                <a:gd name="connsiteX16" fmla="*/ 8648852 w 9010736"/>
                <a:gd name="connsiteY16" fmla="*/ 447403 h 820960"/>
                <a:gd name="connsiteX17" fmla="*/ 8019487 w 9010736"/>
                <a:gd name="connsiteY17" fmla="*/ 361995 h 820960"/>
                <a:gd name="connsiteX0" fmla="*/ 7475272 w 9010736"/>
                <a:gd name="connsiteY0" fmla="*/ 308493 h 820960"/>
                <a:gd name="connsiteX1" fmla="*/ 5900074 w 9010736"/>
                <a:gd name="connsiteY1" fmla="*/ 264913 h 820960"/>
                <a:gd name="connsiteX2" fmla="*/ 4388557 w 9010736"/>
                <a:gd name="connsiteY2" fmla="*/ 415708 h 820960"/>
                <a:gd name="connsiteX3" fmla="*/ 2936023 w 9010736"/>
                <a:gd name="connsiteY3" fmla="*/ 728133 h 820960"/>
                <a:gd name="connsiteX4" fmla="*/ 2177857 w 9010736"/>
                <a:gd name="connsiteY4" fmla="*/ 809692 h 820960"/>
                <a:gd name="connsiteX5" fmla="*/ 1047651 w 9010736"/>
                <a:gd name="connsiteY5" fmla="*/ 678461 h 820960"/>
                <a:gd name="connsiteX6" fmla="*/ 2607 w 9010736"/>
                <a:gd name="connsiteY6" fmla="*/ 298434 h 820960"/>
                <a:gd name="connsiteX7" fmla="*/ 1041 w 9010736"/>
                <a:gd name="connsiteY7" fmla="*/ 198088 h 820960"/>
                <a:gd name="connsiteX8" fmla="*/ 1269898 w 9010736"/>
                <a:gd name="connsiteY8" fmla="*/ 665079 h 820960"/>
                <a:gd name="connsiteX9" fmla="*/ 2305340 w 9010736"/>
                <a:gd name="connsiteY9" fmla="*/ 770506 h 820960"/>
                <a:gd name="connsiteX10" fmla="*/ 2972548 w 9010736"/>
                <a:gd name="connsiteY10" fmla="*/ 669636 h 820960"/>
                <a:gd name="connsiteX11" fmla="*/ 4111033 w 9010736"/>
                <a:gd name="connsiteY11" fmla="*/ 384654 h 820960"/>
                <a:gd name="connsiteX12" fmla="*/ 5233125 w 9010736"/>
                <a:gd name="connsiteY12" fmla="*/ 152289 h 820960"/>
                <a:gd name="connsiteX13" fmla="*/ 7857800 w 9010736"/>
                <a:gd name="connsiteY13" fmla="*/ 127222 h 820960"/>
                <a:gd name="connsiteX14" fmla="*/ 9010736 w 9010736"/>
                <a:gd name="connsiteY14" fmla="*/ 250519 h 820960"/>
                <a:gd name="connsiteX15" fmla="*/ 9009798 w 9010736"/>
                <a:gd name="connsiteY15" fmla="*/ 536975 h 820960"/>
                <a:gd name="connsiteX16" fmla="*/ 8648852 w 9010736"/>
                <a:gd name="connsiteY16" fmla="*/ 447403 h 820960"/>
                <a:gd name="connsiteX17" fmla="*/ 8019487 w 9010736"/>
                <a:gd name="connsiteY17" fmla="*/ 361995 h 82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10736" h="820960">
                  <a:moveTo>
                    <a:pt x="7475272" y="308493"/>
                  </a:moveTo>
                  <a:cubicBezTo>
                    <a:pt x="7147106" y="299414"/>
                    <a:pt x="6824931" y="239782"/>
                    <a:pt x="5900074" y="264913"/>
                  </a:cubicBezTo>
                  <a:cubicBezTo>
                    <a:pt x="5400592" y="295727"/>
                    <a:pt x="5140536" y="288880"/>
                    <a:pt x="4388557" y="415708"/>
                  </a:cubicBezTo>
                  <a:cubicBezTo>
                    <a:pt x="3850530" y="523527"/>
                    <a:pt x="3193487" y="673397"/>
                    <a:pt x="2936023" y="728133"/>
                  </a:cubicBezTo>
                  <a:cubicBezTo>
                    <a:pt x="2667333" y="775560"/>
                    <a:pt x="2275973" y="820960"/>
                    <a:pt x="2177857" y="809692"/>
                  </a:cubicBezTo>
                  <a:cubicBezTo>
                    <a:pt x="1674756" y="802636"/>
                    <a:pt x="1349507" y="766387"/>
                    <a:pt x="1047651" y="678461"/>
                  </a:cubicBezTo>
                  <a:cubicBezTo>
                    <a:pt x="685894" y="593254"/>
                    <a:pt x="159731" y="374091"/>
                    <a:pt x="2607" y="298434"/>
                  </a:cubicBezTo>
                  <a:cubicBezTo>
                    <a:pt x="3648" y="262565"/>
                    <a:pt x="0" y="233957"/>
                    <a:pt x="1041" y="198088"/>
                  </a:cubicBezTo>
                  <a:cubicBezTo>
                    <a:pt x="627410" y="489214"/>
                    <a:pt x="648303" y="511494"/>
                    <a:pt x="1269898" y="665079"/>
                  </a:cubicBezTo>
                  <a:cubicBezTo>
                    <a:pt x="1653948" y="760482"/>
                    <a:pt x="2021565" y="769747"/>
                    <a:pt x="2305340" y="770506"/>
                  </a:cubicBezTo>
                  <a:cubicBezTo>
                    <a:pt x="2493223" y="756016"/>
                    <a:pt x="2689973" y="729454"/>
                    <a:pt x="2972548" y="669636"/>
                  </a:cubicBezTo>
                  <a:lnTo>
                    <a:pt x="4111033" y="384654"/>
                  </a:lnTo>
                  <a:cubicBezTo>
                    <a:pt x="4483315" y="304183"/>
                    <a:pt x="4648375" y="243308"/>
                    <a:pt x="5233125" y="152289"/>
                  </a:cubicBezTo>
                  <a:cubicBezTo>
                    <a:pt x="6285325" y="0"/>
                    <a:pt x="7522005" y="113395"/>
                    <a:pt x="7857800" y="127222"/>
                  </a:cubicBezTo>
                  <a:cubicBezTo>
                    <a:pt x="7994976" y="138332"/>
                    <a:pt x="8469765" y="157980"/>
                    <a:pt x="9010736" y="250519"/>
                  </a:cubicBezTo>
                  <a:cubicBezTo>
                    <a:pt x="9010710" y="365281"/>
                    <a:pt x="9009824" y="422213"/>
                    <a:pt x="9009798" y="536975"/>
                  </a:cubicBezTo>
                  <a:lnTo>
                    <a:pt x="8648852" y="447403"/>
                  </a:lnTo>
                  <a:cubicBezTo>
                    <a:pt x="8484737" y="420862"/>
                    <a:pt x="8218466" y="386540"/>
                    <a:pt x="8019487" y="36199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</p:grpSp>
      <p:pic>
        <p:nvPicPr>
          <p:cNvPr id="13" name="Picture 2" descr="S:\HealthSciences\SPRH\Robinson Institute\Marketing\Institute Logos\New Logos\Robinson Institute\PNG\Rob Ins Co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21732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Placeholder 2"/>
          <p:cNvSpPr>
            <a:spLocks noGrp="1"/>
          </p:cNvSpPr>
          <p:nvPr>
            <p:ph type="body" sz="half" idx="10"/>
          </p:nvPr>
        </p:nvSpPr>
        <p:spPr>
          <a:xfrm>
            <a:off x="3214678" y="1571612"/>
            <a:ext cx="5500726" cy="4572032"/>
          </a:xfrm>
        </p:spPr>
        <p:txBody>
          <a:bodyPr anchor="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3214678" y="357166"/>
            <a:ext cx="5500687" cy="1000125"/>
          </a:xfrm>
        </p:spPr>
        <p:txBody>
          <a:bodyPr/>
          <a:lstStyle>
            <a:lvl1pPr>
              <a:buNone/>
              <a:defRPr sz="3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137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142876"/>
            <a:ext cx="8286808" cy="8572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4974" y="1605281"/>
            <a:ext cx="8231826" cy="45212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2114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76"/>
            <a:ext cx="8286808" cy="8572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382" y="1572929"/>
            <a:ext cx="4053498" cy="4634831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1613"/>
            <a:ext cx="4038600" cy="4643470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902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76"/>
            <a:ext cx="8286808" cy="8572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234" y="150017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234" y="2139936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7059" y="150017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7059" y="2139936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9957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772" y="5421322"/>
            <a:ext cx="5216188" cy="4003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7032" y="1428736"/>
            <a:ext cx="5215928" cy="39967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4706" y="5819776"/>
            <a:ext cx="5208254" cy="4083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502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00174"/>
            <a:ext cx="4410104" cy="47149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329214" y="1500174"/>
            <a:ext cx="3357586" cy="428628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4"/>
          </p:nvPr>
        </p:nvSpPr>
        <p:spPr>
          <a:xfrm>
            <a:off x="5329214" y="5786454"/>
            <a:ext cx="3357586" cy="428615"/>
          </a:xfrm>
          <a:solidFill>
            <a:schemeClr val="bg1">
              <a:lumMod val="85000"/>
              <a:alpha val="4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596" y="142876"/>
            <a:ext cx="8286808" cy="8572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3857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142876"/>
            <a:ext cx="8286808" cy="8572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4974" y="1605281"/>
            <a:ext cx="8231826" cy="4521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2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DIENT 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HealthSciences\SPRH\Robinson Institute\Marketing\Institute Logos\New Logos\Robinson Institute\PNG\Rob Ins C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5715000"/>
            <a:ext cx="386556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ox_bran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541338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pale_blu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38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85786" y="928800"/>
            <a:ext cx="7560000" cy="21431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785786" y="3180080"/>
            <a:ext cx="7560000" cy="110617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744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76"/>
            <a:ext cx="8286808" cy="8572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382" y="1572929"/>
            <a:ext cx="4053498" cy="463483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1613"/>
            <a:ext cx="4038600" cy="464347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9281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76"/>
            <a:ext cx="8286808" cy="8572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234" y="150017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234" y="2139936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7059" y="150017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7059" y="2139936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3534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772" y="5421322"/>
            <a:ext cx="5216188" cy="4003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7032" y="1428736"/>
            <a:ext cx="5215928" cy="39967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4706" y="5819776"/>
            <a:ext cx="5208254" cy="4083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393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00174"/>
            <a:ext cx="4410104" cy="47149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329214" y="1500174"/>
            <a:ext cx="3357586" cy="428628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4"/>
          </p:nvPr>
        </p:nvSpPr>
        <p:spPr>
          <a:xfrm>
            <a:off x="5329214" y="5786454"/>
            <a:ext cx="3357586" cy="428615"/>
          </a:xfrm>
          <a:solidFill>
            <a:schemeClr val="bg1">
              <a:lumMod val="85000"/>
              <a:alpha val="4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596" y="142876"/>
            <a:ext cx="8286808" cy="8572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048392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Absolu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432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Absolute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172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051050" y="1412875"/>
            <a:ext cx="5399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400"/>
              </a:lnSpc>
              <a:defRPr/>
            </a:pPr>
            <a:r>
              <a:rPr lang="en-US" sz="1200" dirty="0">
                <a:solidFill>
                  <a:schemeClr val="bg1"/>
                </a:solidFill>
              </a:rPr>
              <a:t>DEPARTMENT OR OFFICE TITLE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EDIT IN TITLE MASTER (VIEW MENU)</a:t>
            </a:r>
            <a:br>
              <a:rPr lang="en-US" sz="12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197725" y="4029075"/>
            <a:ext cx="12954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18" descr="ox_br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541338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pale_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20503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:\HealthSciences\SPRH\Robinson Institute\Marketing\Institute Logos\New Logos\Robinson Institute\PNG\Rob Ins Co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7164388" y="4151313"/>
            <a:ext cx="126206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:\HealthSciences\SPRH\Robinson Institute\Marketing\Institute Logos\New Logos\Robinson Institute\PNG\Rob Ins Co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652963"/>
            <a:ext cx="12906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79712" y="2348880"/>
            <a:ext cx="5399088" cy="1366837"/>
          </a:xfrm>
        </p:spPr>
        <p:txBody>
          <a:bodyPr/>
          <a:lstStyle>
            <a:lvl1pPr>
              <a:lnSpc>
                <a:spcPts val="35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4005064"/>
            <a:ext cx="5399087" cy="1752600"/>
          </a:xfrm>
        </p:spPr>
        <p:txBody>
          <a:bodyPr/>
          <a:lstStyle>
            <a:lvl1pPr marL="0" indent="0">
              <a:lnSpc>
                <a:spcPts val="1800"/>
              </a:lnSpc>
              <a:buFont typeface="Wingdings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979613" y="6092825"/>
            <a:ext cx="1905000" cy="4572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25/02/16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77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25/02/16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Cost Equivalence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0E98A816-D119-4198-A9A7-595548AA1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555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25/02/16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Cost Equivalence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44B5EC72-4C87-45E4-B59F-1B3D939BC7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776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113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13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25/02/16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Cost Equivalence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8DA163A1-5E7A-45AE-A6EB-88010F606D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22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-22225" y="-30163"/>
            <a:ext cx="9166225" cy="5316538"/>
          </a:xfrm>
          <a:custGeom>
            <a:avLst/>
            <a:gdLst>
              <a:gd name="connsiteX0" fmla="*/ 19050 w 9172575"/>
              <a:gd name="connsiteY0" fmla="*/ 800100 h 1419225"/>
              <a:gd name="connsiteX1" fmla="*/ 0 w 9172575"/>
              <a:gd name="connsiteY1" fmla="*/ 0 h 1419225"/>
              <a:gd name="connsiteX2" fmla="*/ 9172575 w 9172575"/>
              <a:gd name="connsiteY2" fmla="*/ 0 h 1419225"/>
              <a:gd name="connsiteX3" fmla="*/ 9172575 w 9172575"/>
              <a:gd name="connsiteY3" fmla="*/ 981075 h 1419225"/>
              <a:gd name="connsiteX4" fmla="*/ 7419975 w 9172575"/>
              <a:gd name="connsiteY4" fmla="*/ 762000 h 1419225"/>
              <a:gd name="connsiteX5" fmla="*/ 6000750 w 9172575"/>
              <a:gd name="connsiteY5" fmla="*/ 762000 h 1419225"/>
              <a:gd name="connsiteX6" fmla="*/ 4810125 w 9172575"/>
              <a:gd name="connsiteY6" fmla="*/ 895350 h 1419225"/>
              <a:gd name="connsiteX7" fmla="*/ 3905250 w 9172575"/>
              <a:gd name="connsiteY7" fmla="*/ 1095375 h 1419225"/>
              <a:gd name="connsiteX8" fmla="*/ 3333750 w 9172575"/>
              <a:gd name="connsiteY8" fmla="*/ 1257300 h 1419225"/>
              <a:gd name="connsiteX9" fmla="*/ 2733675 w 9172575"/>
              <a:gd name="connsiteY9" fmla="*/ 1390650 h 1419225"/>
              <a:gd name="connsiteX10" fmla="*/ 2171700 w 9172575"/>
              <a:gd name="connsiteY10" fmla="*/ 1419225 h 1419225"/>
              <a:gd name="connsiteX11" fmla="*/ 1514475 w 9172575"/>
              <a:gd name="connsiteY11" fmla="*/ 1314450 h 1419225"/>
              <a:gd name="connsiteX12" fmla="*/ 781050 w 9172575"/>
              <a:gd name="connsiteY12" fmla="*/ 1104900 h 1419225"/>
              <a:gd name="connsiteX13" fmla="*/ 19050 w 9172575"/>
              <a:gd name="connsiteY13" fmla="*/ 800100 h 1419225"/>
              <a:gd name="connsiteX0" fmla="*/ 19050 w 9172575"/>
              <a:gd name="connsiteY0" fmla="*/ 5300718 h 5919843"/>
              <a:gd name="connsiteX1" fmla="*/ 0 w 9172575"/>
              <a:gd name="connsiteY1" fmla="*/ 0 h 5919843"/>
              <a:gd name="connsiteX2" fmla="*/ 9172575 w 9172575"/>
              <a:gd name="connsiteY2" fmla="*/ 4500618 h 5919843"/>
              <a:gd name="connsiteX3" fmla="*/ 9172575 w 9172575"/>
              <a:gd name="connsiteY3" fmla="*/ 5481693 h 5919843"/>
              <a:gd name="connsiteX4" fmla="*/ 7419975 w 9172575"/>
              <a:gd name="connsiteY4" fmla="*/ 5262618 h 5919843"/>
              <a:gd name="connsiteX5" fmla="*/ 6000750 w 9172575"/>
              <a:gd name="connsiteY5" fmla="*/ 5262618 h 5919843"/>
              <a:gd name="connsiteX6" fmla="*/ 4810125 w 9172575"/>
              <a:gd name="connsiteY6" fmla="*/ 5395968 h 5919843"/>
              <a:gd name="connsiteX7" fmla="*/ 3905250 w 9172575"/>
              <a:gd name="connsiteY7" fmla="*/ 5595993 h 5919843"/>
              <a:gd name="connsiteX8" fmla="*/ 3333750 w 9172575"/>
              <a:gd name="connsiteY8" fmla="*/ 5757918 h 5919843"/>
              <a:gd name="connsiteX9" fmla="*/ 2733675 w 9172575"/>
              <a:gd name="connsiteY9" fmla="*/ 5891268 h 5919843"/>
              <a:gd name="connsiteX10" fmla="*/ 2171700 w 9172575"/>
              <a:gd name="connsiteY10" fmla="*/ 5919843 h 5919843"/>
              <a:gd name="connsiteX11" fmla="*/ 1514475 w 9172575"/>
              <a:gd name="connsiteY11" fmla="*/ 5815068 h 5919843"/>
              <a:gd name="connsiteX12" fmla="*/ 781050 w 9172575"/>
              <a:gd name="connsiteY12" fmla="*/ 5605518 h 5919843"/>
              <a:gd name="connsiteX13" fmla="*/ 19050 w 9172575"/>
              <a:gd name="connsiteY13" fmla="*/ 5300718 h 5919843"/>
              <a:gd name="connsiteX0" fmla="*/ 19050 w 9876290"/>
              <a:gd name="connsiteY0" fmla="*/ 5300718 h 5919843"/>
              <a:gd name="connsiteX1" fmla="*/ 0 w 9876290"/>
              <a:gd name="connsiteY1" fmla="*/ 0 h 5919843"/>
              <a:gd name="connsiteX2" fmla="*/ 9172575 w 9876290"/>
              <a:gd name="connsiteY2" fmla="*/ 4500618 h 5919843"/>
              <a:gd name="connsiteX3" fmla="*/ 9876290 w 9876290"/>
              <a:gd name="connsiteY3" fmla="*/ 3161539 h 5919843"/>
              <a:gd name="connsiteX4" fmla="*/ 9172575 w 9876290"/>
              <a:gd name="connsiteY4" fmla="*/ 5481693 h 5919843"/>
              <a:gd name="connsiteX5" fmla="*/ 7419975 w 9876290"/>
              <a:gd name="connsiteY5" fmla="*/ 5262618 h 5919843"/>
              <a:gd name="connsiteX6" fmla="*/ 6000750 w 9876290"/>
              <a:gd name="connsiteY6" fmla="*/ 5262618 h 5919843"/>
              <a:gd name="connsiteX7" fmla="*/ 4810125 w 9876290"/>
              <a:gd name="connsiteY7" fmla="*/ 5395968 h 5919843"/>
              <a:gd name="connsiteX8" fmla="*/ 3905250 w 9876290"/>
              <a:gd name="connsiteY8" fmla="*/ 5595993 h 5919843"/>
              <a:gd name="connsiteX9" fmla="*/ 3333750 w 9876290"/>
              <a:gd name="connsiteY9" fmla="*/ 5757918 h 5919843"/>
              <a:gd name="connsiteX10" fmla="*/ 2733675 w 9876290"/>
              <a:gd name="connsiteY10" fmla="*/ 5891268 h 5919843"/>
              <a:gd name="connsiteX11" fmla="*/ 2171700 w 9876290"/>
              <a:gd name="connsiteY11" fmla="*/ 5919843 h 5919843"/>
              <a:gd name="connsiteX12" fmla="*/ 1514475 w 9876290"/>
              <a:gd name="connsiteY12" fmla="*/ 5815068 h 5919843"/>
              <a:gd name="connsiteX13" fmla="*/ 781050 w 9876290"/>
              <a:gd name="connsiteY13" fmla="*/ 5605518 h 5919843"/>
              <a:gd name="connsiteX14" fmla="*/ 19050 w 9876290"/>
              <a:gd name="connsiteY14" fmla="*/ 5300718 h 5919843"/>
              <a:gd name="connsiteX0" fmla="*/ 19050 w 9172575"/>
              <a:gd name="connsiteY0" fmla="*/ 5300718 h 5919843"/>
              <a:gd name="connsiteX1" fmla="*/ 0 w 9172575"/>
              <a:gd name="connsiteY1" fmla="*/ 0 h 5919843"/>
              <a:gd name="connsiteX2" fmla="*/ 9172575 w 9172575"/>
              <a:gd name="connsiteY2" fmla="*/ 4500618 h 5919843"/>
              <a:gd name="connsiteX3" fmla="*/ 9172575 w 9172575"/>
              <a:gd name="connsiteY3" fmla="*/ 5481693 h 5919843"/>
              <a:gd name="connsiteX4" fmla="*/ 7419975 w 9172575"/>
              <a:gd name="connsiteY4" fmla="*/ 5262618 h 5919843"/>
              <a:gd name="connsiteX5" fmla="*/ 6000750 w 9172575"/>
              <a:gd name="connsiteY5" fmla="*/ 5262618 h 5919843"/>
              <a:gd name="connsiteX6" fmla="*/ 4810125 w 9172575"/>
              <a:gd name="connsiteY6" fmla="*/ 5395968 h 5919843"/>
              <a:gd name="connsiteX7" fmla="*/ 3905250 w 9172575"/>
              <a:gd name="connsiteY7" fmla="*/ 5595993 h 5919843"/>
              <a:gd name="connsiteX8" fmla="*/ 3333750 w 9172575"/>
              <a:gd name="connsiteY8" fmla="*/ 5757918 h 5919843"/>
              <a:gd name="connsiteX9" fmla="*/ 2733675 w 9172575"/>
              <a:gd name="connsiteY9" fmla="*/ 5891268 h 5919843"/>
              <a:gd name="connsiteX10" fmla="*/ 2171700 w 9172575"/>
              <a:gd name="connsiteY10" fmla="*/ 5919843 h 5919843"/>
              <a:gd name="connsiteX11" fmla="*/ 1514475 w 9172575"/>
              <a:gd name="connsiteY11" fmla="*/ 5815068 h 5919843"/>
              <a:gd name="connsiteX12" fmla="*/ 781050 w 9172575"/>
              <a:gd name="connsiteY12" fmla="*/ 5605518 h 5919843"/>
              <a:gd name="connsiteX13" fmla="*/ 19050 w 9172575"/>
              <a:gd name="connsiteY13" fmla="*/ 5300718 h 5919843"/>
              <a:gd name="connsiteX0" fmla="*/ 19050 w 9172575"/>
              <a:gd name="connsiteY0" fmla="*/ 5300718 h 5919843"/>
              <a:gd name="connsiteX1" fmla="*/ 0 w 9172575"/>
              <a:gd name="connsiteY1" fmla="*/ 0 h 5919843"/>
              <a:gd name="connsiteX2" fmla="*/ 9172575 w 9172575"/>
              <a:gd name="connsiteY2" fmla="*/ 0 h 5919843"/>
              <a:gd name="connsiteX3" fmla="*/ 9172575 w 9172575"/>
              <a:gd name="connsiteY3" fmla="*/ 5481693 h 5919843"/>
              <a:gd name="connsiteX4" fmla="*/ 7419975 w 9172575"/>
              <a:gd name="connsiteY4" fmla="*/ 5262618 h 5919843"/>
              <a:gd name="connsiteX5" fmla="*/ 6000750 w 9172575"/>
              <a:gd name="connsiteY5" fmla="*/ 5262618 h 5919843"/>
              <a:gd name="connsiteX6" fmla="*/ 4810125 w 9172575"/>
              <a:gd name="connsiteY6" fmla="*/ 5395968 h 5919843"/>
              <a:gd name="connsiteX7" fmla="*/ 3905250 w 9172575"/>
              <a:gd name="connsiteY7" fmla="*/ 5595993 h 5919843"/>
              <a:gd name="connsiteX8" fmla="*/ 3333750 w 9172575"/>
              <a:gd name="connsiteY8" fmla="*/ 5757918 h 5919843"/>
              <a:gd name="connsiteX9" fmla="*/ 2733675 w 9172575"/>
              <a:gd name="connsiteY9" fmla="*/ 5891268 h 5919843"/>
              <a:gd name="connsiteX10" fmla="*/ 2171700 w 9172575"/>
              <a:gd name="connsiteY10" fmla="*/ 5919843 h 5919843"/>
              <a:gd name="connsiteX11" fmla="*/ 1514475 w 9172575"/>
              <a:gd name="connsiteY11" fmla="*/ 5815068 h 5919843"/>
              <a:gd name="connsiteX12" fmla="*/ 781050 w 9172575"/>
              <a:gd name="connsiteY12" fmla="*/ 5605518 h 5919843"/>
              <a:gd name="connsiteX13" fmla="*/ 19050 w 9172575"/>
              <a:gd name="connsiteY13" fmla="*/ 5300718 h 5919843"/>
              <a:gd name="connsiteX0" fmla="*/ 19050 w 9172575"/>
              <a:gd name="connsiteY0" fmla="*/ 5300718 h 5919843"/>
              <a:gd name="connsiteX1" fmla="*/ 0 w 9172575"/>
              <a:gd name="connsiteY1" fmla="*/ 0 h 5919843"/>
              <a:gd name="connsiteX2" fmla="*/ 9172575 w 9172575"/>
              <a:gd name="connsiteY2" fmla="*/ 857232 h 5919843"/>
              <a:gd name="connsiteX3" fmla="*/ 9172575 w 9172575"/>
              <a:gd name="connsiteY3" fmla="*/ 5481693 h 5919843"/>
              <a:gd name="connsiteX4" fmla="*/ 7419975 w 9172575"/>
              <a:gd name="connsiteY4" fmla="*/ 5262618 h 5919843"/>
              <a:gd name="connsiteX5" fmla="*/ 6000750 w 9172575"/>
              <a:gd name="connsiteY5" fmla="*/ 5262618 h 5919843"/>
              <a:gd name="connsiteX6" fmla="*/ 4810125 w 9172575"/>
              <a:gd name="connsiteY6" fmla="*/ 5395968 h 5919843"/>
              <a:gd name="connsiteX7" fmla="*/ 3905250 w 9172575"/>
              <a:gd name="connsiteY7" fmla="*/ 5595993 h 5919843"/>
              <a:gd name="connsiteX8" fmla="*/ 3333750 w 9172575"/>
              <a:gd name="connsiteY8" fmla="*/ 5757918 h 5919843"/>
              <a:gd name="connsiteX9" fmla="*/ 2733675 w 9172575"/>
              <a:gd name="connsiteY9" fmla="*/ 5891268 h 5919843"/>
              <a:gd name="connsiteX10" fmla="*/ 2171700 w 9172575"/>
              <a:gd name="connsiteY10" fmla="*/ 5919843 h 5919843"/>
              <a:gd name="connsiteX11" fmla="*/ 1514475 w 9172575"/>
              <a:gd name="connsiteY11" fmla="*/ 5815068 h 5919843"/>
              <a:gd name="connsiteX12" fmla="*/ 781050 w 9172575"/>
              <a:gd name="connsiteY12" fmla="*/ 5605518 h 5919843"/>
              <a:gd name="connsiteX13" fmla="*/ 19050 w 9172575"/>
              <a:gd name="connsiteY13" fmla="*/ 5300718 h 5919843"/>
              <a:gd name="connsiteX0" fmla="*/ 19050 w 9172575"/>
              <a:gd name="connsiteY0" fmla="*/ 4443486 h 5062611"/>
              <a:gd name="connsiteX1" fmla="*/ 0 w 9172575"/>
              <a:gd name="connsiteY1" fmla="*/ 500066 h 5062611"/>
              <a:gd name="connsiteX2" fmla="*/ 9172575 w 9172575"/>
              <a:gd name="connsiteY2" fmla="*/ 0 h 5062611"/>
              <a:gd name="connsiteX3" fmla="*/ 9172575 w 9172575"/>
              <a:gd name="connsiteY3" fmla="*/ 4624461 h 5062611"/>
              <a:gd name="connsiteX4" fmla="*/ 7419975 w 9172575"/>
              <a:gd name="connsiteY4" fmla="*/ 4405386 h 5062611"/>
              <a:gd name="connsiteX5" fmla="*/ 6000750 w 9172575"/>
              <a:gd name="connsiteY5" fmla="*/ 4405386 h 5062611"/>
              <a:gd name="connsiteX6" fmla="*/ 4810125 w 9172575"/>
              <a:gd name="connsiteY6" fmla="*/ 4538736 h 5062611"/>
              <a:gd name="connsiteX7" fmla="*/ 3905250 w 9172575"/>
              <a:gd name="connsiteY7" fmla="*/ 4738761 h 5062611"/>
              <a:gd name="connsiteX8" fmla="*/ 3333750 w 9172575"/>
              <a:gd name="connsiteY8" fmla="*/ 4900686 h 5062611"/>
              <a:gd name="connsiteX9" fmla="*/ 2733675 w 9172575"/>
              <a:gd name="connsiteY9" fmla="*/ 5034036 h 5062611"/>
              <a:gd name="connsiteX10" fmla="*/ 2171700 w 9172575"/>
              <a:gd name="connsiteY10" fmla="*/ 5062611 h 5062611"/>
              <a:gd name="connsiteX11" fmla="*/ 1514475 w 9172575"/>
              <a:gd name="connsiteY11" fmla="*/ 4957836 h 5062611"/>
              <a:gd name="connsiteX12" fmla="*/ 781050 w 9172575"/>
              <a:gd name="connsiteY12" fmla="*/ 4748286 h 5062611"/>
              <a:gd name="connsiteX13" fmla="*/ 19050 w 9172575"/>
              <a:gd name="connsiteY13" fmla="*/ 4443486 h 5062611"/>
              <a:gd name="connsiteX0" fmla="*/ 19050 w 9172575"/>
              <a:gd name="connsiteY0" fmla="*/ 4443510 h 5062635"/>
              <a:gd name="connsiteX1" fmla="*/ 0 w 9172575"/>
              <a:gd name="connsiteY1" fmla="*/ 0 h 5062635"/>
              <a:gd name="connsiteX2" fmla="*/ 9172575 w 9172575"/>
              <a:gd name="connsiteY2" fmla="*/ 24 h 5062635"/>
              <a:gd name="connsiteX3" fmla="*/ 9172575 w 9172575"/>
              <a:gd name="connsiteY3" fmla="*/ 4624485 h 5062635"/>
              <a:gd name="connsiteX4" fmla="*/ 7419975 w 9172575"/>
              <a:gd name="connsiteY4" fmla="*/ 4405410 h 5062635"/>
              <a:gd name="connsiteX5" fmla="*/ 6000750 w 9172575"/>
              <a:gd name="connsiteY5" fmla="*/ 4405410 h 5062635"/>
              <a:gd name="connsiteX6" fmla="*/ 4810125 w 9172575"/>
              <a:gd name="connsiteY6" fmla="*/ 4538760 h 5062635"/>
              <a:gd name="connsiteX7" fmla="*/ 3905250 w 9172575"/>
              <a:gd name="connsiteY7" fmla="*/ 4738785 h 5062635"/>
              <a:gd name="connsiteX8" fmla="*/ 3333750 w 9172575"/>
              <a:gd name="connsiteY8" fmla="*/ 4900710 h 5062635"/>
              <a:gd name="connsiteX9" fmla="*/ 2733675 w 9172575"/>
              <a:gd name="connsiteY9" fmla="*/ 5034060 h 5062635"/>
              <a:gd name="connsiteX10" fmla="*/ 2171700 w 9172575"/>
              <a:gd name="connsiteY10" fmla="*/ 5062635 h 5062635"/>
              <a:gd name="connsiteX11" fmla="*/ 1514475 w 9172575"/>
              <a:gd name="connsiteY11" fmla="*/ 4957860 h 5062635"/>
              <a:gd name="connsiteX12" fmla="*/ 781050 w 9172575"/>
              <a:gd name="connsiteY12" fmla="*/ 4748310 h 5062635"/>
              <a:gd name="connsiteX13" fmla="*/ 19050 w 9172575"/>
              <a:gd name="connsiteY13" fmla="*/ 4443510 h 5062635"/>
              <a:gd name="connsiteX0" fmla="*/ 19050 w 9172575"/>
              <a:gd name="connsiteY0" fmla="*/ 4443510 h 5062635"/>
              <a:gd name="connsiteX1" fmla="*/ 0 w 9172575"/>
              <a:gd name="connsiteY1" fmla="*/ 0 h 5062635"/>
              <a:gd name="connsiteX2" fmla="*/ 9172575 w 9172575"/>
              <a:gd name="connsiteY2" fmla="*/ 24 h 5062635"/>
              <a:gd name="connsiteX3" fmla="*/ 9172575 w 9172575"/>
              <a:gd name="connsiteY3" fmla="*/ 4624485 h 5062635"/>
              <a:gd name="connsiteX4" fmla="*/ 7419975 w 9172575"/>
              <a:gd name="connsiteY4" fmla="*/ 4405410 h 5062635"/>
              <a:gd name="connsiteX5" fmla="*/ 6000750 w 9172575"/>
              <a:gd name="connsiteY5" fmla="*/ 4405410 h 5062635"/>
              <a:gd name="connsiteX6" fmla="*/ 4810125 w 9172575"/>
              <a:gd name="connsiteY6" fmla="*/ 4538760 h 5062635"/>
              <a:gd name="connsiteX7" fmla="*/ 3905250 w 9172575"/>
              <a:gd name="connsiteY7" fmla="*/ 4738785 h 5062635"/>
              <a:gd name="connsiteX8" fmla="*/ 3333750 w 9172575"/>
              <a:gd name="connsiteY8" fmla="*/ 4900710 h 5062635"/>
              <a:gd name="connsiteX9" fmla="*/ 2733675 w 9172575"/>
              <a:gd name="connsiteY9" fmla="*/ 5034060 h 5062635"/>
              <a:gd name="connsiteX10" fmla="*/ 2171700 w 9172575"/>
              <a:gd name="connsiteY10" fmla="*/ 5062635 h 5062635"/>
              <a:gd name="connsiteX11" fmla="*/ 1514475 w 9172575"/>
              <a:gd name="connsiteY11" fmla="*/ 4957860 h 5062635"/>
              <a:gd name="connsiteX12" fmla="*/ 781050 w 9172575"/>
              <a:gd name="connsiteY12" fmla="*/ 4748310 h 5062635"/>
              <a:gd name="connsiteX13" fmla="*/ 19050 w 9172575"/>
              <a:gd name="connsiteY13" fmla="*/ 4443510 h 5062635"/>
              <a:gd name="connsiteX0" fmla="*/ 19050 w 9172575"/>
              <a:gd name="connsiteY0" fmla="*/ 4443510 h 5062635"/>
              <a:gd name="connsiteX1" fmla="*/ 0 w 9172575"/>
              <a:gd name="connsiteY1" fmla="*/ 0 h 5062635"/>
              <a:gd name="connsiteX2" fmla="*/ 9172575 w 9172575"/>
              <a:gd name="connsiteY2" fmla="*/ 24 h 5062635"/>
              <a:gd name="connsiteX3" fmla="*/ 9172575 w 9172575"/>
              <a:gd name="connsiteY3" fmla="*/ 4624485 h 5062635"/>
              <a:gd name="connsiteX4" fmla="*/ 7419975 w 9172575"/>
              <a:gd name="connsiteY4" fmla="*/ 4405410 h 5062635"/>
              <a:gd name="connsiteX5" fmla="*/ 6000750 w 9172575"/>
              <a:gd name="connsiteY5" fmla="*/ 4405410 h 5062635"/>
              <a:gd name="connsiteX6" fmla="*/ 4810125 w 9172575"/>
              <a:gd name="connsiteY6" fmla="*/ 4538760 h 5062635"/>
              <a:gd name="connsiteX7" fmla="*/ 3905250 w 9172575"/>
              <a:gd name="connsiteY7" fmla="*/ 4738785 h 5062635"/>
              <a:gd name="connsiteX8" fmla="*/ 3333750 w 9172575"/>
              <a:gd name="connsiteY8" fmla="*/ 4900710 h 5062635"/>
              <a:gd name="connsiteX9" fmla="*/ 2733675 w 9172575"/>
              <a:gd name="connsiteY9" fmla="*/ 5034060 h 5062635"/>
              <a:gd name="connsiteX10" fmla="*/ 2171700 w 9172575"/>
              <a:gd name="connsiteY10" fmla="*/ 5062635 h 5062635"/>
              <a:gd name="connsiteX11" fmla="*/ 1514475 w 9172575"/>
              <a:gd name="connsiteY11" fmla="*/ 4957860 h 5062635"/>
              <a:gd name="connsiteX12" fmla="*/ 781050 w 9172575"/>
              <a:gd name="connsiteY12" fmla="*/ 4748310 h 5062635"/>
              <a:gd name="connsiteX13" fmla="*/ 19050 w 9172575"/>
              <a:gd name="connsiteY13" fmla="*/ 4443510 h 5062635"/>
              <a:gd name="connsiteX0" fmla="*/ 19050 w 9172575"/>
              <a:gd name="connsiteY0" fmla="*/ 4943552 h 5062635"/>
              <a:gd name="connsiteX1" fmla="*/ 0 w 9172575"/>
              <a:gd name="connsiteY1" fmla="*/ 0 h 5062635"/>
              <a:gd name="connsiteX2" fmla="*/ 9172575 w 9172575"/>
              <a:gd name="connsiteY2" fmla="*/ 24 h 5062635"/>
              <a:gd name="connsiteX3" fmla="*/ 9172575 w 9172575"/>
              <a:gd name="connsiteY3" fmla="*/ 4624485 h 5062635"/>
              <a:gd name="connsiteX4" fmla="*/ 7419975 w 9172575"/>
              <a:gd name="connsiteY4" fmla="*/ 4405410 h 5062635"/>
              <a:gd name="connsiteX5" fmla="*/ 6000750 w 9172575"/>
              <a:gd name="connsiteY5" fmla="*/ 4405410 h 5062635"/>
              <a:gd name="connsiteX6" fmla="*/ 4810125 w 9172575"/>
              <a:gd name="connsiteY6" fmla="*/ 4538760 h 5062635"/>
              <a:gd name="connsiteX7" fmla="*/ 3905250 w 9172575"/>
              <a:gd name="connsiteY7" fmla="*/ 4738785 h 5062635"/>
              <a:gd name="connsiteX8" fmla="*/ 3333750 w 9172575"/>
              <a:gd name="connsiteY8" fmla="*/ 4900710 h 5062635"/>
              <a:gd name="connsiteX9" fmla="*/ 2733675 w 9172575"/>
              <a:gd name="connsiteY9" fmla="*/ 5034060 h 5062635"/>
              <a:gd name="connsiteX10" fmla="*/ 2171700 w 9172575"/>
              <a:gd name="connsiteY10" fmla="*/ 5062635 h 5062635"/>
              <a:gd name="connsiteX11" fmla="*/ 1514475 w 9172575"/>
              <a:gd name="connsiteY11" fmla="*/ 4957860 h 5062635"/>
              <a:gd name="connsiteX12" fmla="*/ 781050 w 9172575"/>
              <a:gd name="connsiteY12" fmla="*/ 4748310 h 5062635"/>
              <a:gd name="connsiteX13" fmla="*/ 19050 w 9172575"/>
              <a:gd name="connsiteY13" fmla="*/ 4943552 h 5062635"/>
              <a:gd name="connsiteX0" fmla="*/ 19050 w 9172575"/>
              <a:gd name="connsiteY0" fmla="*/ 4943552 h 5316626"/>
              <a:gd name="connsiteX1" fmla="*/ 0 w 9172575"/>
              <a:gd name="connsiteY1" fmla="*/ 0 h 5316626"/>
              <a:gd name="connsiteX2" fmla="*/ 9172575 w 9172575"/>
              <a:gd name="connsiteY2" fmla="*/ 24 h 5316626"/>
              <a:gd name="connsiteX3" fmla="*/ 9172575 w 9172575"/>
              <a:gd name="connsiteY3" fmla="*/ 4624485 h 5316626"/>
              <a:gd name="connsiteX4" fmla="*/ 7419975 w 9172575"/>
              <a:gd name="connsiteY4" fmla="*/ 4405410 h 5316626"/>
              <a:gd name="connsiteX5" fmla="*/ 6000750 w 9172575"/>
              <a:gd name="connsiteY5" fmla="*/ 4405410 h 5316626"/>
              <a:gd name="connsiteX6" fmla="*/ 4810125 w 9172575"/>
              <a:gd name="connsiteY6" fmla="*/ 4538760 h 5316626"/>
              <a:gd name="connsiteX7" fmla="*/ 3905250 w 9172575"/>
              <a:gd name="connsiteY7" fmla="*/ 4738785 h 5316626"/>
              <a:gd name="connsiteX8" fmla="*/ 3333750 w 9172575"/>
              <a:gd name="connsiteY8" fmla="*/ 4900710 h 5316626"/>
              <a:gd name="connsiteX9" fmla="*/ 2733675 w 9172575"/>
              <a:gd name="connsiteY9" fmla="*/ 5034060 h 5316626"/>
              <a:gd name="connsiteX10" fmla="*/ 2171700 w 9172575"/>
              <a:gd name="connsiteY10" fmla="*/ 5062635 h 5316626"/>
              <a:gd name="connsiteX11" fmla="*/ 1514475 w 9172575"/>
              <a:gd name="connsiteY11" fmla="*/ 4957860 h 5316626"/>
              <a:gd name="connsiteX12" fmla="*/ 777584 w 9172575"/>
              <a:gd name="connsiteY12" fmla="*/ 5316626 h 5316626"/>
              <a:gd name="connsiteX13" fmla="*/ 19050 w 9172575"/>
              <a:gd name="connsiteY13" fmla="*/ 4943552 h 5316626"/>
              <a:gd name="connsiteX0" fmla="*/ 19050 w 9172575"/>
              <a:gd name="connsiteY0" fmla="*/ 4943552 h 5516660"/>
              <a:gd name="connsiteX1" fmla="*/ 0 w 9172575"/>
              <a:gd name="connsiteY1" fmla="*/ 0 h 5516660"/>
              <a:gd name="connsiteX2" fmla="*/ 9172575 w 9172575"/>
              <a:gd name="connsiteY2" fmla="*/ 24 h 5516660"/>
              <a:gd name="connsiteX3" fmla="*/ 9172575 w 9172575"/>
              <a:gd name="connsiteY3" fmla="*/ 4624485 h 5516660"/>
              <a:gd name="connsiteX4" fmla="*/ 7419975 w 9172575"/>
              <a:gd name="connsiteY4" fmla="*/ 4405410 h 5516660"/>
              <a:gd name="connsiteX5" fmla="*/ 6000750 w 9172575"/>
              <a:gd name="connsiteY5" fmla="*/ 4405410 h 5516660"/>
              <a:gd name="connsiteX6" fmla="*/ 4810125 w 9172575"/>
              <a:gd name="connsiteY6" fmla="*/ 4538760 h 5516660"/>
              <a:gd name="connsiteX7" fmla="*/ 3905250 w 9172575"/>
              <a:gd name="connsiteY7" fmla="*/ 4738785 h 5516660"/>
              <a:gd name="connsiteX8" fmla="*/ 3333750 w 9172575"/>
              <a:gd name="connsiteY8" fmla="*/ 4900710 h 5516660"/>
              <a:gd name="connsiteX9" fmla="*/ 2733675 w 9172575"/>
              <a:gd name="connsiteY9" fmla="*/ 5034060 h 5516660"/>
              <a:gd name="connsiteX10" fmla="*/ 2171700 w 9172575"/>
              <a:gd name="connsiteY10" fmla="*/ 5062635 h 5516660"/>
              <a:gd name="connsiteX11" fmla="*/ 1575435 w 9172575"/>
              <a:gd name="connsiteY11" fmla="*/ 5516660 h 5516660"/>
              <a:gd name="connsiteX12" fmla="*/ 777584 w 9172575"/>
              <a:gd name="connsiteY12" fmla="*/ 5316626 h 5516660"/>
              <a:gd name="connsiteX13" fmla="*/ 19050 w 9172575"/>
              <a:gd name="connsiteY13" fmla="*/ 4943552 h 5516660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4624485 h 5570635"/>
              <a:gd name="connsiteX4" fmla="*/ 7419975 w 9172575"/>
              <a:gd name="connsiteY4" fmla="*/ 4405410 h 5570635"/>
              <a:gd name="connsiteX5" fmla="*/ 6000750 w 9172575"/>
              <a:gd name="connsiteY5" fmla="*/ 4405410 h 5570635"/>
              <a:gd name="connsiteX6" fmla="*/ 4810125 w 9172575"/>
              <a:gd name="connsiteY6" fmla="*/ 4538760 h 5570635"/>
              <a:gd name="connsiteX7" fmla="*/ 3905250 w 9172575"/>
              <a:gd name="connsiteY7" fmla="*/ 4738785 h 5570635"/>
              <a:gd name="connsiteX8" fmla="*/ 3333750 w 9172575"/>
              <a:gd name="connsiteY8" fmla="*/ 4900710 h 5570635"/>
              <a:gd name="connsiteX9" fmla="*/ 2733675 w 9172575"/>
              <a:gd name="connsiteY9" fmla="*/ 5034060 h 5570635"/>
              <a:gd name="connsiteX10" fmla="*/ 2293620 w 9172575"/>
              <a:gd name="connsiteY10" fmla="*/ 5570635 h 5570635"/>
              <a:gd name="connsiteX11" fmla="*/ 1575435 w 9172575"/>
              <a:gd name="connsiteY11" fmla="*/ 5516660 h 5570635"/>
              <a:gd name="connsiteX12" fmla="*/ 777584 w 9172575"/>
              <a:gd name="connsiteY12" fmla="*/ 5316626 h 5570635"/>
              <a:gd name="connsiteX13" fmla="*/ 19050 w 9172575"/>
              <a:gd name="connsiteY13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4624485 h 5570635"/>
              <a:gd name="connsiteX4" fmla="*/ 7419975 w 9172575"/>
              <a:gd name="connsiteY4" fmla="*/ 4405410 h 5570635"/>
              <a:gd name="connsiteX5" fmla="*/ 6000750 w 9172575"/>
              <a:gd name="connsiteY5" fmla="*/ 4405410 h 5570635"/>
              <a:gd name="connsiteX6" fmla="*/ 4810125 w 9172575"/>
              <a:gd name="connsiteY6" fmla="*/ 4538760 h 5570635"/>
              <a:gd name="connsiteX7" fmla="*/ 3905250 w 9172575"/>
              <a:gd name="connsiteY7" fmla="*/ 4738785 h 5570635"/>
              <a:gd name="connsiteX8" fmla="*/ 3333750 w 9172575"/>
              <a:gd name="connsiteY8" fmla="*/ 4900710 h 5570635"/>
              <a:gd name="connsiteX9" fmla="*/ 2947035 w 9172575"/>
              <a:gd name="connsiteY9" fmla="*/ 5491260 h 5570635"/>
              <a:gd name="connsiteX10" fmla="*/ 2293620 w 9172575"/>
              <a:gd name="connsiteY10" fmla="*/ 5570635 h 5570635"/>
              <a:gd name="connsiteX11" fmla="*/ 1575435 w 9172575"/>
              <a:gd name="connsiteY11" fmla="*/ 5516660 h 5570635"/>
              <a:gd name="connsiteX12" fmla="*/ 777584 w 9172575"/>
              <a:gd name="connsiteY12" fmla="*/ 5316626 h 5570635"/>
              <a:gd name="connsiteX13" fmla="*/ 19050 w 9172575"/>
              <a:gd name="connsiteY13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4624485 h 5570635"/>
              <a:gd name="connsiteX4" fmla="*/ 7419975 w 9172575"/>
              <a:gd name="connsiteY4" fmla="*/ 4405410 h 5570635"/>
              <a:gd name="connsiteX5" fmla="*/ 6000750 w 9172575"/>
              <a:gd name="connsiteY5" fmla="*/ 4405410 h 5570635"/>
              <a:gd name="connsiteX6" fmla="*/ 4810125 w 9172575"/>
              <a:gd name="connsiteY6" fmla="*/ 4538760 h 5570635"/>
              <a:gd name="connsiteX7" fmla="*/ 3905250 w 9172575"/>
              <a:gd name="connsiteY7" fmla="*/ 4738785 h 5570635"/>
              <a:gd name="connsiteX8" fmla="*/ 3597910 w 9172575"/>
              <a:gd name="connsiteY8" fmla="*/ 5357910 h 5570635"/>
              <a:gd name="connsiteX9" fmla="*/ 2947035 w 9172575"/>
              <a:gd name="connsiteY9" fmla="*/ 5491260 h 5570635"/>
              <a:gd name="connsiteX10" fmla="*/ 2293620 w 9172575"/>
              <a:gd name="connsiteY10" fmla="*/ 5570635 h 5570635"/>
              <a:gd name="connsiteX11" fmla="*/ 1575435 w 9172575"/>
              <a:gd name="connsiteY11" fmla="*/ 5516660 h 5570635"/>
              <a:gd name="connsiteX12" fmla="*/ 777584 w 9172575"/>
              <a:gd name="connsiteY12" fmla="*/ 5316626 h 5570635"/>
              <a:gd name="connsiteX13" fmla="*/ 19050 w 9172575"/>
              <a:gd name="connsiteY13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4624485 h 5570635"/>
              <a:gd name="connsiteX4" fmla="*/ 7419975 w 9172575"/>
              <a:gd name="connsiteY4" fmla="*/ 4405410 h 5570635"/>
              <a:gd name="connsiteX5" fmla="*/ 6000750 w 9172575"/>
              <a:gd name="connsiteY5" fmla="*/ 4405410 h 5570635"/>
              <a:gd name="connsiteX6" fmla="*/ 4810125 w 9172575"/>
              <a:gd name="connsiteY6" fmla="*/ 4538760 h 5570635"/>
              <a:gd name="connsiteX7" fmla="*/ 3905250 w 9172575"/>
              <a:gd name="connsiteY7" fmla="*/ 473878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4624485 h 5570635"/>
              <a:gd name="connsiteX4" fmla="*/ 7419975 w 9172575"/>
              <a:gd name="connsiteY4" fmla="*/ 4405410 h 5570635"/>
              <a:gd name="connsiteX5" fmla="*/ 6000750 w 9172575"/>
              <a:gd name="connsiteY5" fmla="*/ 4405410 h 5570635"/>
              <a:gd name="connsiteX6" fmla="*/ 4810125 w 9172575"/>
              <a:gd name="connsiteY6" fmla="*/ 453876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4624485 h 5570635"/>
              <a:gd name="connsiteX4" fmla="*/ 7419975 w 9172575"/>
              <a:gd name="connsiteY4" fmla="*/ 4405410 h 5570635"/>
              <a:gd name="connsiteX5" fmla="*/ 6000750 w 9172575"/>
              <a:gd name="connsiteY5" fmla="*/ 44054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4624485 h 5570635"/>
              <a:gd name="connsiteX4" fmla="*/ 7419975 w 9172575"/>
              <a:gd name="connsiteY4" fmla="*/ 4405410 h 5570635"/>
              <a:gd name="connsiteX5" fmla="*/ 6224270 w 9172575"/>
              <a:gd name="connsiteY5" fmla="*/ 49642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4624485 h 5570635"/>
              <a:gd name="connsiteX4" fmla="*/ 7562215 w 9172575"/>
              <a:gd name="connsiteY4" fmla="*/ 5004850 h 5570635"/>
              <a:gd name="connsiteX5" fmla="*/ 6224270 w 9172575"/>
              <a:gd name="connsiteY5" fmla="*/ 49642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5132485 h 5570635"/>
              <a:gd name="connsiteX4" fmla="*/ 7562215 w 9172575"/>
              <a:gd name="connsiteY4" fmla="*/ 5004850 h 5570635"/>
              <a:gd name="connsiteX5" fmla="*/ 6224270 w 9172575"/>
              <a:gd name="connsiteY5" fmla="*/ 49642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5132485 h 5570635"/>
              <a:gd name="connsiteX4" fmla="*/ 7562215 w 9172575"/>
              <a:gd name="connsiteY4" fmla="*/ 5004850 h 5570635"/>
              <a:gd name="connsiteX5" fmla="*/ 6224270 w 9172575"/>
              <a:gd name="connsiteY5" fmla="*/ 49642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943552 h 5570635"/>
              <a:gd name="connsiteX0" fmla="*/ 19050 w 9172575"/>
              <a:gd name="connsiteY0" fmla="*/ 48006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5132485 h 5570635"/>
              <a:gd name="connsiteX4" fmla="*/ 7562215 w 9172575"/>
              <a:gd name="connsiteY4" fmla="*/ 5004850 h 5570635"/>
              <a:gd name="connsiteX5" fmla="*/ 6224270 w 9172575"/>
              <a:gd name="connsiteY5" fmla="*/ 49642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800652 h 5570635"/>
              <a:gd name="connsiteX0" fmla="*/ 19050 w 9172575"/>
              <a:gd name="connsiteY0" fmla="*/ 48006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5367835 h 5570635"/>
              <a:gd name="connsiteX4" fmla="*/ 7562215 w 9172575"/>
              <a:gd name="connsiteY4" fmla="*/ 5004850 h 5570635"/>
              <a:gd name="connsiteX5" fmla="*/ 6224270 w 9172575"/>
              <a:gd name="connsiteY5" fmla="*/ 49642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800652 h 5570635"/>
              <a:gd name="connsiteX0" fmla="*/ 19050 w 9172575"/>
              <a:gd name="connsiteY0" fmla="*/ 5192921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5367835 h 5570635"/>
              <a:gd name="connsiteX4" fmla="*/ 7562215 w 9172575"/>
              <a:gd name="connsiteY4" fmla="*/ 5004850 h 5570635"/>
              <a:gd name="connsiteX5" fmla="*/ 6224270 w 9172575"/>
              <a:gd name="connsiteY5" fmla="*/ 49642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5192921 h 5570635"/>
              <a:gd name="connsiteX0" fmla="*/ 19050 w 9172575"/>
              <a:gd name="connsiteY0" fmla="*/ 5192921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5367835 h 5570635"/>
              <a:gd name="connsiteX4" fmla="*/ 7562215 w 9172575"/>
              <a:gd name="connsiteY4" fmla="*/ 5004850 h 5570635"/>
              <a:gd name="connsiteX5" fmla="*/ 6224270 w 9172575"/>
              <a:gd name="connsiteY5" fmla="*/ 49642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473517 h 5570635"/>
              <a:gd name="connsiteX14" fmla="*/ 19050 w 9172575"/>
              <a:gd name="connsiteY14" fmla="*/ 5192921 h 5570635"/>
              <a:gd name="connsiteX0" fmla="*/ 19050 w 9172575"/>
              <a:gd name="connsiteY0" fmla="*/ 5192921 h 5752010"/>
              <a:gd name="connsiteX1" fmla="*/ 0 w 9172575"/>
              <a:gd name="connsiteY1" fmla="*/ 0 h 5752010"/>
              <a:gd name="connsiteX2" fmla="*/ 9172575 w 9172575"/>
              <a:gd name="connsiteY2" fmla="*/ 24 h 5752010"/>
              <a:gd name="connsiteX3" fmla="*/ 9172575 w 9172575"/>
              <a:gd name="connsiteY3" fmla="*/ 5367835 h 5752010"/>
              <a:gd name="connsiteX4" fmla="*/ 7562215 w 9172575"/>
              <a:gd name="connsiteY4" fmla="*/ 5004850 h 5752010"/>
              <a:gd name="connsiteX5" fmla="*/ 6224270 w 9172575"/>
              <a:gd name="connsiteY5" fmla="*/ 4964210 h 5752010"/>
              <a:gd name="connsiteX6" fmla="*/ 5145405 w 9172575"/>
              <a:gd name="connsiteY6" fmla="*/ 5026440 h 5752010"/>
              <a:gd name="connsiteX7" fmla="*/ 4423410 w 9172575"/>
              <a:gd name="connsiteY7" fmla="*/ 5165505 h 5752010"/>
              <a:gd name="connsiteX8" fmla="*/ 4173855 w 9172575"/>
              <a:gd name="connsiteY8" fmla="*/ 5232471 h 5752010"/>
              <a:gd name="connsiteX9" fmla="*/ 3597910 w 9172575"/>
              <a:gd name="connsiteY9" fmla="*/ 5357910 h 5752010"/>
              <a:gd name="connsiteX10" fmla="*/ 2947035 w 9172575"/>
              <a:gd name="connsiteY10" fmla="*/ 5491260 h 5752010"/>
              <a:gd name="connsiteX11" fmla="*/ 2293620 w 9172575"/>
              <a:gd name="connsiteY11" fmla="*/ 5570635 h 5752010"/>
              <a:gd name="connsiteX12" fmla="*/ 1575435 w 9172575"/>
              <a:gd name="connsiteY12" fmla="*/ 5752010 h 5752010"/>
              <a:gd name="connsiteX13" fmla="*/ 777584 w 9172575"/>
              <a:gd name="connsiteY13" fmla="*/ 5473517 h 5752010"/>
              <a:gd name="connsiteX14" fmla="*/ 19050 w 9172575"/>
              <a:gd name="connsiteY14" fmla="*/ 5192921 h 5752010"/>
              <a:gd name="connsiteX0" fmla="*/ 19050 w 9172575"/>
              <a:gd name="connsiteY0" fmla="*/ 5192921 h 5805986"/>
              <a:gd name="connsiteX1" fmla="*/ 0 w 9172575"/>
              <a:gd name="connsiteY1" fmla="*/ 0 h 5805986"/>
              <a:gd name="connsiteX2" fmla="*/ 9172575 w 9172575"/>
              <a:gd name="connsiteY2" fmla="*/ 24 h 5805986"/>
              <a:gd name="connsiteX3" fmla="*/ 9172575 w 9172575"/>
              <a:gd name="connsiteY3" fmla="*/ 5367835 h 5805986"/>
              <a:gd name="connsiteX4" fmla="*/ 7562215 w 9172575"/>
              <a:gd name="connsiteY4" fmla="*/ 5004850 h 5805986"/>
              <a:gd name="connsiteX5" fmla="*/ 6224270 w 9172575"/>
              <a:gd name="connsiteY5" fmla="*/ 4964210 h 5805986"/>
              <a:gd name="connsiteX6" fmla="*/ 5145405 w 9172575"/>
              <a:gd name="connsiteY6" fmla="*/ 5026440 h 5805986"/>
              <a:gd name="connsiteX7" fmla="*/ 4423410 w 9172575"/>
              <a:gd name="connsiteY7" fmla="*/ 5165505 h 5805986"/>
              <a:gd name="connsiteX8" fmla="*/ 4173855 w 9172575"/>
              <a:gd name="connsiteY8" fmla="*/ 5232471 h 5805986"/>
              <a:gd name="connsiteX9" fmla="*/ 3597910 w 9172575"/>
              <a:gd name="connsiteY9" fmla="*/ 5357910 h 5805986"/>
              <a:gd name="connsiteX10" fmla="*/ 2947035 w 9172575"/>
              <a:gd name="connsiteY10" fmla="*/ 5491260 h 5805986"/>
              <a:gd name="connsiteX11" fmla="*/ 2293620 w 9172575"/>
              <a:gd name="connsiteY11" fmla="*/ 5805986 h 5805986"/>
              <a:gd name="connsiteX12" fmla="*/ 1575435 w 9172575"/>
              <a:gd name="connsiteY12" fmla="*/ 5752010 h 5805986"/>
              <a:gd name="connsiteX13" fmla="*/ 777584 w 9172575"/>
              <a:gd name="connsiteY13" fmla="*/ 5473517 h 5805986"/>
              <a:gd name="connsiteX14" fmla="*/ 19050 w 9172575"/>
              <a:gd name="connsiteY14" fmla="*/ 5192921 h 5805986"/>
              <a:gd name="connsiteX0" fmla="*/ 19050 w 9172575"/>
              <a:gd name="connsiteY0" fmla="*/ 5192921 h 5805986"/>
              <a:gd name="connsiteX1" fmla="*/ 0 w 9172575"/>
              <a:gd name="connsiteY1" fmla="*/ 0 h 5805986"/>
              <a:gd name="connsiteX2" fmla="*/ 9172575 w 9172575"/>
              <a:gd name="connsiteY2" fmla="*/ 24 h 5805986"/>
              <a:gd name="connsiteX3" fmla="*/ 9172575 w 9172575"/>
              <a:gd name="connsiteY3" fmla="*/ 5367835 h 5805986"/>
              <a:gd name="connsiteX4" fmla="*/ 7562215 w 9172575"/>
              <a:gd name="connsiteY4" fmla="*/ 5004850 h 5805986"/>
              <a:gd name="connsiteX5" fmla="*/ 6224270 w 9172575"/>
              <a:gd name="connsiteY5" fmla="*/ 4964210 h 5805986"/>
              <a:gd name="connsiteX6" fmla="*/ 5145405 w 9172575"/>
              <a:gd name="connsiteY6" fmla="*/ 5026440 h 5805986"/>
              <a:gd name="connsiteX7" fmla="*/ 4423410 w 9172575"/>
              <a:gd name="connsiteY7" fmla="*/ 5165505 h 5805986"/>
              <a:gd name="connsiteX8" fmla="*/ 4173855 w 9172575"/>
              <a:gd name="connsiteY8" fmla="*/ 5232471 h 5805986"/>
              <a:gd name="connsiteX9" fmla="*/ 3597910 w 9172575"/>
              <a:gd name="connsiteY9" fmla="*/ 5357910 h 5805986"/>
              <a:gd name="connsiteX10" fmla="*/ 2947035 w 9172575"/>
              <a:gd name="connsiteY10" fmla="*/ 5726611 h 5805986"/>
              <a:gd name="connsiteX11" fmla="*/ 2293620 w 9172575"/>
              <a:gd name="connsiteY11" fmla="*/ 5805986 h 5805986"/>
              <a:gd name="connsiteX12" fmla="*/ 1575435 w 9172575"/>
              <a:gd name="connsiteY12" fmla="*/ 5752010 h 5805986"/>
              <a:gd name="connsiteX13" fmla="*/ 777584 w 9172575"/>
              <a:gd name="connsiteY13" fmla="*/ 5473517 h 5805986"/>
              <a:gd name="connsiteX14" fmla="*/ 19050 w 9172575"/>
              <a:gd name="connsiteY14" fmla="*/ 5192921 h 5805986"/>
              <a:gd name="connsiteX0" fmla="*/ 19050 w 9172575"/>
              <a:gd name="connsiteY0" fmla="*/ 5192921 h 5805986"/>
              <a:gd name="connsiteX1" fmla="*/ 0 w 9172575"/>
              <a:gd name="connsiteY1" fmla="*/ 0 h 5805986"/>
              <a:gd name="connsiteX2" fmla="*/ 9172575 w 9172575"/>
              <a:gd name="connsiteY2" fmla="*/ 24 h 5805986"/>
              <a:gd name="connsiteX3" fmla="*/ 9172575 w 9172575"/>
              <a:gd name="connsiteY3" fmla="*/ 5367835 h 5805986"/>
              <a:gd name="connsiteX4" fmla="*/ 7562215 w 9172575"/>
              <a:gd name="connsiteY4" fmla="*/ 5004850 h 5805986"/>
              <a:gd name="connsiteX5" fmla="*/ 6224270 w 9172575"/>
              <a:gd name="connsiteY5" fmla="*/ 4964210 h 5805986"/>
              <a:gd name="connsiteX6" fmla="*/ 5145405 w 9172575"/>
              <a:gd name="connsiteY6" fmla="*/ 5026440 h 5805986"/>
              <a:gd name="connsiteX7" fmla="*/ 4423410 w 9172575"/>
              <a:gd name="connsiteY7" fmla="*/ 5165505 h 5805986"/>
              <a:gd name="connsiteX8" fmla="*/ 4173855 w 9172575"/>
              <a:gd name="connsiteY8" fmla="*/ 5232471 h 5805986"/>
              <a:gd name="connsiteX9" fmla="*/ 3597910 w 9172575"/>
              <a:gd name="connsiteY9" fmla="*/ 5593260 h 5805986"/>
              <a:gd name="connsiteX10" fmla="*/ 2947035 w 9172575"/>
              <a:gd name="connsiteY10" fmla="*/ 5726611 h 5805986"/>
              <a:gd name="connsiteX11" fmla="*/ 2293620 w 9172575"/>
              <a:gd name="connsiteY11" fmla="*/ 5805986 h 5805986"/>
              <a:gd name="connsiteX12" fmla="*/ 1575435 w 9172575"/>
              <a:gd name="connsiteY12" fmla="*/ 5752010 h 5805986"/>
              <a:gd name="connsiteX13" fmla="*/ 777584 w 9172575"/>
              <a:gd name="connsiteY13" fmla="*/ 5473517 h 5805986"/>
              <a:gd name="connsiteX14" fmla="*/ 19050 w 9172575"/>
              <a:gd name="connsiteY14" fmla="*/ 5192921 h 5805986"/>
              <a:gd name="connsiteX0" fmla="*/ 19050 w 9172575"/>
              <a:gd name="connsiteY0" fmla="*/ 5192921 h 5805986"/>
              <a:gd name="connsiteX1" fmla="*/ 0 w 9172575"/>
              <a:gd name="connsiteY1" fmla="*/ 0 h 5805986"/>
              <a:gd name="connsiteX2" fmla="*/ 9172575 w 9172575"/>
              <a:gd name="connsiteY2" fmla="*/ 24 h 5805986"/>
              <a:gd name="connsiteX3" fmla="*/ 9172575 w 9172575"/>
              <a:gd name="connsiteY3" fmla="*/ 5367835 h 5805986"/>
              <a:gd name="connsiteX4" fmla="*/ 7562215 w 9172575"/>
              <a:gd name="connsiteY4" fmla="*/ 5004850 h 5805986"/>
              <a:gd name="connsiteX5" fmla="*/ 6224270 w 9172575"/>
              <a:gd name="connsiteY5" fmla="*/ 4964210 h 5805986"/>
              <a:gd name="connsiteX6" fmla="*/ 5145405 w 9172575"/>
              <a:gd name="connsiteY6" fmla="*/ 5026440 h 5805986"/>
              <a:gd name="connsiteX7" fmla="*/ 4423410 w 9172575"/>
              <a:gd name="connsiteY7" fmla="*/ 5165505 h 5805986"/>
              <a:gd name="connsiteX8" fmla="*/ 3597910 w 9172575"/>
              <a:gd name="connsiteY8" fmla="*/ 5593260 h 5805986"/>
              <a:gd name="connsiteX9" fmla="*/ 2947035 w 9172575"/>
              <a:gd name="connsiteY9" fmla="*/ 5726611 h 5805986"/>
              <a:gd name="connsiteX10" fmla="*/ 2293620 w 9172575"/>
              <a:gd name="connsiteY10" fmla="*/ 5805986 h 5805986"/>
              <a:gd name="connsiteX11" fmla="*/ 1575435 w 9172575"/>
              <a:gd name="connsiteY11" fmla="*/ 5752010 h 5805986"/>
              <a:gd name="connsiteX12" fmla="*/ 777584 w 9172575"/>
              <a:gd name="connsiteY12" fmla="*/ 5473517 h 5805986"/>
              <a:gd name="connsiteX13" fmla="*/ 19050 w 9172575"/>
              <a:gd name="connsiteY13" fmla="*/ 5192921 h 5805986"/>
              <a:gd name="connsiteX0" fmla="*/ 19050 w 9172575"/>
              <a:gd name="connsiteY0" fmla="*/ 5192921 h 5805986"/>
              <a:gd name="connsiteX1" fmla="*/ 0 w 9172575"/>
              <a:gd name="connsiteY1" fmla="*/ 0 h 5805986"/>
              <a:gd name="connsiteX2" fmla="*/ 9172575 w 9172575"/>
              <a:gd name="connsiteY2" fmla="*/ 24 h 5805986"/>
              <a:gd name="connsiteX3" fmla="*/ 9172575 w 9172575"/>
              <a:gd name="connsiteY3" fmla="*/ 5367835 h 5805986"/>
              <a:gd name="connsiteX4" fmla="*/ 7562215 w 9172575"/>
              <a:gd name="connsiteY4" fmla="*/ 5004850 h 5805986"/>
              <a:gd name="connsiteX5" fmla="*/ 6224270 w 9172575"/>
              <a:gd name="connsiteY5" fmla="*/ 4964210 h 5805986"/>
              <a:gd name="connsiteX6" fmla="*/ 5145405 w 9172575"/>
              <a:gd name="connsiteY6" fmla="*/ 5026440 h 5805986"/>
              <a:gd name="connsiteX7" fmla="*/ 4474846 w 9172575"/>
              <a:gd name="connsiteY7" fmla="*/ 5321017 h 5805986"/>
              <a:gd name="connsiteX8" fmla="*/ 3597910 w 9172575"/>
              <a:gd name="connsiteY8" fmla="*/ 5593260 h 5805986"/>
              <a:gd name="connsiteX9" fmla="*/ 2947035 w 9172575"/>
              <a:gd name="connsiteY9" fmla="*/ 5726611 h 5805986"/>
              <a:gd name="connsiteX10" fmla="*/ 2293620 w 9172575"/>
              <a:gd name="connsiteY10" fmla="*/ 5805986 h 5805986"/>
              <a:gd name="connsiteX11" fmla="*/ 1575435 w 9172575"/>
              <a:gd name="connsiteY11" fmla="*/ 5752010 h 5805986"/>
              <a:gd name="connsiteX12" fmla="*/ 777584 w 9172575"/>
              <a:gd name="connsiteY12" fmla="*/ 5473517 h 5805986"/>
              <a:gd name="connsiteX13" fmla="*/ 19050 w 9172575"/>
              <a:gd name="connsiteY13" fmla="*/ 5192921 h 5805986"/>
              <a:gd name="connsiteX0" fmla="*/ 19050 w 9172575"/>
              <a:gd name="connsiteY0" fmla="*/ 5192921 h 5805986"/>
              <a:gd name="connsiteX1" fmla="*/ 0 w 9172575"/>
              <a:gd name="connsiteY1" fmla="*/ 0 h 5805986"/>
              <a:gd name="connsiteX2" fmla="*/ 9172575 w 9172575"/>
              <a:gd name="connsiteY2" fmla="*/ 24 h 5805986"/>
              <a:gd name="connsiteX3" fmla="*/ 9172575 w 9172575"/>
              <a:gd name="connsiteY3" fmla="*/ 5367835 h 5805986"/>
              <a:gd name="connsiteX4" fmla="*/ 7562215 w 9172575"/>
              <a:gd name="connsiteY4" fmla="*/ 5004850 h 5805986"/>
              <a:gd name="connsiteX5" fmla="*/ 6224270 w 9172575"/>
              <a:gd name="connsiteY5" fmla="*/ 4964210 h 5805986"/>
              <a:gd name="connsiteX6" fmla="*/ 5186045 w 9172575"/>
              <a:gd name="connsiteY6" fmla="*/ 5182659 h 5805986"/>
              <a:gd name="connsiteX7" fmla="*/ 4474846 w 9172575"/>
              <a:gd name="connsiteY7" fmla="*/ 5321017 h 5805986"/>
              <a:gd name="connsiteX8" fmla="*/ 3597910 w 9172575"/>
              <a:gd name="connsiteY8" fmla="*/ 5593260 h 5805986"/>
              <a:gd name="connsiteX9" fmla="*/ 2947035 w 9172575"/>
              <a:gd name="connsiteY9" fmla="*/ 5726611 h 5805986"/>
              <a:gd name="connsiteX10" fmla="*/ 2293620 w 9172575"/>
              <a:gd name="connsiteY10" fmla="*/ 5805986 h 5805986"/>
              <a:gd name="connsiteX11" fmla="*/ 1575435 w 9172575"/>
              <a:gd name="connsiteY11" fmla="*/ 5752010 h 5805986"/>
              <a:gd name="connsiteX12" fmla="*/ 777584 w 9172575"/>
              <a:gd name="connsiteY12" fmla="*/ 5473517 h 5805986"/>
              <a:gd name="connsiteX13" fmla="*/ 19050 w 9172575"/>
              <a:gd name="connsiteY13" fmla="*/ 5192921 h 5805986"/>
              <a:gd name="connsiteX0" fmla="*/ 19050 w 9172575"/>
              <a:gd name="connsiteY0" fmla="*/ 5192921 h 5805986"/>
              <a:gd name="connsiteX1" fmla="*/ 0 w 9172575"/>
              <a:gd name="connsiteY1" fmla="*/ 0 h 5805986"/>
              <a:gd name="connsiteX2" fmla="*/ 9172575 w 9172575"/>
              <a:gd name="connsiteY2" fmla="*/ 24 h 5805986"/>
              <a:gd name="connsiteX3" fmla="*/ 9172575 w 9172575"/>
              <a:gd name="connsiteY3" fmla="*/ 5367835 h 5805986"/>
              <a:gd name="connsiteX4" fmla="*/ 7562215 w 9172575"/>
              <a:gd name="connsiteY4" fmla="*/ 5004850 h 5805986"/>
              <a:gd name="connsiteX5" fmla="*/ 6264910 w 9172575"/>
              <a:gd name="connsiteY5" fmla="*/ 5098113 h 5805986"/>
              <a:gd name="connsiteX6" fmla="*/ 5186045 w 9172575"/>
              <a:gd name="connsiteY6" fmla="*/ 5182659 h 5805986"/>
              <a:gd name="connsiteX7" fmla="*/ 4474846 w 9172575"/>
              <a:gd name="connsiteY7" fmla="*/ 5321017 h 5805986"/>
              <a:gd name="connsiteX8" fmla="*/ 3597910 w 9172575"/>
              <a:gd name="connsiteY8" fmla="*/ 5593260 h 5805986"/>
              <a:gd name="connsiteX9" fmla="*/ 2947035 w 9172575"/>
              <a:gd name="connsiteY9" fmla="*/ 5726611 h 5805986"/>
              <a:gd name="connsiteX10" fmla="*/ 2293620 w 9172575"/>
              <a:gd name="connsiteY10" fmla="*/ 5805986 h 5805986"/>
              <a:gd name="connsiteX11" fmla="*/ 1575435 w 9172575"/>
              <a:gd name="connsiteY11" fmla="*/ 5752010 h 5805986"/>
              <a:gd name="connsiteX12" fmla="*/ 777584 w 9172575"/>
              <a:gd name="connsiteY12" fmla="*/ 5473517 h 5805986"/>
              <a:gd name="connsiteX13" fmla="*/ 19050 w 9172575"/>
              <a:gd name="connsiteY13" fmla="*/ 5192921 h 5805986"/>
              <a:gd name="connsiteX0" fmla="*/ 19050 w 9172575"/>
              <a:gd name="connsiteY0" fmla="*/ 5192921 h 5805986"/>
              <a:gd name="connsiteX1" fmla="*/ 0 w 9172575"/>
              <a:gd name="connsiteY1" fmla="*/ 0 h 5805986"/>
              <a:gd name="connsiteX2" fmla="*/ 9172575 w 9172575"/>
              <a:gd name="connsiteY2" fmla="*/ 24 h 5805986"/>
              <a:gd name="connsiteX3" fmla="*/ 9172575 w 9172575"/>
              <a:gd name="connsiteY3" fmla="*/ 5367835 h 5805986"/>
              <a:gd name="connsiteX4" fmla="*/ 7582535 w 9172575"/>
              <a:gd name="connsiteY4" fmla="*/ 5116435 h 5805986"/>
              <a:gd name="connsiteX5" fmla="*/ 6264910 w 9172575"/>
              <a:gd name="connsiteY5" fmla="*/ 5098113 h 5805986"/>
              <a:gd name="connsiteX6" fmla="*/ 5186045 w 9172575"/>
              <a:gd name="connsiteY6" fmla="*/ 5182659 h 5805986"/>
              <a:gd name="connsiteX7" fmla="*/ 4474846 w 9172575"/>
              <a:gd name="connsiteY7" fmla="*/ 5321017 h 5805986"/>
              <a:gd name="connsiteX8" fmla="*/ 3597910 w 9172575"/>
              <a:gd name="connsiteY8" fmla="*/ 5593260 h 5805986"/>
              <a:gd name="connsiteX9" fmla="*/ 2947035 w 9172575"/>
              <a:gd name="connsiteY9" fmla="*/ 5726611 h 5805986"/>
              <a:gd name="connsiteX10" fmla="*/ 2293620 w 9172575"/>
              <a:gd name="connsiteY10" fmla="*/ 5805986 h 5805986"/>
              <a:gd name="connsiteX11" fmla="*/ 1575435 w 9172575"/>
              <a:gd name="connsiteY11" fmla="*/ 5752010 h 5805986"/>
              <a:gd name="connsiteX12" fmla="*/ 777584 w 9172575"/>
              <a:gd name="connsiteY12" fmla="*/ 5473517 h 5805986"/>
              <a:gd name="connsiteX13" fmla="*/ 19050 w 9172575"/>
              <a:gd name="connsiteY13" fmla="*/ 5192921 h 5805986"/>
              <a:gd name="connsiteX0" fmla="*/ 0 w 9153525"/>
              <a:gd name="connsiteY0" fmla="*/ 5192897 h 5805962"/>
              <a:gd name="connsiteX1" fmla="*/ 552422 w 9153525"/>
              <a:gd name="connsiteY1" fmla="*/ 627621 h 5805962"/>
              <a:gd name="connsiteX2" fmla="*/ 9153525 w 9153525"/>
              <a:gd name="connsiteY2" fmla="*/ 0 h 5805962"/>
              <a:gd name="connsiteX3" fmla="*/ 9153525 w 9153525"/>
              <a:gd name="connsiteY3" fmla="*/ 5367811 h 5805962"/>
              <a:gd name="connsiteX4" fmla="*/ 7563485 w 9153525"/>
              <a:gd name="connsiteY4" fmla="*/ 5116411 h 5805962"/>
              <a:gd name="connsiteX5" fmla="*/ 6245860 w 9153525"/>
              <a:gd name="connsiteY5" fmla="*/ 5098089 h 5805962"/>
              <a:gd name="connsiteX6" fmla="*/ 5166995 w 9153525"/>
              <a:gd name="connsiteY6" fmla="*/ 5182635 h 5805962"/>
              <a:gd name="connsiteX7" fmla="*/ 4455796 w 9153525"/>
              <a:gd name="connsiteY7" fmla="*/ 5320993 h 5805962"/>
              <a:gd name="connsiteX8" fmla="*/ 3578860 w 9153525"/>
              <a:gd name="connsiteY8" fmla="*/ 5593236 h 5805962"/>
              <a:gd name="connsiteX9" fmla="*/ 2927985 w 9153525"/>
              <a:gd name="connsiteY9" fmla="*/ 5726587 h 5805962"/>
              <a:gd name="connsiteX10" fmla="*/ 2274570 w 9153525"/>
              <a:gd name="connsiteY10" fmla="*/ 5805962 h 5805962"/>
              <a:gd name="connsiteX11" fmla="*/ 1556385 w 9153525"/>
              <a:gd name="connsiteY11" fmla="*/ 5751986 h 5805962"/>
              <a:gd name="connsiteX12" fmla="*/ 758534 w 9153525"/>
              <a:gd name="connsiteY12" fmla="*/ 5473493 h 5805962"/>
              <a:gd name="connsiteX13" fmla="*/ 0 w 9153525"/>
              <a:gd name="connsiteY13" fmla="*/ 5192897 h 5805962"/>
              <a:gd name="connsiteX0" fmla="*/ 19114 w 9172639"/>
              <a:gd name="connsiteY0" fmla="*/ 5192974 h 5806039"/>
              <a:gd name="connsiteX1" fmla="*/ 0 w 9172639"/>
              <a:gd name="connsiteY1" fmla="*/ 0 h 5806039"/>
              <a:gd name="connsiteX2" fmla="*/ 9172639 w 9172639"/>
              <a:gd name="connsiteY2" fmla="*/ 77 h 5806039"/>
              <a:gd name="connsiteX3" fmla="*/ 9172639 w 9172639"/>
              <a:gd name="connsiteY3" fmla="*/ 5367888 h 5806039"/>
              <a:gd name="connsiteX4" fmla="*/ 7582599 w 9172639"/>
              <a:gd name="connsiteY4" fmla="*/ 5116488 h 5806039"/>
              <a:gd name="connsiteX5" fmla="*/ 6264974 w 9172639"/>
              <a:gd name="connsiteY5" fmla="*/ 5098166 h 5806039"/>
              <a:gd name="connsiteX6" fmla="*/ 5186109 w 9172639"/>
              <a:gd name="connsiteY6" fmla="*/ 5182712 h 5806039"/>
              <a:gd name="connsiteX7" fmla="*/ 4474910 w 9172639"/>
              <a:gd name="connsiteY7" fmla="*/ 5321070 h 5806039"/>
              <a:gd name="connsiteX8" fmla="*/ 3597974 w 9172639"/>
              <a:gd name="connsiteY8" fmla="*/ 5593313 h 5806039"/>
              <a:gd name="connsiteX9" fmla="*/ 2947099 w 9172639"/>
              <a:gd name="connsiteY9" fmla="*/ 5726664 h 5806039"/>
              <a:gd name="connsiteX10" fmla="*/ 2293684 w 9172639"/>
              <a:gd name="connsiteY10" fmla="*/ 5806039 h 5806039"/>
              <a:gd name="connsiteX11" fmla="*/ 1575499 w 9172639"/>
              <a:gd name="connsiteY11" fmla="*/ 5752063 h 5806039"/>
              <a:gd name="connsiteX12" fmla="*/ 777648 w 9172639"/>
              <a:gd name="connsiteY12" fmla="*/ 5473570 h 5806039"/>
              <a:gd name="connsiteX13" fmla="*/ 19114 w 9172639"/>
              <a:gd name="connsiteY13" fmla="*/ 5192974 h 5806039"/>
              <a:gd name="connsiteX0" fmla="*/ 6371 w 9159896"/>
              <a:gd name="connsiteY0" fmla="*/ 5192897 h 5805962"/>
              <a:gd name="connsiteX1" fmla="*/ 383497 w 9159896"/>
              <a:gd name="connsiteY1" fmla="*/ 769861 h 5805962"/>
              <a:gd name="connsiteX2" fmla="*/ 9159896 w 9159896"/>
              <a:gd name="connsiteY2" fmla="*/ 0 h 5805962"/>
              <a:gd name="connsiteX3" fmla="*/ 9159896 w 9159896"/>
              <a:gd name="connsiteY3" fmla="*/ 5367811 h 5805962"/>
              <a:gd name="connsiteX4" fmla="*/ 7569856 w 9159896"/>
              <a:gd name="connsiteY4" fmla="*/ 5116411 h 5805962"/>
              <a:gd name="connsiteX5" fmla="*/ 6252231 w 9159896"/>
              <a:gd name="connsiteY5" fmla="*/ 5098089 h 5805962"/>
              <a:gd name="connsiteX6" fmla="*/ 5173366 w 9159896"/>
              <a:gd name="connsiteY6" fmla="*/ 5182635 h 5805962"/>
              <a:gd name="connsiteX7" fmla="*/ 4462167 w 9159896"/>
              <a:gd name="connsiteY7" fmla="*/ 5320993 h 5805962"/>
              <a:gd name="connsiteX8" fmla="*/ 3585231 w 9159896"/>
              <a:gd name="connsiteY8" fmla="*/ 5593236 h 5805962"/>
              <a:gd name="connsiteX9" fmla="*/ 2934356 w 9159896"/>
              <a:gd name="connsiteY9" fmla="*/ 5726587 h 5805962"/>
              <a:gd name="connsiteX10" fmla="*/ 2280941 w 9159896"/>
              <a:gd name="connsiteY10" fmla="*/ 5805962 h 5805962"/>
              <a:gd name="connsiteX11" fmla="*/ 1562756 w 9159896"/>
              <a:gd name="connsiteY11" fmla="*/ 5751986 h 5805962"/>
              <a:gd name="connsiteX12" fmla="*/ 764905 w 9159896"/>
              <a:gd name="connsiteY12" fmla="*/ 5473493 h 5805962"/>
              <a:gd name="connsiteX13" fmla="*/ 6371 w 9159896"/>
              <a:gd name="connsiteY13" fmla="*/ 5192897 h 5805962"/>
              <a:gd name="connsiteX0" fmla="*/ 6371 w 9159896"/>
              <a:gd name="connsiteY0" fmla="*/ 5192974 h 5806039"/>
              <a:gd name="connsiteX1" fmla="*/ 17737 w 9159896"/>
              <a:gd name="connsiteY1" fmla="*/ 0 h 5806039"/>
              <a:gd name="connsiteX2" fmla="*/ 9159896 w 9159896"/>
              <a:gd name="connsiteY2" fmla="*/ 77 h 5806039"/>
              <a:gd name="connsiteX3" fmla="*/ 9159896 w 9159896"/>
              <a:gd name="connsiteY3" fmla="*/ 5367888 h 5806039"/>
              <a:gd name="connsiteX4" fmla="*/ 7569856 w 9159896"/>
              <a:gd name="connsiteY4" fmla="*/ 5116488 h 5806039"/>
              <a:gd name="connsiteX5" fmla="*/ 6252231 w 9159896"/>
              <a:gd name="connsiteY5" fmla="*/ 5098166 h 5806039"/>
              <a:gd name="connsiteX6" fmla="*/ 5173366 w 9159896"/>
              <a:gd name="connsiteY6" fmla="*/ 5182712 h 5806039"/>
              <a:gd name="connsiteX7" fmla="*/ 4462167 w 9159896"/>
              <a:gd name="connsiteY7" fmla="*/ 5321070 h 5806039"/>
              <a:gd name="connsiteX8" fmla="*/ 3585231 w 9159896"/>
              <a:gd name="connsiteY8" fmla="*/ 5593313 h 5806039"/>
              <a:gd name="connsiteX9" fmla="*/ 2934356 w 9159896"/>
              <a:gd name="connsiteY9" fmla="*/ 5726664 h 5806039"/>
              <a:gd name="connsiteX10" fmla="*/ 2280941 w 9159896"/>
              <a:gd name="connsiteY10" fmla="*/ 5806039 h 5806039"/>
              <a:gd name="connsiteX11" fmla="*/ 1562756 w 9159896"/>
              <a:gd name="connsiteY11" fmla="*/ 5752063 h 5806039"/>
              <a:gd name="connsiteX12" fmla="*/ 764905 w 9159896"/>
              <a:gd name="connsiteY12" fmla="*/ 5473570 h 5806039"/>
              <a:gd name="connsiteX13" fmla="*/ 6371 w 9159896"/>
              <a:gd name="connsiteY13" fmla="*/ 5192974 h 5806039"/>
              <a:gd name="connsiteX0" fmla="*/ 6371 w 9159896"/>
              <a:gd name="connsiteY0" fmla="*/ 5192897 h 5805962"/>
              <a:gd name="connsiteX1" fmla="*/ 517771 w 9159896"/>
              <a:gd name="connsiteY1" fmla="*/ 627568 h 5805962"/>
              <a:gd name="connsiteX2" fmla="*/ 9159896 w 9159896"/>
              <a:gd name="connsiteY2" fmla="*/ 0 h 5805962"/>
              <a:gd name="connsiteX3" fmla="*/ 9159896 w 9159896"/>
              <a:gd name="connsiteY3" fmla="*/ 5367811 h 5805962"/>
              <a:gd name="connsiteX4" fmla="*/ 7569856 w 9159896"/>
              <a:gd name="connsiteY4" fmla="*/ 5116411 h 5805962"/>
              <a:gd name="connsiteX5" fmla="*/ 6252231 w 9159896"/>
              <a:gd name="connsiteY5" fmla="*/ 5098089 h 5805962"/>
              <a:gd name="connsiteX6" fmla="*/ 5173366 w 9159896"/>
              <a:gd name="connsiteY6" fmla="*/ 5182635 h 5805962"/>
              <a:gd name="connsiteX7" fmla="*/ 4462167 w 9159896"/>
              <a:gd name="connsiteY7" fmla="*/ 5320993 h 5805962"/>
              <a:gd name="connsiteX8" fmla="*/ 3585231 w 9159896"/>
              <a:gd name="connsiteY8" fmla="*/ 5593236 h 5805962"/>
              <a:gd name="connsiteX9" fmla="*/ 2934356 w 9159896"/>
              <a:gd name="connsiteY9" fmla="*/ 5726587 h 5805962"/>
              <a:gd name="connsiteX10" fmla="*/ 2280941 w 9159896"/>
              <a:gd name="connsiteY10" fmla="*/ 5805962 h 5805962"/>
              <a:gd name="connsiteX11" fmla="*/ 1562756 w 9159896"/>
              <a:gd name="connsiteY11" fmla="*/ 5751986 h 5805962"/>
              <a:gd name="connsiteX12" fmla="*/ 764905 w 9159896"/>
              <a:gd name="connsiteY12" fmla="*/ 5473493 h 5805962"/>
              <a:gd name="connsiteX13" fmla="*/ 6371 w 9159896"/>
              <a:gd name="connsiteY13" fmla="*/ 5192897 h 5805962"/>
              <a:gd name="connsiteX0" fmla="*/ 0 w 9153525"/>
              <a:gd name="connsiteY0" fmla="*/ 5192897 h 5805962"/>
              <a:gd name="connsiteX1" fmla="*/ 511400 w 9153525"/>
              <a:gd name="connsiteY1" fmla="*/ 627568 h 5805962"/>
              <a:gd name="connsiteX2" fmla="*/ 9153525 w 9153525"/>
              <a:gd name="connsiteY2" fmla="*/ 0 h 5805962"/>
              <a:gd name="connsiteX3" fmla="*/ 9153525 w 9153525"/>
              <a:gd name="connsiteY3" fmla="*/ 5367811 h 5805962"/>
              <a:gd name="connsiteX4" fmla="*/ 7563485 w 9153525"/>
              <a:gd name="connsiteY4" fmla="*/ 5116411 h 5805962"/>
              <a:gd name="connsiteX5" fmla="*/ 6245860 w 9153525"/>
              <a:gd name="connsiteY5" fmla="*/ 5098089 h 5805962"/>
              <a:gd name="connsiteX6" fmla="*/ 5166995 w 9153525"/>
              <a:gd name="connsiteY6" fmla="*/ 5182635 h 5805962"/>
              <a:gd name="connsiteX7" fmla="*/ 4455796 w 9153525"/>
              <a:gd name="connsiteY7" fmla="*/ 5320993 h 5805962"/>
              <a:gd name="connsiteX8" fmla="*/ 3578860 w 9153525"/>
              <a:gd name="connsiteY8" fmla="*/ 5593236 h 5805962"/>
              <a:gd name="connsiteX9" fmla="*/ 2927985 w 9153525"/>
              <a:gd name="connsiteY9" fmla="*/ 5726587 h 5805962"/>
              <a:gd name="connsiteX10" fmla="*/ 2274570 w 9153525"/>
              <a:gd name="connsiteY10" fmla="*/ 5805962 h 5805962"/>
              <a:gd name="connsiteX11" fmla="*/ 1556385 w 9153525"/>
              <a:gd name="connsiteY11" fmla="*/ 5751986 h 5805962"/>
              <a:gd name="connsiteX12" fmla="*/ 758534 w 9153525"/>
              <a:gd name="connsiteY12" fmla="*/ 5473493 h 5805962"/>
              <a:gd name="connsiteX13" fmla="*/ 0 w 9153525"/>
              <a:gd name="connsiteY13" fmla="*/ 5192897 h 5805962"/>
              <a:gd name="connsiteX0" fmla="*/ 0 w 9153525"/>
              <a:gd name="connsiteY0" fmla="*/ 5193027 h 5806092"/>
              <a:gd name="connsiteX1" fmla="*/ 11302 w 9153525"/>
              <a:gd name="connsiteY1" fmla="*/ 0 h 5806092"/>
              <a:gd name="connsiteX2" fmla="*/ 9153525 w 9153525"/>
              <a:gd name="connsiteY2" fmla="*/ 130 h 5806092"/>
              <a:gd name="connsiteX3" fmla="*/ 9153525 w 9153525"/>
              <a:gd name="connsiteY3" fmla="*/ 5367941 h 5806092"/>
              <a:gd name="connsiteX4" fmla="*/ 7563485 w 9153525"/>
              <a:gd name="connsiteY4" fmla="*/ 5116541 h 5806092"/>
              <a:gd name="connsiteX5" fmla="*/ 6245860 w 9153525"/>
              <a:gd name="connsiteY5" fmla="*/ 5098219 h 5806092"/>
              <a:gd name="connsiteX6" fmla="*/ 5166995 w 9153525"/>
              <a:gd name="connsiteY6" fmla="*/ 5182765 h 5806092"/>
              <a:gd name="connsiteX7" fmla="*/ 4455796 w 9153525"/>
              <a:gd name="connsiteY7" fmla="*/ 5321123 h 5806092"/>
              <a:gd name="connsiteX8" fmla="*/ 3578860 w 9153525"/>
              <a:gd name="connsiteY8" fmla="*/ 5593366 h 5806092"/>
              <a:gd name="connsiteX9" fmla="*/ 2927985 w 9153525"/>
              <a:gd name="connsiteY9" fmla="*/ 5726717 h 5806092"/>
              <a:gd name="connsiteX10" fmla="*/ 2274570 w 9153525"/>
              <a:gd name="connsiteY10" fmla="*/ 5806092 h 5806092"/>
              <a:gd name="connsiteX11" fmla="*/ 1556385 w 9153525"/>
              <a:gd name="connsiteY11" fmla="*/ 5752116 h 5806092"/>
              <a:gd name="connsiteX12" fmla="*/ 758534 w 9153525"/>
              <a:gd name="connsiteY12" fmla="*/ 5473623 h 5806092"/>
              <a:gd name="connsiteX13" fmla="*/ 0 w 9153525"/>
              <a:gd name="connsiteY13" fmla="*/ 5193027 h 5806092"/>
              <a:gd name="connsiteX0" fmla="*/ 0 w 9153525"/>
              <a:gd name="connsiteY0" fmla="*/ 5192897 h 5805962"/>
              <a:gd name="connsiteX1" fmla="*/ 582774 w 9153525"/>
              <a:gd name="connsiteY1" fmla="*/ 549056 h 5805962"/>
              <a:gd name="connsiteX2" fmla="*/ 9153525 w 9153525"/>
              <a:gd name="connsiteY2" fmla="*/ 0 h 5805962"/>
              <a:gd name="connsiteX3" fmla="*/ 9153525 w 9153525"/>
              <a:gd name="connsiteY3" fmla="*/ 5367811 h 5805962"/>
              <a:gd name="connsiteX4" fmla="*/ 7563485 w 9153525"/>
              <a:gd name="connsiteY4" fmla="*/ 5116411 h 5805962"/>
              <a:gd name="connsiteX5" fmla="*/ 6245860 w 9153525"/>
              <a:gd name="connsiteY5" fmla="*/ 5098089 h 5805962"/>
              <a:gd name="connsiteX6" fmla="*/ 5166995 w 9153525"/>
              <a:gd name="connsiteY6" fmla="*/ 5182635 h 5805962"/>
              <a:gd name="connsiteX7" fmla="*/ 4455796 w 9153525"/>
              <a:gd name="connsiteY7" fmla="*/ 5320993 h 5805962"/>
              <a:gd name="connsiteX8" fmla="*/ 3578860 w 9153525"/>
              <a:gd name="connsiteY8" fmla="*/ 5593236 h 5805962"/>
              <a:gd name="connsiteX9" fmla="*/ 2927985 w 9153525"/>
              <a:gd name="connsiteY9" fmla="*/ 5726587 h 5805962"/>
              <a:gd name="connsiteX10" fmla="*/ 2274570 w 9153525"/>
              <a:gd name="connsiteY10" fmla="*/ 5805962 h 5805962"/>
              <a:gd name="connsiteX11" fmla="*/ 1556385 w 9153525"/>
              <a:gd name="connsiteY11" fmla="*/ 5751986 h 5805962"/>
              <a:gd name="connsiteX12" fmla="*/ 758534 w 9153525"/>
              <a:gd name="connsiteY12" fmla="*/ 5473493 h 5805962"/>
              <a:gd name="connsiteX13" fmla="*/ 0 w 9153525"/>
              <a:gd name="connsiteY13" fmla="*/ 5192897 h 5805962"/>
              <a:gd name="connsiteX0" fmla="*/ 12785 w 9166310"/>
              <a:gd name="connsiteY0" fmla="*/ 5226502 h 5839567"/>
              <a:gd name="connsiteX1" fmla="*/ 3767 w 9166310"/>
              <a:gd name="connsiteY1" fmla="*/ 0 h 5839567"/>
              <a:gd name="connsiteX2" fmla="*/ 9166310 w 9166310"/>
              <a:gd name="connsiteY2" fmla="*/ 33605 h 5839567"/>
              <a:gd name="connsiteX3" fmla="*/ 9166310 w 9166310"/>
              <a:gd name="connsiteY3" fmla="*/ 5401416 h 5839567"/>
              <a:gd name="connsiteX4" fmla="*/ 7576270 w 9166310"/>
              <a:gd name="connsiteY4" fmla="*/ 5150016 h 5839567"/>
              <a:gd name="connsiteX5" fmla="*/ 6258645 w 9166310"/>
              <a:gd name="connsiteY5" fmla="*/ 5131694 h 5839567"/>
              <a:gd name="connsiteX6" fmla="*/ 5179780 w 9166310"/>
              <a:gd name="connsiteY6" fmla="*/ 5216240 h 5839567"/>
              <a:gd name="connsiteX7" fmla="*/ 4468581 w 9166310"/>
              <a:gd name="connsiteY7" fmla="*/ 5354598 h 5839567"/>
              <a:gd name="connsiteX8" fmla="*/ 3591645 w 9166310"/>
              <a:gd name="connsiteY8" fmla="*/ 5626841 h 5839567"/>
              <a:gd name="connsiteX9" fmla="*/ 2940770 w 9166310"/>
              <a:gd name="connsiteY9" fmla="*/ 5760192 h 5839567"/>
              <a:gd name="connsiteX10" fmla="*/ 2287355 w 9166310"/>
              <a:gd name="connsiteY10" fmla="*/ 5839567 h 5839567"/>
              <a:gd name="connsiteX11" fmla="*/ 1569170 w 9166310"/>
              <a:gd name="connsiteY11" fmla="*/ 5785591 h 5839567"/>
              <a:gd name="connsiteX12" fmla="*/ 771319 w 9166310"/>
              <a:gd name="connsiteY12" fmla="*/ 5507098 h 5839567"/>
              <a:gd name="connsiteX13" fmla="*/ 12785 w 9166310"/>
              <a:gd name="connsiteY13" fmla="*/ 5226502 h 5839567"/>
              <a:gd name="connsiteX0" fmla="*/ 12785 w 9166310"/>
              <a:gd name="connsiteY0" fmla="*/ 5226502 h 5839567"/>
              <a:gd name="connsiteX1" fmla="*/ 3767 w 9166310"/>
              <a:gd name="connsiteY1" fmla="*/ 0 h 5839567"/>
              <a:gd name="connsiteX2" fmla="*/ 9166310 w 9166310"/>
              <a:gd name="connsiteY2" fmla="*/ 11288 h 5839567"/>
              <a:gd name="connsiteX3" fmla="*/ 9166310 w 9166310"/>
              <a:gd name="connsiteY3" fmla="*/ 5401416 h 5839567"/>
              <a:gd name="connsiteX4" fmla="*/ 7576270 w 9166310"/>
              <a:gd name="connsiteY4" fmla="*/ 5150016 h 5839567"/>
              <a:gd name="connsiteX5" fmla="*/ 6258645 w 9166310"/>
              <a:gd name="connsiteY5" fmla="*/ 5131694 h 5839567"/>
              <a:gd name="connsiteX6" fmla="*/ 5179780 w 9166310"/>
              <a:gd name="connsiteY6" fmla="*/ 5216240 h 5839567"/>
              <a:gd name="connsiteX7" fmla="*/ 4468581 w 9166310"/>
              <a:gd name="connsiteY7" fmla="*/ 5354598 h 5839567"/>
              <a:gd name="connsiteX8" fmla="*/ 3591645 w 9166310"/>
              <a:gd name="connsiteY8" fmla="*/ 5626841 h 5839567"/>
              <a:gd name="connsiteX9" fmla="*/ 2940770 w 9166310"/>
              <a:gd name="connsiteY9" fmla="*/ 5760192 h 5839567"/>
              <a:gd name="connsiteX10" fmla="*/ 2287355 w 9166310"/>
              <a:gd name="connsiteY10" fmla="*/ 5839567 h 5839567"/>
              <a:gd name="connsiteX11" fmla="*/ 1569170 w 9166310"/>
              <a:gd name="connsiteY11" fmla="*/ 5785591 h 5839567"/>
              <a:gd name="connsiteX12" fmla="*/ 771319 w 9166310"/>
              <a:gd name="connsiteY12" fmla="*/ 5507098 h 5839567"/>
              <a:gd name="connsiteX13" fmla="*/ 12785 w 9166310"/>
              <a:gd name="connsiteY13" fmla="*/ 5226502 h 583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66310" h="5839567">
                <a:moveTo>
                  <a:pt x="12785" y="5226502"/>
                </a:moveTo>
                <a:cubicBezTo>
                  <a:pt x="16552" y="3495493"/>
                  <a:pt x="0" y="1731009"/>
                  <a:pt x="3767" y="0"/>
                </a:cubicBezTo>
                <a:lnTo>
                  <a:pt x="9166310" y="11288"/>
                </a:lnTo>
                <a:lnTo>
                  <a:pt x="9166310" y="5401416"/>
                </a:lnTo>
                <a:lnTo>
                  <a:pt x="7576270" y="5150016"/>
                </a:lnTo>
                <a:lnTo>
                  <a:pt x="6258645" y="5131694"/>
                </a:lnTo>
                <a:lnTo>
                  <a:pt x="5179780" y="5216240"/>
                </a:lnTo>
                <a:lnTo>
                  <a:pt x="4468581" y="5354598"/>
                </a:lnTo>
                <a:lnTo>
                  <a:pt x="3591645" y="5626841"/>
                </a:lnTo>
                <a:lnTo>
                  <a:pt x="2940770" y="5760192"/>
                </a:lnTo>
                <a:lnTo>
                  <a:pt x="2287355" y="5839567"/>
                </a:lnTo>
                <a:lnTo>
                  <a:pt x="1569170" y="5785591"/>
                </a:lnTo>
                <a:lnTo>
                  <a:pt x="771319" y="5507098"/>
                </a:lnTo>
                <a:lnTo>
                  <a:pt x="12785" y="52265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5" name="Freeform 4"/>
          <p:cNvSpPr/>
          <p:nvPr userDrawn="1"/>
        </p:nvSpPr>
        <p:spPr>
          <a:xfrm rot="300000">
            <a:off x="-31750" y="4686300"/>
            <a:ext cx="9205913" cy="814388"/>
          </a:xfrm>
          <a:custGeom>
            <a:avLst/>
            <a:gdLst>
              <a:gd name="connsiteX0" fmla="*/ 212725 w 9474200"/>
              <a:gd name="connsiteY0" fmla="*/ 85725 h 842963"/>
              <a:gd name="connsiteX1" fmla="*/ 1470025 w 9474200"/>
              <a:gd name="connsiteY1" fmla="*/ 638175 h 842963"/>
              <a:gd name="connsiteX2" fmla="*/ 2613025 w 9474200"/>
              <a:gd name="connsiteY2" fmla="*/ 800100 h 842963"/>
              <a:gd name="connsiteX3" fmla="*/ 4308475 w 9474200"/>
              <a:gd name="connsiteY3" fmla="*/ 381000 h 842963"/>
              <a:gd name="connsiteX4" fmla="*/ 5784850 w 9474200"/>
              <a:gd name="connsiteY4" fmla="*/ 76200 h 842963"/>
              <a:gd name="connsiteX5" fmla="*/ 7204075 w 9474200"/>
              <a:gd name="connsiteY5" fmla="*/ 9525 h 842963"/>
              <a:gd name="connsiteX6" fmla="*/ 8718550 w 9474200"/>
              <a:gd name="connsiteY6" fmla="*/ 133350 h 842963"/>
              <a:gd name="connsiteX7" fmla="*/ 9366250 w 9474200"/>
              <a:gd name="connsiteY7" fmla="*/ 238125 h 842963"/>
              <a:gd name="connsiteX8" fmla="*/ 9366250 w 9474200"/>
              <a:gd name="connsiteY8" fmla="*/ 247650 h 842963"/>
              <a:gd name="connsiteX9" fmla="*/ 9385300 w 9474200"/>
              <a:gd name="connsiteY9" fmla="*/ 533400 h 842963"/>
              <a:gd name="connsiteX10" fmla="*/ 9385300 w 9474200"/>
              <a:gd name="connsiteY10" fmla="*/ 533400 h 842963"/>
              <a:gd name="connsiteX11" fmla="*/ 8566150 w 9474200"/>
              <a:gd name="connsiteY11" fmla="*/ 390525 h 842963"/>
              <a:gd name="connsiteX12" fmla="*/ 7613650 w 9474200"/>
              <a:gd name="connsiteY12" fmla="*/ 276225 h 842963"/>
              <a:gd name="connsiteX13" fmla="*/ 6308725 w 9474200"/>
              <a:gd name="connsiteY13" fmla="*/ 219075 h 842963"/>
              <a:gd name="connsiteX14" fmla="*/ 5118100 w 9474200"/>
              <a:gd name="connsiteY14" fmla="*/ 333375 h 842963"/>
              <a:gd name="connsiteX15" fmla="*/ 3984625 w 9474200"/>
              <a:gd name="connsiteY15" fmla="*/ 561975 h 842963"/>
              <a:gd name="connsiteX16" fmla="*/ 3032125 w 9474200"/>
              <a:gd name="connsiteY16" fmla="*/ 790575 h 842963"/>
              <a:gd name="connsiteX17" fmla="*/ 2403475 w 9474200"/>
              <a:gd name="connsiteY17" fmla="*/ 828675 h 842963"/>
              <a:gd name="connsiteX18" fmla="*/ 1860550 w 9474200"/>
              <a:gd name="connsiteY18" fmla="*/ 781050 h 842963"/>
              <a:gd name="connsiteX19" fmla="*/ 1346200 w 9474200"/>
              <a:gd name="connsiteY19" fmla="*/ 666750 h 842963"/>
              <a:gd name="connsiteX20" fmla="*/ 603250 w 9474200"/>
              <a:gd name="connsiteY20" fmla="*/ 428625 h 842963"/>
              <a:gd name="connsiteX21" fmla="*/ 193675 w 9474200"/>
              <a:gd name="connsiteY21" fmla="*/ 247650 h 842963"/>
              <a:gd name="connsiteX22" fmla="*/ 212725 w 9474200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55498 w 9316973"/>
              <a:gd name="connsiteY0" fmla="*/ 85725 h 842963"/>
              <a:gd name="connsiteX1" fmla="*/ 1312798 w 9316973"/>
              <a:gd name="connsiteY1" fmla="*/ 638175 h 842963"/>
              <a:gd name="connsiteX2" fmla="*/ 2455798 w 9316973"/>
              <a:gd name="connsiteY2" fmla="*/ 800100 h 842963"/>
              <a:gd name="connsiteX3" fmla="*/ 4151248 w 9316973"/>
              <a:gd name="connsiteY3" fmla="*/ 381000 h 842963"/>
              <a:gd name="connsiteX4" fmla="*/ 5627623 w 9316973"/>
              <a:gd name="connsiteY4" fmla="*/ 76200 h 842963"/>
              <a:gd name="connsiteX5" fmla="*/ 7046848 w 9316973"/>
              <a:gd name="connsiteY5" fmla="*/ 9525 h 842963"/>
              <a:gd name="connsiteX6" fmla="*/ 8561323 w 9316973"/>
              <a:gd name="connsiteY6" fmla="*/ 133350 h 842963"/>
              <a:gd name="connsiteX7" fmla="*/ 9209023 w 9316973"/>
              <a:gd name="connsiteY7" fmla="*/ 238125 h 842963"/>
              <a:gd name="connsiteX8" fmla="*/ 9209023 w 9316973"/>
              <a:gd name="connsiteY8" fmla="*/ 247650 h 842963"/>
              <a:gd name="connsiteX9" fmla="*/ 9228073 w 9316973"/>
              <a:gd name="connsiteY9" fmla="*/ 533400 h 842963"/>
              <a:gd name="connsiteX10" fmla="*/ 9228073 w 9316973"/>
              <a:gd name="connsiteY10" fmla="*/ 533400 h 842963"/>
              <a:gd name="connsiteX11" fmla="*/ 8408923 w 9316973"/>
              <a:gd name="connsiteY11" fmla="*/ 390525 h 842963"/>
              <a:gd name="connsiteX12" fmla="*/ 7456423 w 9316973"/>
              <a:gd name="connsiteY12" fmla="*/ 276225 h 842963"/>
              <a:gd name="connsiteX13" fmla="*/ 6151498 w 9316973"/>
              <a:gd name="connsiteY13" fmla="*/ 219075 h 842963"/>
              <a:gd name="connsiteX14" fmla="*/ 4960873 w 9316973"/>
              <a:gd name="connsiteY14" fmla="*/ 333375 h 842963"/>
              <a:gd name="connsiteX15" fmla="*/ 3827398 w 9316973"/>
              <a:gd name="connsiteY15" fmla="*/ 561975 h 842963"/>
              <a:gd name="connsiteX16" fmla="*/ 2874898 w 9316973"/>
              <a:gd name="connsiteY16" fmla="*/ 790575 h 842963"/>
              <a:gd name="connsiteX17" fmla="*/ 2246248 w 9316973"/>
              <a:gd name="connsiteY17" fmla="*/ 828675 h 842963"/>
              <a:gd name="connsiteX18" fmla="*/ 1703323 w 9316973"/>
              <a:gd name="connsiteY18" fmla="*/ 781050 h 842963"/>
              <a:gd name="connsiteX19" fmla="*/ 1188973 w 9316973"/>
              <a:gd name="connsiteY19" fmla="*/ 666750 h 842963"/>
              <a:gd name="connsiteX20" fmla="*/ 446023 w 9316973"/>
              <a:gd name="connsiteY20" fmla="*/ 428625 h 842963"/>
              <a:gd name="connsiteX21" fmla="*/ 36448 w 9316973"/>
              <a:gd name="connsiteY21" fmla="*/ 247650 h 842963"/>
              <a:gd name="connsiteX22" fmla="*/ 55498 w 9316973"/>
              <a:gd name="connsiteY22" fmla="*/ 85725 h 842963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546007 h 1303245"/>
              <a:gd name="connsiteX1" fmla="*/ 1276350 w 9280525"/>
              <a:gd name="connsiteY1" fmla="*/ 1098457 h 1303245"/>
              <a:gd name="connsiteX2" fmla="*/ 2419350 w 9280525"/>
              <a:gd name="connsiteY2" fmla="*/ 1260382 h 1303245"/>
              <a:gd name="connsiteX3" fmla="*/ 4114800 w 9280525"/>
              <a:gd name="connsiteY3" fmla="*/ 841282 h 1303245"/>
              <a:gd name="connsiteX4" fmla="*/ 5591175 w 9280525"/>
              <a:gd name="connsiteY4" fmla="*/ 536482 h 1303245"/>
              <a:gd name="connsiteX5" fmla="*/ 7010400 w 9280525"/>
              <a:gd name="connsiteY5" fmla="*/ 469807 h 1303245"/>
              <a:gd name="connsiteX6" fmla="*/ 8524875 w 9280525"/>
              <a:gd name="connsiteY6" fmla="*/ 593632 h 1303245"/>
              <a:gd name="connsiteX7" fmla="*/ 9172575 w 9280525"/>
              <a:gd name="connsiteY7" fmla="*/ 698407 h 1303245"/>
              <a:gd name="connsiteX8" fmla="*/ 9172575 w 9280525"/>
              <a:gd name="connsiteY8" fmla="*/ 707932 h 1303245"/>
              <a:gd name="connsiteX9" fmla="*/ 9191625 w 9280525"/>
              <a:gd name="connsiteY9" fmla="*/ 993682 h 1303245"/>
              <a:gd name="connsiteX10" fmla="*/ 9191625 w 9280525"/>
              <a:gd name="connsiteY10" fmla="*/ 993682 h 1303245"/>
              <a:gd name="connsiteX11" fmla="*/ 8372475 w 9280525"/>
              <a:gd name="connsiteY11" fmla="*/ 850807 h 1303245"/>
              <a:gd name="connsiteX12" fmla="*/ 7419975 w 9280525"/>
              <a:gd name="connsiteY12" fmla="*/ 736507 h 1303245"/>
              <a:gd name="connsiteX13" fmla="*/ 6115050 w 9280525"/>
              <a:gd name="connsiteY13" fmla="*/ 679357 h 1303245"/>
              <a:gd name="connsiteX14" fmla="*/ 4924425 w 9280525"/>
              <a:gd name="connsiteY14" fmla="*/ 793657 h 1303245"/>
              <a:gd name="connsiteX15" fmla="*/ 3790950 w 9280525"/>
              <a:gd name="connsiteY15" fmla="*/ 1022257 h 1303245"/>
              <a:gd name="connsiteX16" fmla="*/ 2838450 w 9280525"/>
              <a:gd name="connsiteY16" fmla="*/ 1250857 h 1303245"/>
              <a:gd name="connsiteX17" fmla="*/ 2209800 w 9280525"/>
              <a:gd name="connsiteY17" fmla="*/ 1288957 h 1303245"/>
              <a:gd name="connsiteX18" fmla="*/ 1666875 w 9280525"/>
              <a:gd name="connsiteY18" fmla="*/ 1241332 h 1303245"/>
              <a:gd name="connsiteX19" fmla="*/ 1152525 w 9280525"/>
              <a:gd name="connsiteY19" fmla="*/ 1127032 h 1303245"/>
              <a:gd name="connsiteX20" fmla="*/ 409575 w 9280525"/>
              <a:gd name="connsiteY20" fmla="*/ 888907 h 1303245"/>
              <a:gd name="connsiteX21" fmla="*/ 0 w 9280525"/>
              <a:gd name="connsiteY21" fmla="*/ 707932 h 1303245"/>
              <a:gd name="connsiteX22" fmla="*/ 19050 w 9280525"/>
              <a:gd name="connsiteY22" fmla="*/ 546007 h 1303245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8389904 w 9297954"/>
              <a:gd name="connsiteY11" fmla="*/ 709584 h 1162022"/>
              <a:gd name="connsiteX12" fmla="*/ 7437404 w 9297954"/>
              <a:gd name="connsiteY12" fmla="*/ 595284 h 1162022"/>
              <a:gd name="connsiteX13" fmla="*/ 6132479 w 9297954"/>
              <a:gd name="connsiteY13" fmla="*/ 538134 h 1162022"/>
              <a:gd name="connsiteX14" fmla="*/ 4941854 w 9297954"/>
              <a:gd name="connsiteY14" fmla="*/ 652434 h 1162022"/>
              <a:gd name="connsiteX15" fmla="*/ 3808379 w 9297954"/>
              <a:gd name="connsiteY15" fmla="*/ 881034 h 1162022"/>
              <a:gd name="connsiteX16" fmla="*/ 2855879 w 9297954"/>
              <a:gd name="connsiteY16" fmla="*/ 1109634 h 1162022"/>
              <a:gd name="connsiteX17" fmla="*/ 2227229 w 9297954"/>
              <a:gd name="connsiteY17" fmla="*/ 1147734 h 1162022"/>
              <a:gd name="connsiteX18" fmla="*/ 1684304 w 9297954"/>
              <a:gd name="connsiteY18" fmla="*/ 1100109 h 1162022"/>
              <a:gd name="connsiteX19" fmla="*/ 1169954 w 9297954"/>
              <a:gd name="connsiteY19" fmla="*/ 985809 h 1162022"/>
              <a:gd name="connsiteX20" fmla="*/ 427004 w 9297954"/>
              <a:gd name="connsiteY20" fmla="*/ 747684 h 1162022"/>
              <a:gd name="connsiteX21" fmla="*/ 17429 w 9297954"/>
              <a:gd name="connsiteY21" fmla="*/ 566709 h 1162022"/>
              <a:gd name="connsiteX22" fmla="*/ 36479 w 9297954"/>
              <a:gd name="connsiteY22" fmla="*/ 404784 h 1162022"/>
              <a:gd name="connsiteX0" fmla="*/ 36479 w 9348721"/>
              <a:gd name="connsiteY0" fmla="*/ 404784 h 1162022"/>
              <a:gd name="connsiteX1" fmla="*/ 1293779 w 9348721"/>
              <a:gd name="connsiteY1" fmla="*/ 957234 h 1162022"/>
              <a:gd name="connsiteX2" fmla="*/ 2436779 w 9348721"/>
              <a:gd name="connsiteY2" fmla="*/ 1119159 h 1162022"/>
              <a:gd name="connsiteX3" fmla="*/ 4132229 w 9348721"/>
              <a:gd name="connsiteY3" fmla="*/ 700059 h 1162022"/>
              <a:gd name="connsiteX4" fmla="*/ 5608604 w 9348721"/>
              <a:gd name="connsiteY4" fmla="*/ 395259 h 1162022"/>
              <a:gd name="connsiteX5" fmla="*/ 7027829 w 9348721"/>
              <a:gd name="connsiteY5" fmla="*/ 328584 h 1162022"/>
              <a:gd name="connsiteX6" fmla="*/ 8542304 w 9348721"/>
              <a:gd name="connsiteY6" fmla="*/ 452409 h 1162022"/>
              <a:gd name="connsiteX7" fmla="*/ 9190004 w 9348721"/>
              <a:gd name="connsiteY7" fmla="*/ 557184 h 1162022"/>
              <a:gd name="connsiteX8" fmla="*/ 9190004 w 9348721"/>
              <a:gd name="connsiteY8" fmla="*/ 566709 h 1162022"/>
              <a:gd name="connsiteX9" fmla="*/ 9209054 w 9348721"/>
              <a:gd name="connsiteY9" fmla="*/ 852459 h 1162022"/>
              <a:gd name="connsiteX10" fmla="*/ 9209054 w 9348721"/>
              <a:gd name="connsiteY10" fmla="*/ 852459 h 1162022"/>
              <a:gd name="connsiteX11" fmla="*/ 9212196 w 9348721"/>
              <a:gd name="connsiteY11" fmla="*/ 833459 h 1162022"/>
              <a:gd name="connsiteX12" fmla="*/ 8389904 w 9348721"/>
              <a:gd name="connsiteY12" fmla="*/ 709584 h 1162022"/>
              <a:gd name="connsiteX13" fmla="*/ 7437404 w 9348721"/>
              <a:gd name="connsiteY13" fmla="*/ 595284 h 1162022"/>
              <a:gd name="connsiteX14" fmla="*/ 6132479 w 9348721"/>
              <a:gd name="connsiteY14" fmla="*/ 538134 h 1162022"/>
              <a:gd name="connsiteX15" fmla="*/ 4941854 w 9348721"/>
              <a:gd name="connsiteY15" fmla="*/ 652434 h 1162022"/>
              <a:gd name="connsiteX16" fmla="*/ 3808379 w 9348721"/>
              <a:gd name="connsiteY16" fmla="*/ 881034 h 1162022"/>
              <a:gd name="connsiteX17" fmla="*/ 2855879 w 9348721"/>
              <a:gd name="connsiteY17" fmla="*/ 1109634 h 1162022"/>
              <a:gd name="connsiteX18" fmla="*/ 2227229 w 9348721"/>
              <a:gd name="connsiteY18" fmla="*/ 1147734 h 1162022"/>
              <a:gd name="connsiteX19" fmla="*/ 1684304 w 9348721"/>
              <a:gd name="connsiteY19" fmla="*/ 1100109 h 1162022"/>
              <a:gd name="connsiteX20" fmla="*/ 1169954 w 9348721"/>
              <a:gd name="connsiteY20" fmla="*/ 985809 h 1162022"/>
              <a:gd name="connsiteX21" fmla="*/ 427004 w 9348721"/>
              <a:gd name="connsiteY21" fmla="*/ 747684 h 1162022"/>
              <a:gd name="connsiteX22" fmla="*/ 17429 w 9348721"/>
              <a:gd name="connsiteY22" fmla="*/ 566709 h 1162022"/>
              <a:gd name="connsiteX23" fmla="*/ 36479 w 9348721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103188 h 860426"/>
              <a:gd name="connsiteX1" fmla="*/ 1284223 w 9288398"/>
              <a:gd name="connsiteY1" fmla="*/ 655638 h 860426"/>
              <a:gd name="connsiteX2" fmla="*/ 2427223 w 9288398"/>
              <a:gd name="connsiteY2" fmla="*/ 817563 h 860426"/>
              <a:gd name="connsiteX3" fmla="*/ 4122673 w 9288398"/>
              <a:gd name="connsiteY3" fmla="*/ 398463 h 860426"/>
              <a:gd name="connsiteX4" fmla="*/ 5599048 w 9288398"/>
              <a:gd name="connsiteY4" fmla="*/ 93663 h 860426"/>
              <a:gd name="connsiteX5" fmla="*/ 7018273 w 9288398"/>
              <a:gd name="connsiteY5" fmla="*/ 26988 h 860426"/>
              <a:gd name="connsiteX6" fmla="*/ 9180448 w 9288398"/>
              <a:gd name="connsiteY6" fmla="*/ 255588 h 860426"/>
              <a:gd name="connsiteX7" fmla="*/ 9180448 w 9288398"/>
              <a:gd name="connsiteY7" fmla="*/ 265113 h 860426"/>
              <a:gd name="connsiteX8" fmla="*/ 9199498 w 9288398"/>
              <a:gd name="connsiteY8" fmla="*/ 550863 h 860426"/>
              <a:gd name="connsiteX9" fmla="*/ 9199498 w 9288398"/>
              <a:gd name="connsiteY9" fmla="*/ 550863 h 860426"/>
              <a:gd name="connsiteX10" fmla="*/ 9202640 w 9288398"/>
              <a:gd name="connsiteY10" fmla="*/ 531863 h 860426"/>
              <a:gd name="connsiteX11" fmla="*/ 8380348 w 9288398"/>
              <a:gd name="connsiteY11" fmla="*/ 407988 h 860426"/>
              <a:gd name="connsiteX12" fmla="*/ 7427848 w 9288398"/>
              <a:gd name="connsiteY12" fmla="*/ 293688 h 860426"/>
              <a:gd name="connsiteX13" fmla="*/ 6122923 w 9288398"/>
              <a:gd name="connsiteY13" fmla="*/ 236538 h 860426"/>
              <a:gd name="connsiteX14" fmla="*/ 4932298 w 9288398"/>
              <a:gd name="connsiteY14" fmla="*/ 350838 h 860426"/>
              <a:gd name="connsiteX15" fmla="*/ 3798823 w 9288398"/>
              <a:gd name="connsiteY15" fmla="*/ 579438 h 860426"/>
              <a:gd name="connsiteX16" fmla="*/ 2846323 w 9288398"/>
              <a:gd name="connsiteY16" fmla="*/ 808038 h 860426"/>
              <a:gd name="connsiteX17" fmla="*/ 2217673 w 9288398"/>
              <a:gd name="connsiteY17" fmla="*/ 846138 h 860426"/>
              <a:gd name="connsiteX18" fmla="*/ 1674748 w 9288398"/>
              <a:gd name="connsiteY18" fmla="*/ 798513 h 860426"/>
              <a:gd name="connsiteX19" fmla="*/ 1160398 w 9288398"/>
              <a:gd name="connsiteY19" fmla="*/ 684213 h 860426"/>
              <a:gd name="connsiteX20" fmla="*/ 417448 w 9288398"/>
              <a:gd name="connsiteY20" fmla="*/ 446088 h 860426"/>
              <a:gd name="connsiteX21" fmla="*/ 7873 w 9288398"/>
              <a:gd name="connsiteY21" fmla="*/ 265113 h 860426"/>
              <a:gd name="connsiteX22" fmla="*/ 26923 w 9288398"/>
              <a:gd name="connsiteY22" fmla="*/ 103188 h 860426"/>
              <a:gd name="connsiteX0" fmla="*/ 26923 w 9288398"/>
              <a:gd name="connsiteY0" fmla="*/ 133747 h 890985"/>
              <a:gd name="connsiteX1" fmla="*/ 1284223 w 9288398"/>
              <a:gd name="connsiteY1" fmla="*/ 686197 h 890985"/>
              <a:gd name="connsiteX2" fmla="*/ 2427223 w 9288398"/>
              <a:gd name="connsiteY2" fmla="*/ 848122 h 890985"/>
              <a:gd name="connsiteX3" fmla="*/ 4122673 w 9288398"/>
              <a:gd name="connsiteY3" fmla="*/ 429022 h 890985"/>
              <a:gd name="connsiteX4" fmla="*/ 5599048 w 9288398"/>
              <a:gd name="connsiteY4" fmla="*/ 124222 h 890985"/>
              <a:gd name="connsiteX5" fmla="*/ 7018273 w 9288398"/>
              <a:gd name="connsiteY5" fmla="*/ 57547 h 890985"/>
              <a:gd name="connsiteX6" fmla="*/ 9180448 w 9288398"/>
              <a:gd name="connsiteY6" fmla="*/ 286147 h 890985"/>
              <a:gd name="connsiteX7" fmla="*/ 8758283 w 9288398"/>
              <a:gd name="connsiteY7" fmla="*/ 77768 h 890985"/>
              <a:gd name="connsiteX8" fmla="*/ 9199498 w 9288398"/>
              <a:gd name="connsiteY8" fmla="*/ 581422 h 890985"/>
              <a:gd name="connsiteX9" fmla="*/ 9199498 w 9288398"/>
              <a:gd name="connsiteY9" fmla="*/ 581422 h 890985"/>
              <a:gd name="connsiteX10" fmla="*/ 9202640 w 9288398"/>
              <a:gd name="connsiteY10" fmla="*/ 562422 h 890985"/>
              <a:gd name="connsiteX11" fmla="*/ 8380348 w 9288398"/>
              <a:gd name="connsiteY11" fmla="*/ 438547 h 890985"/>
              <a:gd name="connsiteX12" fmla="*/ 7427848 w 9288398"/>
              <a:gd name="connsiteY12" fmla="*/ 324247 h 890985"/>
              <a:gd name="connsiteX13" fmla="*/ 6122923 w 9288398"/>
              <a:gd name="connsiteY13" fmla="*/ 267097 h 890985"/>
              <a:gd name="connsiteX14" fmla="*/ 4932298 w 9288398"/>
              <a:gd name="connsiteY14" fmla="*/ 381397 h 890985"/>
              <a:gd name="connsiteX15" fmla="*/ 3798823 w 9288398"/>
              <a:gd name="connsiteY15" fmla="*/ 609997 h 890985"/>
              <a:gd name="connsiteX16" fmla="*/ 2846323 w 9288398"/>
              <a:gd name="connsiteY16" fmla="*/ 838597 h 890985"/>
              <a:gd name="connsiteX17" fmla="*/ 2217673 w 9288398"/>
              <a:gd name="connsiteY17" fmla="*/ 876697 h 890985"/>
              <a:gd name="connsiteX18" fmla="*/ 1674748 w 9288398"/>
              <a:gd name="connsiteY18" fmla="*/ 829072 h 890985"/>
              <a:gd name="connsiteX19" fmla="*/ 1160398 w 9288398"/>
              <a:gd name="connsiteY19" fmla="*/ 714772 h 890985"/>
              <a:gd name="connsiteX20" fmla="*/ 417448 w 9288398"/>
              <a:gd name="connsiteY20" fmla="*/ 476647 h 890985"/>
              <a:gd name="connsiteX21" fmla="*/ 7873 w 9288398"/>
              <a:gd name="connsiteY21" fmla="*/ 295672 h 890985"/>
              <a:gd name="connsiteX22" fmla="*/ 26923 w 9288398"/>
              <a:gd name="connsiteY22" fmla="*/ 133747 h 890985"/>
              <a:gd name="connsiteX0" fmla="*/ 26923 w 9288398"/>
              <a:gd name="connsiteY0" fmla="*/ 391219 h 1148457"/>
              <a:gd name="connsiteX1" fmla="*/ 1284223 w 9288398"/>
              <a:gd name="connsiteY1" fmla="*/ 943669 h 1148457"/>
              <a:gd name="connsiteX2" fmla="*/ 2427223 w 9288398"/>
              <a:gd name="connsiteY2" fmla="*/ 1105594 h 1148457"/>
              <a:gd name="connsiteX3" fmla="*/ 4122673 w 9288398"/>
              <a:gd name="connsiteY3" fmla="*/ 686494 h 1148457"/>
              <a:gd name="connsiteX4" fmla="*/ 5599048 w 9288398"/>
              <a:gd name="connsiteY4" fmla="*/ 381694 h 1148457"/>
              <a:gd name="connsiteX5" fmla="*/ 7018273 w 9288398"/>
              <a:gd name="connsiteY5" fmla="*/ 315019 h 1148457"/>
              <a:gd name="connsiteX6" fmla="*/ 9180448 w 9288398"/>
              <a:gd name="connsiteY6" fmla="*/ 543619 h 1148457"/>
              <a:gd name="connsiteX7" fmla="*/ 8758283 w 9288398"/>
              <a:gd name="connsiteY7" fmla="*/ 335240 h 1148457"/>
              <a:gd name="connsiteX8" fmla="*/ 9199498 w 9288398"/>
              <a:gd name="connsiteY8" fmla="*/ 838894 h 1148457"/>
              <a:gd name="connsiteX9" fmla="*/ 9199498 w 9288398"/>
              <a:gd name="connsiteY9" fmla="*/ 838894 h 1148457"/>
              <a:gd name="connsiteX10" fmla="*/ 9202640 w 9288398"/>
              <a:gd name="connsiteY10" fmla="*/ 819894 h 1148457"/>
              <a:gd name="connsiteX11" fmla="*/ 8380348 w 9288398"/>
              <a:gd name="connsiteY11" fmla="*/ 696019 h 1148457"/>
              <a:gd name="connsiteX12" fmla="*/ 7427848 w 9288398"/>
              <a:gd name="connsiteY12" fmla="*/ 581719 h 1148457"/>
              <a:gd name="connsiteX13" fmla="*/ 6122923 w 9288398"/>
              <a:gd name="connsiteY13" fmla="*/ 524569 h 1148457"/>
              <a:gd name="connsiteX14" fmla="*/ 4932298 w 9288398"/>
              <a:gd name="connsiteY14" fmla="*/ 638869 h 1148457"/>
              <a:gd name="connsiteX15" fmla="*/ 3798823 w 9288398"/>
              <a:gd name="connsiteY15" fmla="*/ 867469 h 1148457"/>
              <a:gd name="connsiteX16" fmla="*/ 2846323 w 9288398"/>
              <a:gd name="connsiteY16" fmla="*/ 1096069 h 1148457"/>
              <a:gd name="connsiteX17" fmla="*/ 2217673 w 9288398"/>
              <a:gd name="connsiteY17" fmla="*/ 1134169 h 1148457"/>
              <a:gd name="connsiteX18" fmla="*/ 1674748 w 9288398"/>
              <a:gd name="connsiteY18" fmla="*/ 1086544 h 1148457"/>
              <a:gd name="connsiteX19" fmla="*/ 1160398 w 9288398"/>
              <a:gd name="connsiteY19" fmla="*/ 972244 h 1148457"/>
              <a:gd name="connsiteX20" fmla="*/ 417448 w 9288398"/>
              <a:gd name="connsiteY20" fmla="*/ 734119 h 1148457"/>
              <a:gd name="connsiteX21" fmla="*/ 7873 w 9288398"/>
              <a:gd name="connsiteY21" fmla="*/ 553144 h 1148457"/>
              <a:gd name="connsiteX22" fmla="*/ 26923 w 9288398"/>
              <a:gd name="connsiteY22" fmla="*/ 391219 h 1148457"/>
              <a:gd name="connsiteX0" fmla="*/ 26923 w 9202640"/>
              <a:gd name="connsiteY0" fmla="*/ 391219 h 1148457"/>
              <a:gd name="connsiteX1" fmla="*/ 1284223 w 9202640"/>
              <a:gd name="connsiteY1" fmla="*/ 943669 h 1148457"/>
              <a:gd name="connsiteX2" fmla="*/ 2427223 w 9202640"/>
              <a:gd name="connsiteY2" fmla="*/ 1105594 h 1148457"/>
              <a:gd name="connsiteX3" fmla="*/ 4122673 w 9202640"/>
              <a:gd name="connsiteY3" fmla="*/ 686494 h 1148457"/>
              <a:gd name="connsiteX4" fmla="*/ 5599048 w 9202640"/>
              <a:gd name="connsiteY4" fmla="*/ 381694 h 1148457"/>
              <a:gd name="connsiteX5" fmla="*/ 7018273 w 9202640"/>
              <a:gd name="connsiteY5" fmla="*/ 315019 h 1148457"/>
              <a:gd name="connsiteX6" fmla="*/ 8758283 w 9202640"/>
              <a:gd name="connsiteY6" fmla="*/ 335240 h 1148457"/>
              <a:gd name="connsiteX7" fmla="*/ 9199498 w 9202640"/>
              <a:gd name="connsiteY7" fmla="*/ 838894 h 1148457"/>
              <a:gd name="connsiteX8" fmla="*/ 9199498 w 9202640"/>
              <a:gd name="connsiteY8" fmla="*/ 838894 h 1148457"/>
              <a:gd name="connsiteX9" fmla="*/ 9202640 w 9202640"/>
              <a:gd name="connsiteY9" fmla="*/ 819894 h 1148457"/>
              <a:gd name="connsiteX10" fmla="*/ 8380348 w 9202640"/>
              <a:gd name="connsiteY10" fmla="*/ 696019 h 1148457"/>
              <a:gd name="connsiteX11" fmla="*/ 7427848 w 9202640"/>
              <a:gd name="connsiteY11" fmla="*/ 581719 h 1148457"/>
              <a:gd name="connsiteX12" fmla="*/ 6122923 w 9202640"/>
              <a:gd name="connsiteY12" fmla="*/ 524569 h 1148457"/>
              <a:gd name="connsiteX13" fmla="*/ 4932298 w 9202640"/>
              <a:gd name="connsiteY13" fmla="*/ 638869 h 1148457"/>
              <a:gd name="connsiteX14" fmla="*/ 3798823 w 9202640"/>
              <a:gd name="connsiteY14" fmla="*/ 867469 h 1148457"/>
              <a:gd name="connsiteX15" fmla="*/ 2846323 w 9202640"/>
              <a:gd name="connsiteY15" fmla="*/ 1096069 h 1148457"/>
              <a:gd name="connsiteX16" fmla="*/ 2217673 w 9202640"/>
              <a:gd name="connsiteY16" fmla="*/ 1134169 h 1148457"/>
              <a:gd name="connsiteX17" fmla="*/ 1674748 w 9202640"/>
              <a:gd name="connsiteY17" fmla="*/ 1086544 h 1148457"/>
              <a:gd name="connsiteX18" fmla="*/ 1160398 w 9202640"/>
              <a:gd name="connsiteY18" fmla="*/ 972244 h 1148457"/>
              <a:gd name="connsiteX19" fmla="*/ 417448 w 9202640"/>
              <a:gd name="connsiteY19" fmla="*/ 734119 h 1148457"/>
              <a:gd name="connsiteX20" fmla="*/ 7873 w 9202640"/>
              <a:gd name="connsiteY20" fmla="*/ 553144 h 1148457"/>
              <a:gd name="connsiteX21" fmla="*/ 26923 w 9202640"/>
              <a:gd name="connsiteY21" fmla="*/ 391219 h 1148457"/>
              <a:gd name="connsiteX0" fmla="*/ 26923 w 9254382"/>
              <a:gd name="connsiteY0" fmla="*/ 76200 h 833438"/>
              <a:gd name="connsiteX1" fmla="*/ 1284223 w 9254382"/>
              <a:gd name="connsiteY1" fmla="*/ 628650 h 833438"/>
              <a:gd name="connsiteX2" fmla="*/ 2427223 w 9254382"/>
              <a:gd name="connsiteY2" fmla="*/ 790575 h 833438"/>
              <a:gd name="connsiteX3" fmla="*/ 4122673 w 9254382"/>
              <a:gd name="connsiteY3" fmla="*/ 371475 h 833438"/>
              <a:gd name="connsiteX4" fmla="*/ 5599048 w 9254382"/>
              <a:gd name="connsiteY4" fmla="*/ 66675 h 833438"/>
              <a:gd name="connsiteX5" fmla="*/ 7018273 w 9254382"/>
              <a:gd name="connsiteY5" fmla="*/ 0 h 833438"/>
              <a:gd name="connsiteX6" fmla="*/ 8758283 w 9254382"/>
              <a:gd name="connsiteY6" fmla="*/ 20221 h 833438"/>
              <a:gd name="connsiteX7" fmla="*/ 9180846 w 9254382"/>
              <a:gd name="connsiteY7" fmla="*/ 211054 h 833438"/>
              <a:gd name="connsiteX8" fmla="*/ 9199498 w 9254382"/>
              <a:gd name="connsiteY8" fmla="*/ 523875 h 833438"/>
              <a:gd name="connsiteX9" fmla="*/ 9199498 w 9254382"/>
              <a:gd name="connsiteY9" fmla="*/ 523875 h 833438"/>
              <a:gd name="connsiteX10" fmla="*/ 9202640 w 9254382"/>
              <a:gd name="connsiteY10" fmla="*/ 504875 h 833438"/>
              <a:gd name="connsiteX11" fmla="*/ 8380348 w 9254382"/>
              <a:gd name="connsiteY11" fmla="*/ 381000 h 833438"/>
              <a:gd name="connsiteX12" fmla="*/ 7427848 w 9254382"/>
              <a:gd name="connsiteY12" fmla="*/ 266700 h 833438"/>
              <a:gd name="connsiteX13" fmla="*/ 6122923 w 9254382"/>
              <a:gd name="connsiteY13" fmla="*/ 209550 h 833438"/>
              <a:gd name="connsiteX14" fmla="*/ 4932298 w 9254382"/>
              <a:gd name="connsiteY14" fmla="*/ 323850 h 833438"/>
              <a:gd name="connsiteX15" fmla="*/ 3798823 w 9254382"/>
              <a:gd name="connsiteY15" fmla="*/ 552450 h 833438"/>
              <a:gd name="connsiteX16" fmla="*/ 2846323 w 9254382"/>
              <a:gd name="connsiteY16" fmla="*/ 781050 h 833438"/>
              <a:gd name="connsiteX17" fmla="*/ 2217673 w 9254382"/>
              <a:gd name="connsiteY17" fmla="*/ 819150 h 833438"/>
              <a:gd name="connsiteX18" fmla="*/ 1674748 w 9254382"/>
              <a:gd name="connsiteY18" fmla="*/ 771525 h 833438"/>
              <a:gd name="connsiteX19" fmla="*/ 1160398 w 9254382"/>
              <a:gd name="connsiteY19" fmla="*/ 657225 h 833438"/>
              <a:gd name="connsiteX20" fmla="*/ 417448 w 9254382"/>
              <a:gd name="connsiteY20" fmla="*/ 419100 h 833438"/>
              <a:gd name="connsiteX21" fmla="*/ 7873 w 9254382"/>
              <a:gd name="connsiteY21" fmla="*/ 238125 h 833438"/>
              <a:gd name="connsiteX22" fmla="*/ 26923 w 9254382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202640"/>
              <a:gd name="connsiteY0" fmla="*/ 76200 h 958442"/>
              <a:gd name="connsiteX1" fmla="*/ 1284223 w 9202640"/>
              <a:gd name="connsiteY1" fmla="*/ 628650 h 958442"/>
              <a:gd name="connsiteX2" fmla="*/ 2427223 w 9202640"/>
              <a:gd name="connsiteY2" fmla="*/ 790575 h 958442"/>
              <a:gd name="connsiteX3" fmla="*/ 4122673 w 9202640"/>
              <a:gd name="connsiteY3" fmla="*/ 371475 h 958442"/>
              <a:gd name="connsiteX4" fmla="*/ 5599048 w 9202640"/>
              <a:gd name="connsiteY4" fmla="*/ 66675 h 958442"/>
              <a:gd name="connsiteX5" fmla="*/ 7018273 w 9202640"/>
              <a:gd name="connsiteY5" fmla="*/ 0 h 958442"/>
              <a:gd name="connsiteX6" fmla="*/ 7843629 w 9202640"/>
              <a:gd name="connsiteY6" fmla="*/ 20221 h 958442"/>
              <a:gd name="connsiteX7" fmla="*/ 9180846 w 9202640"/>
              <a:gd name="connsiteY7" fmla="*/ 211054 h 958442"/>
              <a:gd name="connsiteX8" fmla="*/ 9199498 w 9202640"/>
              <a:gd name="connsiteY8" fmla="*/ 523875 h 958442"/>
              <a:gd name="connsiteX9" fmla="*/ 9199498 w 9202640"/>
              <a:gd name="connsiteY9" fmla="*/ 523875 h 958442"/>
              <a:gd name="connsiteX10" fmla="*/ 9202640 w 9202640"/>
              <a:gd name="connsiteY10" fmla="*/ 504875 h 958442"/>
              <a:gd name="connsiteX11" fmla="*/ 8380348 w 9202640"/>
              <a:gd name="connsiteY11" fmla="*/ 381000 h 958442"/>
              <a:gd name="connsiteX12" fmla="*/ 7427848 w 9202640"/>
              <a:gd name="connsiteY12" fmla="*/ 266700 h 958442"/>
              <a:gd name="connsiteX13" fmla="*/ 6122923 w 9202640"/>
              <a:gd name="connsiteY13" fmla="*/ 209550 h 958442"/>
              <a:gd name="connsiteX14" fmla="*/ 4932298 w 9202640"/>
              <a:gd name="connsiteY14" fmla="*/ 323850 h 958442"/>
              <a:gd name="connsiteX15" fmla="*/ 3798823 w 9202640"/>
              <a:gd name="connsiteY15" fmla="*/ 552450 h 958442"/>
              <a:gd name="connsiteX16" fmla="*/ 2846323 w 9202640"/>
              <a:gd name="connsiteY16" fmla="*/ 781050 h 958442"/>
              <a:gd name="connsiteX17" fmla="*/ 2217673 w 9202640"/>
              <a:gd name="connsiteY17" fmla="*/ 819150 h 958442"/>
              <a:gd name="connsiteX18" fmla="*/ 1674748 w 9202640"/>
              <a:gd name="connsiteY18" fmla="*/ 771525 h 958442"/>
              <a:gd name="connsiteX19" fmla="*/ 1160398 w 9202640"/>
              <a:gd name="connsiteY19" fmla="*/ 657225 h 958442"/>
              <a:gd name="connsiteX20" fmla="*/ 417448 w 9202640"/>
              <a:gd name="connsiteY20" fmla="*/ 419100 h 958442"/>
              <a:gd name="connsiteX21" fmla="*/ 7873 w 9202640"/>
              <a:gd name="connsiteY21" fmla="*/ 238125 h 958442"/>
              <a:gd name="connsiteX22" fmla="*/ 26923 w 9202640"/>
              <a:gd name="connsiteY22" fmla="*/ 76200 h 958442"/>
              <a:gd name="connsiteX0" fmla="*/ 26923 w 9765453"/>
              <a:gd name="connsiteY0" fmla="*/ 76200 h 1085861"/>
              <a:gd name="connsiteX1" fmla="*/ 1284223 w 9765453"/>
              <a:gd name="connsiteY1" fmla="*/ 628650 h 1085861"/>
              <a:gd name="connsiteX2" fmla="*/ 2427223 w 9765453"/>
              <a:gd name="connsiteY2" fmla="*/ 790575 h 1085861"/>
              <a:gd name="connsiteX3" fmla="*/ 4122673 w 9765453"/>
              <a:gd name="connsiteY3" fmla="*/ 371475 h 1085861"/>
              <a:gd name="connsiteX4" fmla="*/ 5599048 w 9765453"/>
              <a:gd name="connsiteY4" fmla="*/ 66675 h 1085861"/>
              <a:gd name="connsiteX5" fmla="*/ 7018273 w 9765453"/>
              <a:gd name="connsiteY5" fmla="*/ 0 h 1085861"/>
              <a:gd name="connsiteX6" fmla="*/ 7843629 w 9765453"/>
              <a:gd name="connsiteY6" fmla="*/ 20221 h 1085861"/>
              <a:gd name="connsiteX7" fmla="*/ 9180846 w 9765453"/>
              <a:gd name="connsiteY7" fmla="*/ 211054 h 1085861"/>
              <a:gd name="connsiteX8" fmla="*/ 9199498 w 9765453"/>
              <a:gd name="connsiteY8" fmla="*/ 523875 h 1085861"/>
              <a:gd name="connsiteX9" fmla="*/ 9199498 w 9765453"/>
              <a:gd name="connsiteY9" fmla="*/ 523875 h 1085861"/>
              <a:gd name="connsiteX10" fmla="*/ 9765453 w 9765453"/>
              <a:gd name="connsiteY10" fmla="*/ 1085861 h 1085861"/>
              <a:gd name="connsiteX11" fmla="*/ 8380348 w 9765453"/>
              <a:gd name="connsiteY11" fmla="*/ 381000 h 1085861"/>
              <a:gd name="connsiteX12" fmla="*/ 7427848 w 9765453"/>
              <a:gd name="connsiteY12" fmla="*/ 266700 h 1085861"/>
              <a:gd name="connsiteX13" fmla="*/ 6122923 w 9765453"/>
              <a:gd name="connsiteY13" fmla="*/ 209550 h 1085861"/>
              <a:gd name="connsiteX14" fmla="*/ 4932298 w 9765453"/>
              <a:gd name="connsiteY14" fmla="*/ 323850 h 1085861"/>
              <a:gd name="connsiteX15" fmla="*/ 3798823 w 9765453"/>
              <a:gd name="connsiteY15" fmla="*/ 552450 h 1085861"/>
              <a:gd name="connsiteX16" fmla="*/ 2846323 w 9765453"/>
              <a:gd name="connsiteY16" fmla="*/ 781050 h 1085861"/>
              <a:gd name="connsiteX17" fmla="*/ 2217673 w 9765453"/>
              <a:gd name="connsiteY17" fmla="*/ 819150 h 1085861"/>
              <a:gd name="connsiteX18" fmla="*/ 1674748 w 9765453"/>
              <a:gd name="connsiteY18" fmla="*/ 771525 h 1085861"/>
              <a:gd name="connsiteX19" fmla="*/ 1160398 w 9765453"/>
              <a:gd name="connsiteY19" fmla="*/ 657225 h 1085861"/>
              <a:gd name="connsiteX20" fmla="*/ 417448 w 9765453"/>
              <a:gd name="connsiteY20" fmla="*/ 419100 h 1085861"/>
              <a:gd name="connsiteX21" fmla="*/ 7873 w 9765453"/>
              <a:gd name="connsiteY21" fmla="*/ 238125 h 1085861"/>
              <a:gd name="connsiteX22" fmla="*/ 26923 w 9765453"/>
              <a:gd name="connsiteY22" fmla="*/ 76200 h 1085861"/>
              <a:gd name="connsiteX0" fmla="*/ 26923 w 9199498"/>
              <a:gd name="connsiteY0" fmla="*/ 76200 h 958442"/>
              <a:gd name="connsiteX1" fmla="*/ 1284223 w 9199498"/>
              <a:gd name="connsiteY1" fmla="*/ 628650 h 958442"/>
              <a:gd name="connsiteX2" fmla="*/ 2427223 w 9199498"/>
              <a:gd name="connsiteY2" fmla="*/ 790575 h 958442"/>
              <a:gd name="connsiteX3" fmla="*/ 4122673 w 9199498"/>
              <a:gd name="connsiteY3" fmla="*/ 371475 h 958442"/>
              <a:gd name="connsiteX4" fmla="*/ 5599048 w 9199498"/>
              <a:gd name="connsiteY4" fmla="*/ 66675 h 958442"/>
              <a:gd name="connsiteX5" fmla="*/ 7018273 w 9199498"/>
              <a:gd name="connsiteY5" fmla="*/ 0 h 958442"/>
              <a:gd name="connsiteX6" fmla="*/ 7843629 w 9199498"/>
              <a:gd name="connsiteY6" fmla="*/ 20221 h 958442"/>
              <a:gd name="connsiteX7" fmla="*/ 9180846 w 9199498"/>
              <a:gd name="connsiteY7" fmla="*/ 211054 h 958442"/>
              <a:gd name="connsiteX8" fmla="*/ 9199498 w 9199498"/>
              <a:gd name="connsiteY8" fmla="*/ 523875 h 958442"/>
              <a:gd name="connsiteX9" fmla="*/ 9199498 w 9199498"/>
              <a:gd name="connsiteY9" fmla="*/ 523875 h 958442"/>
              <a:gd name="connsiteX10" fmla="*/ 8380348 w 9199498"/>
              <a:gd name="connsiteY10" fmla="*/ 381000 h 958442"/>
              <a:gd name="connsiteX11" fmla="*/ 7427848 w 9199498"/>
              <a:gd name="connsiteY11" fmla="*/ 266700 h 958442"/>
              <a:gd name="connsiteX12" fmla="*/ 6122923 w 9199498"/>
              <a:gd name="connsiteY12" fmla="*/ 209550 h 958442"/>
              <a:gd name="connsiteX13" fmla="*/ 4932298 w 9199498"/>
              <a:gd name="connsiteY13" fmla="*/ 323850 h 958442"/>
              <a:gd name="connsiteX14" fmla="*/ 3798823 w 9199498"/>
              <a:gd name="connsiteY14" fmla="*/ 552450 h 958442"/>
              <a:gd name="connsiteX15" fmla="*/ 2846323 w 9199498"/>
              <a:gd name="connsiteY15" fmla="*/ 781050 h 958442"/>
              <a:gd name="connsiteX16" fmla="*/ 2217673 w 9199498"/>
              <a:gd name="connsiteY16" fmla="*/ 819150 h 958442"/>
              <a:gd name="connsiteX17" fmla="*/ 1674748 w 9199498"/>
              <a:gd name="connsiteY17" fmla="*/ 771525 h 958442"/>
              <a:gd name="connsiteX18" fmla="*/ 1160398 w 9199498"/>
              <a:gd name="connsiteY18" fmla="*/ 657225 h 958442"/>
              <a:gd name="connsiteX19" fmla="*/ 417448 w 9199498"/>
              <a:gd name="connsiteY19" fmla="*/ 419100 h 958442"/>
              <a:gd name="connsiteX20" fmla="*/ 7873 w 9199498"/>
              <a:gd name="connsiteY20" fmla="*/ 238125 h 958442"/>
              <a:gd name="connsiteX21" fmla="*/ 26923 w 9199498"/>
              <a:gd name="connsiteY21" fmla="*/ 76200 h 958442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538657 w 9199639"/>
              <a:gd name="connsiteY1" fmla="*/ 328292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1157 w 9165963"/>
              <a:gd name="connsiteY23" fmla="*/ 151266 h 833438"/>
              <a:gd name="connsiteX0" fmla="*/ 110537 w 9165963"/>
              <a:gd name="connsiteY0" fmla="*/ 681454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10537 w 9165963"/>
              <a:gd name="connsiteY23" fmla="*/ 681454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884368 w 9165963"/>
              <a:gd name="connsiteY10" fmla="*/ 596477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346672 w 9165963"/>
              <a:gd name="connsiteY10" fmla="*/ 381000 h 833438"/>
              <a:gd name="connsiteX11" fmla="*/ 7394172 w 9165963"/>
              <a:gd name="connsiteY11" fmla="*/ 266700 h 833438"/>
              <a:gd name="connsiteX12" fmla="*/ 6089247 w 9165963"/>
              <a:gd name="connsiteY12" fmla="*/ 209550 h 833438"/>
              <a:gd name="connsiteX13" fmla="*/ 4898622 w 9165963"/>
              <a:gd name="connsiteY13" fmla="*/ 323850 h 833438"/>
              <a:gd name="connsiteX14" fmla="*/ 3765147 w 9165963"/>
              <a:gd name="connsiteY14" fmla="*/ 552450 h 833438"/>
              <a:gd name="connsiteX15" fmla="*/ 2812647 w 9165963"/>
              <a:gd name="connsiteY15" fmla="*/ 781050 h 833438"/>
              <a:gd name="connsiteX16" fmla="*/ 2183997 w 9165963"/>
              <a:gd name="connsiteY16" fmla="*/ 819150 h 833438"/>
              <a:gd name="connsiteX17" fmla="*/ 1641072 w 9165963"/>
              <a:gd name="connsiteY17" fmla="*/ 771525 h 833438"/>
              <a:gd name="connsiteX18" fmla="*/ 1126722 w 9165963"/>
              <a:gd name="connsiteY18" fmla="*/ 657225 h 833438"/>
              <a:gd name="connsiteX19" fmla="*/ 383772 w 9165963"/>
              <a:gd name="connsiteY19" fmla="*/ 419100 h 833438"/>
              <a:gd name="connsiteX20" fmla="*/ 105559 w 9165963"/>
              <a:gd name="connsiteY20" fmla="*/ 301086 h 833438"/>
              <a:gd name="connsiteX21" fmla="*/ 104721 w 9165963"/>
              <a:gd name="connsiteY21" fmla="*/ 314912 h 833438"/>
              <a:gd name="connsiteX22" fmla="*/ 103502 w 9165963"/>
              <a:gd name="connsiteY22" fmla="*/ 160985 h 833438"/>
              <a:gd name="connsiteX0" fmla="*/ 103502 w 9134476"/>
              <a:gd name="connsiteY0" fmla="*/ 160985 h 833438"/>
              <a:gd name="connsiteX1" fmla="*/ 444036 w 9134476"/>
              <a:gd name="connsiteY1" fmla="*/ 323468 h 833438"/>
              <a:gd name="connsiteX2" fmla="*/ 1250547 w 9134476"/>
              <a:gd name="connsiteY2" fmla="*/ 628650 h 833438"/>
              <a:gd name="connsiteX3" fmla="*/ 2393547 w 9134476"/>
              <a:gd name="connsiteY3" fmla="*/ 790575 h 833438"/>
              <a:gd name="connsiteX4" fmla="*/ 4088997 w 9134476"/>
              <a:gd name="connsiteY4" fmla="*/ 371475 h 833438"/>
              <a:gd name="connsiteX5" fmla="*/ 5565372 w 9134476"/>
              <a:gd name="connsiteY5" fmla="*/ 66675 h 833438"/>
              <a:gd name="connsiteX6" fmla="*/ 6984597 w 9134476"/>
              <a:gd name="connsiteY6" fmla="*/ 0 h 833438"/>
              <a:gd name="connsiteX7" fmla="*/ 7809953 w 9134476"/>
              <a:gd name="connsiteY7" fmla="*/ 20221 h 833438"/>
              <a:gd name="connsiteX8" fmla="*/ 9116651 w 9134476"/>
              <a:gd name="connsiteY8" fmla="*/ 208652 h 833438"/>
              <a:gd name="connsiteX9" fmla="*/ 9095435 w 9134476"/>
              <a:gd name="connsiteY9" fmla="*/ 523875 h 833438"/>
              <a:gd name="connsiteX10" fmla="*/ 8346672 w 9134476"/>
              <a:gd name="connsiteY10" fmla="*/ 381000 h 833438"/>
              <a:gd name="connsiteX11" fmla="*/ 7394172 w 9134476"/>
              <a:gd name="connsiteY11" fmla="*/ 266700 h 833438"/>
              <a:gd name="connsiteX12" fmla="*/ 6089247 w 9134476"/>
              <a:gd name="connsiteY12" fmla="*/ 209550 h 833438"/>
              <a:gd name="connsiteX13" fmla="*/ 4898622 w 9134476"/>
              <a:gd name="connsiteY13" fmla="*/ 323850 h 833438"/>
              <a:gd name="connsiteX14" fmla="*/ 3765147 w 9134476"/>
              <a:gd name="connsiteY14" fmla="*/ 552450 h 833438"/>
              <a:gd name="connsiteX15" fmla="*/ 2812647 w 9134476"/>
              <a:gd name="connsiteY15" fmla="*/ 781050 h 833438"/>
              <a:gd name="connsiteX16" fmla="*/ 2183997 w 9134476"/>
              <a:gd name="connsiteY16" fmla="*/ 819150 h 833438"/>
              <a:gd name="connsiteX17" fmla="*/ 1641072 w 9134476"/>
              <a:gd name="connsiteY17" fmla="*/ 771525 h 833438"/>
              <a:gd name="connsiteX18" fmla="*/ 1126722 w 9134476"/>
              <a:gd name="connsiteY18" fmla="*/ 657225 h 833438"/>
              <a:gd name="connsiteX19" fmla="*/ 383772 w 9134476"/>
              <a:gd name="connsiteY19" fmla="*/ 419100 h 833438"/>
              <a:gd name="connsiteX20" fmla="*/ 105559 w 9134476"/>
              <a:gd name="connsiteY20" fmla="*/ 301086 h 833438"/>
              <a:gd name="connsiteX21" fmla="*/ 104721 w 9134476"/>
              <a:gd name="connsiteY21" fmla="*/ 314912 h 833438"/>
              <a:gd name="connsiteX22" fmla="*/ 103502 w 9134476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095435 w 9116651"/>
              <a:gd name="connsiteY9" fmla="*/ 523875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114197 w 9116651"/>
              <a:gd name="connsiteY9" fmla="*/ 548100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8835197 w 9114197"/>
              <a:gd name="connsiteY8" fmla="*/ 208652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9111897 w 9114197"/>
              <a:gd name="connsiteY8" fmla="*/ 230459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2664"/>
              <a:gd name="connsiteY0" fmla="*/ 160985 h 833438"/>
              <a:gd name="connsiteX1" fmla="*/ 444036 w 9112664"/>
              <a:gd name="connsiteY1" fmla="*/ 323468 h 833438"/>
              <a:gd name="connsiteX2" fmla="*/ 1250547 w 9112664"/>
              <a:gd name="connsiteY2" fmla="*/ 628650 h 833438"/>
              <a:gd name="connsiteX3" fmla="*/ 2393547 w 9112664"/>
              <a:gd name="connsiteY3" fmla="*/ 790575 h 833438"/>
              <a:gd name="connsiteX4" fmla="*/ 4088997 w 9112664"/>
              <a:gd name="connsiteY4" fmla="*/ 371475 h 833438"/>
              <a:gd name="connsiteX5" fmla="*/ 5565372 w 9112664"/>
              <a:gd name="connsiteY5" fmla="*/ 66675 h 833438"/>
              <a:gd name="connsiteX6" fmla="*/ 6984597 w 9112664"/>
              <a:gd name="connsiteY6" fmla="*/ 0 h 833438"/>
              <a:gd name="connsiteX7" fmla="*/ 7809953 w 9112664"/>
              <a:gd name="connsiteY7" fmla="*/ 20221 h 833438"/>
              <a:gd name="connsiteX8" fmla="*/ 9111897 w 9112664"/>
              <a:gd name="connsiteY8" fmla="*/ 230459 h 833438"/>
              <a:gd name="connsiteX9" fmla="*/ 8961760 w 9112664"/>
              <a:gd name="connsiteY9" fmla="*/ 528733 h 833438"/>
              <a:gd name="connsiteX10" fmla="*/ 8346672 w 9112664"/>
              <a:gd name="connsiteY10" fmla="*/ 381000 h 833438"/>
              <a:gd name="connsiteX11" fmla="*/ 7394172 w 9112664"/>
              <a:gd name="connsiteY11" fmla="*/ 266700 h 833438"/>
              <a:gd name="connsiteX12" fmla="*/ 6089247 w 9112664"/>
              <a:gd name="connsiteY12" fmla="*/ 209550 h 833438"/>
              <a:gd name="connsiteX13" fmla="*/ 4898622 w 9112664"/>
              <a:gd name="connsiteY13" fmla="*/ 323850 h 833438"/>
              <a:gd name="connsiteX14" fmla="*/ 3765147 w 9112664"/>
              <a:gd name="connsiteY14" fmla="*/ 552450 h 833438"/>
              <a:gd name="connsiteX15" fmla="*/ 2812647 w 9112664"/>
              <a:gd name="connsiteY15" fmla="*/ 781050 h 833438"/>
              <a:gd name="connsiteX16" fmla="*/ 2183997 w 9112664"/>
              <a:gd name="connsiteY16" fmla="*/ 819150 h 833438"/>
              <a:gd name="connsiteX17" fmla="*/ 1641072 w 9112664"/>
              <a:gd name="connsiteY17" fmla="*/ 771525 h 833438"/>
              <a:gd name="connsiteX18" fmla="*/ 1126722 w 9112664"/>
              <a:gd name="connsiteY18" fmla="*/ 657225 h 833438"/>
              <a:gd name="connsiteX19" fmla="*/ 383772 w 9112664"/>
              <a:gd name="connsiteY19" fmla="*/ 419100 h 833438"/>
              <a:gd name="connsiteX20" fmla="*/ 105559 w 9112664"/>
              <a:gd name="connsiteY20" fmla="*/ 301086 h 833438"/>
              <a:gd name="connsiteX21" fmla="*/ 104721 w 9112664"/>
              <a:gd name="connsiteY21" fmla="*/ 314912 h 833438"/>
              <a:gd name="connsiteX22" fmla="*/ 103502 w 9112664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8961760 w 9111897"/>
              <a:gd name="connsiteY9" fmla="*/ 528733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9111820 w 9111897"/>
              <a:gd name="connsiteY9" fmla="*/ 574746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809953 w 9111897"/>
              <a:gd name="connsiteY8" fmla="*/ 33896 h 847113"/>
              <a:gd name="connsiteX9" fmla="*/ 9111897 w 9111897"/>
              <a:gd name="connsiteY9" fmla="*/ 244134 h 847113"/>
              <a:gd name="connsiteX10" fmla="*/ 9111820 w 9111897"/>
              <a:gd name="connsiteY10" fmla="*/ 588421 h 847113"/>
              <a:gd name="connsiteX11" fmla="*/ 8346672 w 9111897"/>
              <a:gd name="connsiteY11" fmla="*/ 394675 h 847113"/>
              <a:gd name="connsiteX12" fmla="*/ 7394172 w 9111897"/>
              <a:gd name="connsiteY12" fmla="*/ 280375 h 847113"/>
              <a:gd name="connsiteX13" fmla="*/ 6089247 w 9111897"/>
              <a:gd name="connsiteY13" fmla="*/ 223225 h 847113"/>
              <a:gd name="connsiteX14" fmla="*/ 4898622 w 9111897"/>
              <a:gd name="connsiteY14" fmla="*/ 337525 h 847113"/>
              <a:gd name="connsiteX15" fmla="*/ 3765147 w 9111897"/>
              <a:gd name="connsiteY15" fmla="*/ 566125 h 847113"/>
              <a:gd name="connsiteX16" fmla="*/ 2812647 w 9111897"/>
              <a:gd name="connsiteY16" fmla="*/ 794725 h 847113"/>
              <a:gd name="connsiteX17" fmla="*/ 2183997 w 9111897"/>
              <a:gd name="connsiteY17" fmla="*/ 832825 h 847113"/>
              <a:gd name="connsiteX18" fmla="*/ 1641072 w 9111897"/>
              <a:gd name="connsiteY18" fmla="*/ 785200 h 847113"/>
              <a:gd name="connsiteX19" fmla="*/ 1126722 w 9111897"/>
              <a:gd name="connsiteY19" fmla="*/ 670900 h 847113"/>
              <a:gd name="connsiteX20" fmla="*/ 383772 w 9111897"/>
              <a:gd name="connsiteY20" fmla="*/ 432775 h 847113"/>
              <a:gd name="connsiteX21" fmla="*/ 105559 w 9111897"/>
              <a:gd name="connsiteY21" fmla="*/ 314761 h 847113"/>
              <a:gd name="connsiteX22" fmla="*/ 104721 w 9111897"/>
              <a:gd name="connsiteY22" fmla="*/ 328587 h 847113"/>
              <a:gd name="connsiteX23" fmla="*/ 103502 w 9111897"/>
              <a:gd name="connsiteY23" fmla="*/ 174660 h 847113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360838 w 9111897"/>
              <a:gd name="connsiteY8" fmla="*/ 784 h 847113"/>
              <a:gd name="connsiteX9" fmla="*/ 7809953 w 9111897"/>
              <a:gd name="connsiteY9" fmla="*/ 33896 h 847113"/>
              <a:gd name="connsiteX10" fmla="*/ 9111897 w 9111897"/>
              <a:gd name="connsiteY10" fmla="*/ 244134 h 847113"/>
              <a:gd name="connsiteX11" fmla="*/ 9111820 w 9111897"/>
              <a:gd name="connsiteY11" fmla="*/ 588421 h 847113"/>
              <a:gd name="connsiteX12" fmla="*/ 8346672 w 9111897"/>
              <a:gd name="connsiteY12" fmla="*/ 394675 h 847113"/>
              <a:gd name="connsiteX13" fmla="*/ 7394172 w 9111897"/>
              <a:gd name="connsiteY13" fmla="*/ 280375 h 847113"/>
              <a:gd name="connsiteX14" fmla="*/ 6089247 w 9111897"/>
              <a:gd name="connsiteY14" fmla="*/ 223225 h 847113"/>
              <a:gd name="connsiteX15" fmla="*/ 4898622 w 9111897"/>
              <a:gd name="connsiteY15" fmla="*/ 337525 h 847113"/>
              <a:gd name="connsiteX16" fmla="*/ 3765147 w 9111897"/>
              <a:gd name="connsiteY16" fmla="*/ 566125 h 847113"/>
              <a:gd name="connsiteX17" fmla="*/ 2812647 w 9111897"/>
              <a:gd name="connsiteY17" fmla="*/ 794725 h 847113"/>
              <a:gd name="connsiteX18" fmla="*/ 2183997 w 9111897"/>
              <a:gd name="connsiteY18" fmla="*/ 832825 h 847113"/>
              <a:gd name="connsiteX19" fmla="*/ 1641072 w 9111897"/>
              <a:gd name="connsiteY19" fmla="*/ 785200 h 847113"/>
              <a:gd name="connsiteX20" fmla="*/ 1126722 w 9111897"/>
              <a:gd name="connsiteY20" fmla="*/ 670900 h 847113"/>
              <a:gd name="connsiteX21" fmla="*/ 383772 w 9111897"/>
              <a:gd name="connsiteY21" fmla="*/ 432775 h 847113"/>
              <a:gd name="connsiteX22" fmla="*/ 105559 w 9111897"/>
              <a:gd name="connsiteY22" fmla="*/ 314761 h 847113"/>
              <a:gd name="connsiteX23" fmla="*/ 104721 w 9111897"/>
              <a:gd name="connsiteY23" fmla="*/ 328587 h 847113"/>
              <a:gd name="connsiteX24" fmla="*/ 103502 w 9111897"/>
              <a:gd name="connsiteY24" fmla="*/ 174660 h 847113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898622 w 9111897"/>
              <a:gd name="connsiteY16" fmla="*/ 347070 h 856658"/>
              <a:gd name="connsiteX17" fmla="*/ 3765147 w 9111897"/>
              <a:gd name="connsiteY17" fmla="*/ 575670 h 856658"/>
              <a:gd name="connsiteX18" fmla="*/ 2812647 w 9111897"/>
              <a:gd name="connsiteY18" fmla="*/ 804270 h 856658"/>
              <a:gd name="connsiteX19" fmla="*/ 2183997 w 9111897"/>
              <a:gd name="connsiteY19" fmla="*/ 842370 h 856658"/>
              <a:gd name="connsiteX20" fmla="*/ 1641072 w 9111897"/>
              <a:gd name="connsiteY20" fmla="*/ 794745 h 856658"/>
              <a:gd name="connsiteX21" fmla="*/ 1126722 w 9111897"/>
              <a:gd name="connsiteY21" fmla="*/ 680445 h 856658"/>
              <a:gd name="connsiteX22" fmla="*/ 383772 w 9111897"/>
              <a:gd name="connsiteY22" fmla="*/ 442320 h 856658"/>
              <a:gd name="connsiteX23" fmla="*/ 105559 w 9111897"/>
              <a:gd name="connsiteY23" fmla="*/ 324306 h 856658"/>
              <a:gd name="connsiteX24" fmla="*/ 104721 w 9111897"/>
              <a:gd name="connsiteY24" fmla="*/ 338132 h 856658"/>
              <a:gd name="connsiteX25" fmla="*/ 103502 w 9111897"/>
              <a:gd name="connsiteY25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467506 w 9111897"/>
              <a:gd name="connsiteY16" fmla="*/ 27985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168512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93418 w 9111897"/>
              <a:gd name="connsiteY18" fmla="*/ 439629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55895 w 9111897"/>
              <a:gd name="connsiteY18" fmla="*/ 391212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22862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03313 w 9111897"/>
              <a:gd name="connsiteY17" fmla="*/ 332545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47237 w 9111897"/>
              <a:gd name="connsiteY16" fmla="*/ 260506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2075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03312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11190 w 9111897"/>
              <a:gd name="connsiteY16" fmla="*/ 318038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20571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173673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09512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8212 h 860665"/>
              <a:gd name="connsiteX1" fmla="*/ 444036 w 9111897"/>
              <a:gd name="connsiteY1" fmla="*/ 350695 h 860665"/>
              <a:gd name="connsiteX2" fmla="*/ 1250547 w 9111897"/>
              <a:gd name="connsiteY2" fmla="*/ 655877 h 860665"/>
              <a:gd name="connsiteX3" fmla="*/ 2393547 w 9111897"/>
              <a:gd name="connsiteY3" fmla="*/ 817802 h 860665"/>
              <a:gd name="connsiteX4" fmla="*/ 4088997 w 9111897"/>
              <a:gd name="connsiteY4" fmla="*/ 398702 h 860665"/>
              <a:gd name="connsiteX5" fmla="*/ 5565372 w 9111897"/>
              <a:gd name="connsiteY5" fmla="*/ 93902 h 860665"/>
              <a:gd name="connsiteX6" fmla="*/ 6160424 w 9111897"/>
              <a:gd name="connsiteY6" fmla="*/ 14982 h 860665"/>
              <a:gd name="connsiteX7" fmla="*/ 6683774 w 9111897"/>
              <a:gd name="connsiteY7" fmla="*/ 4007 h 860665"/>
              <a:gd name="connsiteX8" fmla="*/ 7360838 w 9111897"/>
              <a:gd name="connsiteY8" fmla="*/ 14336 h 860665"/>
              <a:gd name="connsiteX9" fmla="*/ 7809953 w 9111897"/>
              <a:gd name="connsiteY9" fmla="*/ 47448 h 860665"/>
              <a:gd name="connsiteX10" fmla="*/ 9111897 w 9111897"/>
              <a:gd name="connsiteY10" fmla="*/ 257686 h 860665"/>
              <a:gd name="connsiteX11" fmla="*/ 9111820 w 9111897"/>
              <a:gd name="connsiteY11" fmla="*/ 601973 h 860665"/>
              <a:gd name="connsiteX12" fmla="*/ 8346672 w 9111897"/>
              <a:gd name="connsiteY12" fmla="*/ 408227 h 860665"/>
              <a:gd name="connsiteX13" fmla="*/ 7394172 w 9111897"/>
              <a:gd name="connsiteY13" fmla="*/ 293927 h 860665"/>
              <a:gd name="connsiteX14" fmla="*/ 6729206 w 9111897"/>
              <a:gd name="connsiteY14" fmla="*/ 240284 h 860665"/>
              <a:gd name="connsiteX15" fmla="*/ 6014194 w 9111897"/>
              <a:gd name="connsiteY15" fmla="*/ 231954 h 860665"/>
              <a:gd name="connsiteX16" fmla="*/ 4997120 w 9111897"/>
              <a:gd name="connsiteY16" fmla="*/ 341412 h 860665"/>
              <a:gd name="connsiteX17" fmla="*/ 4327753 w 9111897"/>
              <a:gd name="connsiteY17" fmla="*/ 463004 h 860665"/>
              <a:gd name="connsiteX18" fmla="*/ 3765147 w 9111897"/>
              <a:gd name="connsiteY18" fmla="*/ 579677 h 860665"/>
              <a:gd name="connsiteX19" fmla="*/ 2812647 w 9111897"/>
              <a:gd name="connsiteY19" fmla="*/ 808277 h 860665"/>
              <a:gd name="connsiteX20" fmla="*/ 2183997 w 9111897"/>
              <a:gd name="connsiteY20" fmla="*/ 846377 h 860665"/>
              <a:gd name="connsiteX21" fmla="*/ 1641072 w 9111897"/>
              <a:gd name="connsiteY21" fmla="*/ 798752 h 860665"/>
              <a:gd name="connsiteX22" fmla="*/ 1126722 w 9111897"/>
              <a:gd name="connsiteY22" fmla="*/ 684452 h 860665"/>
              <a:gd name="connsiteX23" fmla="*/ 383772 w 9111897"/>
              <a:gd name="connsiteY23" fmla="*/ 446327 h 860665"/>
              <a:gd name="connsiteX24" fmla="*/ 105559 w 9111897"/>
              <a:gd name="connsiteY24" fmla="*/ 328313 h 860665"/>
              <a:gd name="connsiteX25" fmla="*/ 104721 w 9111897"/>
              <a:gd name="connsiteY25" fmla="*/ 342139 h 860665"/>
              <a:gd name="connsiteX26" fmla="*/ 103502 w 9111897"/>
              <a:gd name="connsiteY26" fmla="*/ 188212 h 860665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160425 w 9111897"/>
              <a:gd name="connsiteY6" fmla="*/ 20659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91440 h 863893"/>
              <a:gd name="connsiteX1" fmla="*/ 444036 w 9111897"/>
              <a:gd name="connsiteY1" fmla="*/ 353923 h 863893"/>
              <a:gd name="connsiteX2" fmla="*/ 1250547 w 9111897"/>
              <a:gd name="connsiteY2" fmla="*/ 659105 h 863893"/>
              <a:gd name="connsiteX3" fmla="*/ 2393547 w 9111897"/>
              <a:gd name="connsiteY3" fmla="*/ 821030 h 863893"/>
              <a:gd name="connsiteX4" fmla="*/ 4088997 w 9111897"/>
              <a:gd name="connsiteY4" fmla="*/ 401930 h 863893"/>
              <a:gd name="connsiteX5" fmla="*/ 5251119 w 9111897"/>
              <a:gd name="connsiteY5" fmla="*/ 174597 h 863893"/>
              <a:gd name="connsiteX6" fmla="*/ 6160425 w 9111897"/>
              <a:gd name="connsiteY6" fmla="*/ 27894 h 863893"/>
              <a:gd name="connsiteX7" fmla="*/ 6683774 w 9111897"/>
              <a:gd name="connsiteY7" fmla="*/ 7235 h 863893"/>
              <a:gd name="connsiteX8" fmla="*/ 7360838 w 9111897"/>
              <a:gd name="connsiteY8" fmla="*/ 17564 h 863893"/>
              <a:gd name="connsiteX9" fmla="*/ 7809953 w 9111897"/>
              <a:gd name="connsiteY9" fmla="*/ 50676 h 863893"/>
              <a:gd name="connsiteX10" fmla="*/ 9111897 w 9111897"/>
              <a:gd name="connsiteY10" fmla="*/ 260914 h 863893"/>
              <a:gd name="connsiteX11" fmla="*/ 9111820 w 9111897"/>
              <a:gd name="connsiteY11" fmla="*/ 605201 h 863893"/>
              <a:gd name="connsiteX12" fmla="*/ 8346672 w 9111897"/>
              <a:gd name="connsiteY12" fmla="*/ 411455 h 863893"/>
              <a:gd name="connsiteX13" fmla="*/ 7394172 w 9111897"/>
              <a:gd name="connsiteY13" fmla="*/ 297155 h 863893"/>
              <a:gd name="connsiteX14" fmla="*/ 6729206 w 9111897"/>
              <a:gd name="connsiteY14" fmla="*/ 243512 h 863893"/>
              <a:gd name="connsiteX15" fmla="*/ 6014194 w 9111897"/>
              <a:gd name="connsiteY15" fmla="*/ 235182 h 863893"/>
              <a:gd name="connsiteX16" fmla="*/ 4997120 w 9111897"/>
              <a:gd name="connsiteY16" fmla="*/ 344640 h 863893"/>
              <a:gd name="connsiteX17" fmla="*/ 4327753 w 9111897"/>
              <a:gd name="connsiteY17" fmla="*/ 466232 h 863893"/>
              <a:gd name="connsiteX18" fmla="*/ 3765147 w 9111897"/>
              <a:gd name="connsiteY18" fmla="*/ 582905 h 863893"/>
              <a:gd name="connsiteX19" fmla="*/ 2812647 w 9111897"/>
              <a:gd name="connsiteY19" fmla="*/ 811505 h 863893"/>
              <a:gd name="connsiteX20" fmla="*/ 2183997 w 9111897"/>
              <a:gd name="connsiteY20" fmla="*/ 849605 h 863893"/>
              <a:gd name="connsiteX21" fmla="*/ 1641072 w 9111897"/>
              <a:gd name="connsiteY21" fmla="*/ 801980 h 863893"/>
              <a:gd name="connsiteX22" fmla="*/ 1126722 w 9111897"/>
              <a:gd name="connsiteY22" fmla="*/ 687680 h 863893"/>
              <a:gd name="connsiteX23" fmla="*/ 383772 w 9111897"/>
              <a:gd name="connsiteY23" fmla="*/ 449555 h 863893"/>
              <a:gd name="connsiteX24" fmla="*/ 105559 w 9111897"/>
              <a:gd name="connsiteY24" fmla="*/ 331541 h 863893"/>
              <a:gd name="connsiteX25" fmla="*/ 104721 w 9111897"/>
              <a:gd name="connsiteY25" fmla="*/ 345367 h 863893"/>
              <a:gd name="connsiteX26" fmla="*/ 103502 w 9111897"/>
              <a:gd name="connsiteY26" fmla="*/ 191440 h 863893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46672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750016 w 9111897"/>
              <a:gd name="connsiteY12" fmla="*/ 513955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83772 w 9111897"/>
              <a:gd name="connsiteY23" fmla="*/ 447161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1064962"/>
              <a:gd name="connsiteX1" fmla="*/ 444036 w 9111897"/>
              <a:gd name="connsiteY1" fmla="*/ 351529 h 1064962"/>
              <a:gd name="connsiteX2" fmla="*/ 1250547 w 9111897"/>
              <a:gd name="connsiteY2" fmla="*/ 656711 h 1064962"/>
              <a:gd name="connsiteX3" fmla="*/ 2393547 w 9111897"/>
              <a:gd name="connsiteY3" fmla="*/ 818636 h 1064962"/>
              <a:gd name="connsiteX4" fmla="*/ 4088997 w 9111897"/>
              <a:gd name="connsiteY4" fmla="*/ 399536 h 1064962"/>
              <a:gd name="connsiteX5" fmla="*/ 5307403 w 9111897"/>
              <a:gd name="connsiteY5" fmla="*/ 147994 h 1064962"/>
              <a:gd name="connsiteX6" fmla="*/ 6160425 w 9111897"/>
              <a:gd name="connsiteY6" fmla="*/ 25500 h 1064962"/>
              <a:gd name="connsiteX7" fmla="*/ 6777582 w 9111897"/>
              <a:gd name="connsiteY7" fmla="*/ 0 h 1064962"/>
              <a:gd name="connsiteX8" fmla="*/ 7360838 w 9111897"/>
              <a:gd name="connsiteY8" fmla="*/ 15170 h 1064962"/>
              <a:gd name="connsiteX9" fmla="*/ 7809953 w 9111897"/>
              <a:gd name="connsiteY9" fmla="*/ 48282 h 1064962"/>
              <a:gd name="connsiteX10" fmla="*/ 9111897 w 9111897"/>
              <a:gd name="connsiteY10" fmla="*/ 258520 h 1064962"/>
              <a:gd name="connsiteX11" fmla="*/ 9111820 w 9111897"/>
              <a:gd name="connsiteY11" fmla="*/ 602807 h 1064962"/>
              <a:gd name="connsiteX12" fmla="*/ 8750016 w 9111897"/>
              <a:gd name="connsiteY12" fmla="*/ 515596 h 1064962"/>
              <a:gd name="connsiteX13" fmla="*/ 7394172 w 9111897"/>
              <a:gd name="connsiteY13" fmla="*/ 294761 h 1064962"/>
              <a:gd name="connsiteX14" fmla="*/ 6729206 w 9111897"/>
              <a:gd name="connsiteY14" fmla="*/ 241118 h 1064962"/>
              <a:gd name="connsiteX15" fmla="*/ 6014194 w 9111897"/>
              <a:gd name="connsiteY15" fmla="*/ 232788 h 1064962"/>
              <a:gd name="connsiteX16" fmla="*/ 4997120 w 9111897"/>
              <a:gd name="connsiteY16" fmla="*/ 342246 h 1064962"/>
              <a:gd name="connsiteX17" fmla="*/ 4327753 w 9111897"/>
              <a:gd name="connsiteY17" fmla="*/ 463838 h 1064962"/>
              <a:gd name="connsiteX18" fmla="*/ 3765147 w 9111897"/>
              <a:gd name="connsiteY18" fmla="*/ 580511 h 1064962"/>
              <a:gd name="connsiteX19" fmla="*/ 2812647 w 9111897"/>
              <a:gd name="connsiteY19" fmla="*/ 809111 h 1064962"/>
              <a:gd name="connsiteX20" fmla="*/ 2183997 w 9111897"/>
              <a:gd name="connsiteY20" fmla="*/ 847211 h 1064962"/>
              <a:gd name="connsiteX21" fmla="*/ 1641072 w 9111897"/>
              <a:gd name="connsiteY21" fmla="*/ 799586 h 1064962"/>
              <a:gd name="connsiteX22" fmla="*/ 1068413 w 9111897"/>
              <a:gd name="connsiteY22" fmla="*/ 1019677 h 1064962"/>
              <a:gd name="connsiteX23" fmla="*/ 371294 w 9111897"/>
              <a:gd name="connsiteY23" fmla="*/ 527874 h 1064962"/>
              <a:gd name="connsiteX24" fmla="*/ 105559 w 9111897"/>
              <a:gd name="connsiteY24" fmla="*/ 329147 h 1064962"/>
              <a:gd name="connsiteX25" fmla="*/ 104721 w 9111897"/>
              <a:gd name="connsiteY25" fmla="*/ 342973 h 1064962"/>
              <a:gd name="connsiteX26" fmla="*/ 103502 w 9111897"/>
              <a:gd name="connsiteY26" fmla="*/ 189046 h 1064962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087849 w 9111897"/>
              <a:gd name="connsiteY22" fmla="*/ 732100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87849 w 9111897"/>
              <a:gd name="connsiteY0" fmla="*/ 732100 h 892547"/>
              <a:gd name="connsiteX1" fmla="*/ 371294 w 9111897"/>
              <a:gd name="connsiteY1" fmla="*/ 527874 h 892547"/>
              <a:gd name="connsiteX2" fmla="*/ 105559 w 9111897"/>
              <a:gd name="connsiteY2" fmla="*/ 329147 h 892547"/>
              <a:gd name="connsiteX3" fmla="*/ 104721 w 9111897"/>
              <a:gd name="connsiteY3" fmla="*/ 342973 h 892547"/>
              <a:gd name="connsiteX4" fmla="*/ 103502 w 9111897"/>
              <a:gd name="connsiteY4" fmla="*/ 189046 h 892547"/>
              <a:gd name="connsiteX5" fmla="*/ 444036 w 9111897"/>
              <a:gd name="connsiteY5" fmla="*/ 351529 h 892547"/>
              <a:gd name="connsiteX6" fmla="*/ 1250547 w 9111897"/>
              <a:gd name="connsiteY6" fmla="*/ 656711 h 892547"/>
              <a:gd name="connsiteX7" fmla="*/ 2393547 w 9111897"/>
              <a:gd name="connsiteY7" fmla="*/ 818636 h 892547"/>
              <a:gd name="connsiteX8" fmla="*/ 4088997 w 9111897"/>
              <a:gd name="connsiteY8" fmla="*/ 399536 h 892547"/>
              <a:gd name="connsiteX9" fmla="*/ 5307403 w 9111897"/>
              <a:gd name="connsiteY9" fmla="*/ 147994 h 892547"/>
              <a:gd name="connsiteX10" fmla="*/ 6160425 w 9111897"/>
              <a:gd name="connsiteY10" fmla="*/ 25500 h 892547"/>
              <a:gd name="connsiteX11" fmla="*/ 6777582 w 9111897"/>
              <a:gd name="connsiteY11" fmla="*/ 0 h 892547"/>
              <a:gd name="connsiteX12" fmla="*/ 7360838 w 9111897"/>
              <a:gd name="connsiteY12" fmla="*/ 15170 h 892547"/>
              <a:gd name="connsiteX13" fmla="*/ 7809953 w 9111897"/>
              <a:gd name="connsiteY13" fmla="*/ 48282 h 892547"/>
              <a:gd name="connsiteX14" fmla="*/ 9111897 w 9111897"/>
              <a:gd name="connsiteY14" fmla="*/ 258520 h 892547"/>
              <a:gd name="connsiteX15" fmla="*/ 9111820 w 9111897"/>
              <a:gd name="connsiteY15" fmla="*/ 602807 h 892547"/>
              <a:gd name="connsiteX16" fmla="*/ 8750016 w 9111897"/>
              <a:gd name="connsiteY16" fmla="*/ 515596 h 892547"/>
              <a:gd name="connsiteX17" fmla="*/ 7394172 w 9111897"/>
              <a:gd name="connsiteY17" fmla="*/ 294761 h 892547"/>
              <a:gd name="connsiteX18" fmla="*/ 6729206 w 9111897"/>
              <a:gd name="connsiteY18" fmla="*/ 241118 h 892547"/>
              <a:gd name="connsiteX19" fmla="*/ 6014194 w 9111897"/>
              <a:gd name="connsiteY19" fmla="*/ 232788 h 892547"/>
              <a:gd name="connsiteX20" fmla="*/ 4997120 w 9111897"/>
              <a:gd name="connsiteY20" fmla="*/ 342246 h 892547"/>
              <a:gd name="connsiteX21" fmla="*/ 4327753 w 9111897"/>
              <a:gd name="connsiteY21" fmla="*/ 463838 h 892547"/>
              <a:gd name="connsiteX22" fmla="*/ 3765147 w 9111897"/>
              <a:gd name="connsiteY22" fmla="*/ 580511 h 892547"/>
              <a:gd name="connsiteX23" fmla="*/ 2812647 w 9111897"/>
              <a:gd name="connsiteY23" fmla="*/ 809111 h 892547"/>
              <a:gd name="connsiteX24" fmla="*/ 2183997 w 9111897"/>
              <a:gd name="connsiteY24" fmla="*/ 847211 h 892547"/>
              <a:gd name="connsiteX25" fmla="*/ 1731126 w 9111897"/>
              <a:gd name="connsiteY25" fmla="*/ 892547 h 892547"/>
              <a:gd name="connsiteX0" fmla="*/ 1087849 w 9111897"/>
              <a:gd name="connsiteY0" fmla="*/ 732100 h 861499"/>
              <a:gd name="connsiteX1" fmla="*/ 371294 w 9111897"/>
              <a:gd name="connsiteY1" fmla="*/ 527874 h 861499"/>
              <a:gd name="connsiteX2" fmla="*/ 105559 w 9111897"/>
              <a:gd name="connsiteY2" fmla="*/ 329147 h 861499"/>
              <a:gd name="connsiteX3" fmla="*/ 104721 w 9111897"/>
              <a:gd name="connsiteY3" fmla="*/ 342973 h 861499"/>
              <a:gd name="connsiteX4" fmla="*/ 103502 w 9111897"/>
              <a:gd name="connsiteY4" fmla="*/ 189046 h 861499"/>
              <a:gd name="connsiteX5" fmla="*/ 444036 w 9111897"/>
              <a:gd name="connsiteY5" fmla="*/ 351529 h 861499"/>
              <a:gd name="connsiteX6" fmla="*/ 1250547 w 9111897"/>
              <a:gd name="connsiteY6" fmla="*/ 656711 h 861499"/>
              <a:gd name="connsiteX7" fmla="*/ 2393547 w 9111897"/>
              <a:gd name="connsiteY7" fmla="*/ 818636 h 861499"/>
              <a:gd name="connsiteX8" fmla="*/ 4088997 w 9111897"/>
              <a:gd name="connsiteY8" fmla="*/ 399536 h 861499"/>
              <a:gd name="connsiteX9" fmla="*/ 5307403 w 9111897"/>
              <a:gd name="connsiteY9" fmla="*/ 147994 h 861499"/>
              <a:gd name="connsiteX10" fmla="*/ 6160425 w 9111897"/>
              <a:gd name="connsiteY10" fmla="*/ 25500 h 861499"/>
              <a:gd name="connsiteX11" fmla="*/ 6777582 w 9111897"/>
              <a:gd name="connsiteY11" fmla="*/ 0 h 861499"/>
              <a:gd name="connsiteX12" fmla="*/ 7360838 w 9111897"/>
              <a:gd name="connsiteY12" fmla="*/ 15170 h 861499"/>
              <a:gd name="connsiteX13" fmla="*/ 7809953 w 9111897"/>
              <a:gd name="connsiteY13" fmla="*/ 48282 h 861499"/>
              <a:gd name="connsiteX14" fmla="*/ 9111897 w 9111897"/>
              <a:gd name="connsiteY14" fmla="*/ 258520 h 861499"/>
              <a:gd name="connsiteX15" fmla="*/ 9111820 w 9111897"/>
              <a:gd name="connsiteY15" fmla="*/ 602807 h 861499"/>
              <a:gd name="connsiteX16" fmla="*/ 8750016 w 9111897"/>
              <a:gd name="connsiteY16" fmla="*/ 515596 h 861499"/>
              <a:gd name="connsiteX17" fmla="*/ 7394172 w 9111897"/>
              <a:gd name="connsiteY17" fmla="*/ 294761 h 861499"/>
              <a:gd name="connsiteX18" fmla="*/ 6729206 w 9111897"/>
              <a:gd name="connsiteY18" fmla="*/ 241118 h 861499"/>
              <a:gd name="connsiteX19" fmla="*/ 6014194 w 9111897"/>
              <a:gd name="connsiteY19" fmla="*/ 232788 h 861499"/>
              <a:gd name="connsiteX20" fmla="*/ 4997120 w 9111897"/>
              <a:gd name="connsiteY20" fmla="*/ 342246 h 861499"/>
              <a:gd name="connsiteX21" fmla="*/ 4327753 w 9111897"/>
              <a:gd name="connsiteY21" fmla="*/ 463838 h 861499"/>
              <a:gd name="connsiteX22" fmla="*/ 3765147 w 9111897"/>
              <a:gd name="connsiteY22" fmla="*/ 580511 h 861499"/>
              <a:gd name="connsiteX23" fmla="*/ 2812647 w 9111897"/>
              <a:gd name="connsiteY23" fmla="*/ 809111 h 861499"/>
              <a:gd name="connsiteX24" fmla="*/ 2183997 w 9111897"/>
              <a:gd name="connsiteY24" fmla="*/ 847211 h 861499"/>
              <a:gd name="connsiteX25" fmla="*/ 1731126 w 9111897"/>
              <a:gd name="connsiteY25" fmla="*/ 852420 h 861499"/>
              <a:gd name="connsiteX0" fmla="*/ 1087849 w 9111897"/>
              <a:gd name="connsiteY0" fmla="*/ 732100 h 1580668"/>
              <a:gd name="connsiteX1" fmla="*/ 371294 w 9111897"/>
              <a:gd name="connsiteY1" fmla="*/ 527874 h 1580668"/>
              <a:gd name="connsiteX2" fmla="*/ 105559 w 9111897"/>
              <a:gd name="connsiteY2" fmla="*/ 329147 h 1580668"/>
              <a:gd name="connsiteX3" fmla="*/ 104721 w 9111897"/>
              <a:gd name="connsiteY3" fmla="*/ 342973 h 1580668"/>
              <a:gd name="connsiteX4" fmla="*/ 103502 w 9111897"/>
              <a:gd name="connsiteY4" fmla="*/ 189046 h 1580668"/>
              <a:gd name="connsiteX5" fmla="*/ 444036 w 9111897"/>
              <a:gd name="connsiteY5" fmla="*/ 351529 h 1580668"/>
              <a:gd name="connsiteX6" fmla="*/ 1250547 w 9111897"/>
              <a:gd name="connsiteY6" fmla="*/ 656711 h 1580668"/>
              <a:gd name="connsiteX7" fmla="*/ 2393547 w 9111897"/>
              <a:gd name="connsiteY7" fmla="*/ 818636 h 1580668"/>
              <a:gd name="connsiteX8" fmla="*/ 4088997 w 9111897"/>
              <a:gd name="connsiteY8" fmla="*/ 399536 h 1580668"/>
              <a:gd name="connsiteX9" fmla="*/ 5307403 w 9111897"/>
              <a:gd name="connsiteY9" fmla="*/ 147994 h 1580668"/>
              <a:gd name="connsiteX10" fmla="*/ 6160425 w 9111897"/>
              <a:gd name="connsiteY10" fmla="*/ 25500 h 1580668"/>
              <a:gd name="connsiteX11" fmla="*/ 6777582 w 9111897"/>
              <a:gd name="connsiteY11" fmla="*/ 0 h 1580668"/>
              <a:gd name="connsiteX12" fmla="*/ 7360838 w 9111897"/>
              <a:gd name="connsiteY12" fmla="*/ 15170 h 1580668"/>
              <a:gd name="connsiteX13" fmla="*/ 7809953 w 9111897"/>
              <a:gd name="connsiteY13" fmla="*/ 48282 h 1580668"/>
              <a:gd name="connsiteX14" fmla="*/ 9111897 w 9111897"/>
              <a:gd name="connsiteY14" fmla="*/ 258520 h 1580668"/>
              <a:gd name="connsiteX15" fmla="*/ 9111820 w 9111897"/>
              <a:gd name="connsiteY15" fmla="*/ 602807 h 1580668"/>
              <a:gd name="connsiteX16" fmla="*/ 8750016 w 9111897"/>
              <a:gd name="connsiteY16" fmla="*/ 515596 h 1580668"/>
              <a:gd name="connsiteX17" fmla="*/ 7394172 w 9111897"/>
              <a:gd name="connsiteY17" fmla="*/ 294761 h 1580668"/>
              <a:gd name="connsiteX18" fmla="*/ 6729206 w 9111897"/>
              <a:gd name="connsiteY18" fmla="*/ 241118 h 1580668"/>
              <a:gd name="connsiteX19" fmla="*/ 6014194 w 9111897"/>
              <a:gd name="connsiteY19" fmla="*/ 232788 h 1580668"/>
              <a:gd name="connsiteX20" fmla="*/ 4997120 w 9111897"/>
              <a:gd name="connsiteY20" fmla="*/ 342246 h 1580668"/>
              <a:gd name="connsiteX21" fmla="*/ 4327753 w 9111897"/>
              <a:gd name="connsiteY21" fmla="*/ 463838 h 1580668"/>
              <a:gd name="connsiteX22" fmla="*/ 3765147 w 9111897"/>
              <a:gd name="connsiteY22" fmla="*/ 580511 h 1580668"/>
              <a:gd name="connsiteX23" fmla="*/ 2812647 w 9111897"/>
              <a:gd name="connsiteY23" fmla="*/ 809111 h 1580668"/>
              <a:gd name="connsiteX24" fmla="*/ 2395032 w 9111897"/>
              <a:gd name="connsiteY24" fmla="*/ 1573450 h 1580668"/>
              <a:gd name="connsiteX25" fmla="*/ 1731126 w 9111897"/>
              <a:gd name="connsiteY25" fmla="*/ 852420 h 1580668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85134"/>
              <a:gd name="connsiteX1" fmla="*/ 371294 w 9111897"/>
              <a:gd name="connsiteY1" fmla="*/ 527874 h 885134"/>
              <a:gd name="connsiteX2" fmla="*/ 105559 w 9111897"/>
              <a:gd name="connsiteY2" fmla="*/ 329147 h 885134"/>
              <a:gd name="connsiteX3" fmla="*/ 104721 w 9111897"/>
              <a:gd name="connsiteY3" fmla="*/ 342973 h 885134"/>
              <a:gd name="connsiteX4" fmla="*/ 103502 w 9111897"/>
              <a:gd name="connsiteY4" fmla="*/ 189046 h 885134"/>
              <a:gd name="connsiteX5" fmla="*/ 444036 w 9111897"/>
              <a:gd name="connsiteY5" fmla="*/ 351529 h 885134"/>
              <a:gd name="connsiteX6" fmla="*/ 1250547 w 9111897"/>
              <a:gd name="connsiteY6" fmla="*/ 656711 h 885134"/>
              <a:gd name="connsiteX7" fmla="*/ 2393547 w 9111897"/>
              <a:gd name="connsiteY7" fmla="*/ 818636 h 885134"/>
              <a:gd name="connsiteX8" fmla="*/ 4088997 w 9111897"/>
              <a:gd name="connsiteY8" fmla="*/ 399536 h 885134"/>
              <a:gd name="connsiteX9" fmla="*/ 5307403 w 9111897"/>
              <a:gd name="connsiteY9" fmla="*/ 147994 h 885134"/>
              <a:gd name="connsiteX10" fmla="*/ 6160425 w 9111897"/>
              <a:gd name="connsiteY10" fmla="*/ 25500 h 885134"/>
              <a:gd name="connsiteX11" fmla="*/ 6777582 w 9111897"/>
              <a:gd name="connsiteY11" fmla="*/ 0 h 885134"/>
              <a:gd name="connsiteX12" fmla="*/ 7360838 w 9111897"/>
              <a:gd name="connsiteY12" fmla="*/ 15170 h 885134"/>
              <a:gd name="connsiteX13" fmla="*/ 7809953 w 9111897"/>
              <a:gd name="connsiteY13" fmla="*/ 48282 h 885134"/>
              <a:gd name="connsiteX14" fmla="*/ 9111897 w 9111897"/>
              <a:gd name="connsiteY14" fmla="*/ 258520 h 885134"/>
              <a:gd name="connsiteX15" fmla="*/ 9111820 w 9111897"/>
              <a:gd name="connsiteY15" fmla="*/ 602807 h 885134"/>
              <a:gd name="connsiteX16" fmla="*/ 8750016 w 9111897"/>
              <a:gd name="connsiteY16" fmla="*/ 515596 h 885134"/>
              <a:gd name="connsiteX17" fmla="*/ 7394172 w 9111897"/>
              <a:gd name="connsiteY17" fmla="*/ 294761 h 885134"/>
              <a:gd name="connsiteX18" fmla="*/ 6729206 w 9111897"/>
              <a:gd name="connsiteY18" fmla="*/ 241118 h 885134"/>
              <a:gd name="connsiteX19" fmla="*/ 6014194 w 9111897"/>
              <a:gd name="connsiteY19" fmla="*/ 232788 h 885134"/>
              <a:gd name="connsiteX20" fmla="*/ 4997120 w 9111897"/>
              <a:gd name="connsiteY20" fmla="*/ 342246 h 885134"/>
              <a:gd name="connsiteX21" fmla="*/ 4327753 w 9111897"/>
              <a:gd name="connsiteY21" fmla="*/ 463838 h 885134"/>
              <a:gd name="connsiteX22" fmla="*/ 3765147 w 9111897"/>
              <a:gd name="connsiteY22" fmla="*/ 580511 h 885134"/>
              <a:gd name="connsiteX23" fmla="*/ 2812647 w 9111897"/>
              <a:gd name="connsiteY23" fmla="*/ 809111 h 885134"/>
              <a:gd name="connsiteX24" fmla="*/ 2269623 w 9111897"/>
              <a:gd name="connsiteY24" fmla="*/ 885134 h 885134"/>
              <a:gd name="connsiteX25" fmla="*/ 1731126 w 9111897"/>
              <a:gd name="connsiteY25" fmla="*/ 852420 h 885134"/>
              <a:gd name="connsiteX26" fmla="*/ 1087849 w 9111897"/>
              <a:gd name="connsiteY26" fmla="*/ 732100 h 885134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765147 w 9111897"/>
              <a:gd name="connsiteY22" fmla="*/ 580511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0110 w 9111897"/>
              <a:gd name="connsiteY19" fmla="*/ 246164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1238154"/>
              <a:gd name="connsiteX1" fmla="*/ 371294 w 9111897"/>
              <a:gd name="connsiteY1" fmla="*/ 527874 h 1238154"/>
              <a:gd name="connsiteX2" fmla="*/ 105559 w 9111897"/>
              <a:gd name="connsiteY2" fmla="*/ 329147 h 1238154"/>
              <a:gd name="connsiteX3" fmla="*/ 104721 w 9111897"/>
              <a:gd name="connsiteY3" fmla="*/ 342973 h 1238154"/>
              <a:gd name="connsiteX4" fmla="*/ 103502 w 9111897"/>
              <a:gd name="connsiteY4" fmla="*/ 189046 h 1238154"/>
              <a:gd name="connsiteX5" fmla="*/ 444036 w 9111897"/>
              <a:gd name="connsiteY5" fmla="*/ 351529 h 1238154"/>
              <a:gd name="connsiteX6" fmla="*/ 1250547 w 9111897"/>
              <a:gd name="connsiteY6" fmla="*/ 656711 h 1238154"/>
              <a:gd name="connsiteX7" fmla="*/ 2393547 w 9111897"/>
              <a:gd name="connsiteY7" fmla="*/ 818636 h 1238154"/>
              <a:gd name="connsiteX8" fmla="*/ 4088997 w 9111897"/>
              <a:gd name="connsiteY8" fmla="*/ 399536 h 1238154"/>
              <a:gd name="connsiteX9" fmla="*/ 5307403 w 9111897"/>
              <a:gd name="connsiteY9" fmla="*/ 147994 h 1238154"/>
              <a:gd name="connsiteX10" fmla="*/ 6160425 w 9111897"/>
              <a:gd name="connsiteY10" fmla="*/ 25500 h 1238154"/>
              <a:gd name="connsiteX11" fmla="*/ 6777582 w 9111897"/>
              <a:gd name="connsiteY11" fmla="*/ 0 h 1238154"/>
              <a:gd name="connsiteX12" fmla="*/ 7360838 w 9111897"/>
              <a:gd name="connsiteY12" fmla="*/ 15170 h 1238154"/>
              <a:gd name="connsiteX13" fmla="*/ 7809953 w 9111897"/>
              <a:gd name="connsiteY13" fmla="*/ 48282 h 1238154"/>
              <a:gd name="connsiteX14" fmla="*/ 9111897 w 9111897"/>
              <a:gd name="connsiteY14" fmla="*/ 258520 h 1238154"/>
              <a:gd name="connsiteX15" fmla="*/ 8768447 w 9111897"/>
              <a:gd name="connsiteY15" fmla="*/ 1238154 h 1238154"/>
              <a:gd name="connsiteX16" fmla="*/ 8750016 w 9111897"/>
              <a:gd name="connsiteY16" fmla="*/ 515596 h 1238154"/>
              <a:gd name="connsiteX17" fmla="*/ 7556140 w 9111897"/>
              <a:gd name="connsiteY17" fmla="*/ 368328 h 1238154"/>
              <a:gd name="connsiteX18" fmla="*/ 6839345 w 9111897"/>
              <a:gd name="connsiteY18" fmla="*/ 328061 h 1238154"/>
              <a:gd name="connsiteX19" fmla="*/ 6078983 w 9111897"/>
              <a:gd name="connsiteY19" fmla="*/ 326418 h 1238154"/>
              <a:gd name="connsiteX20" fmla="*/ 5133174 w 9111897"/>
              <a:gd name="connsiteY20" fmla="*/ 382373 h 1238154"/>
              <a:gd name="connsiteX21" fmla="*/ 4489721 w 9111897"/>
              <a:gd name="connsiteY21" fmla="*/ 483901 h 1238154"/>
              <a:gd name="connsiteX22" fmla="*/ 3881765 w 9111897"/>
              <a:gd name="connsiteY22" fmla="*/ 600574 h 1238154"/>
              <a:gd name="connsiteX23" fmla="*/ 3065318 w 9111897"/>
              <a:gd name="connsiteY23" fmla="*/ 789048 h 1238154"/>
              <a:gd name="connsiteX24" fmla="*/ 2269623 w 9111897"/>
              <a:gd name="connsiteY24" fmla="*/ 885134 h 1238154"/>
              <a:gd name="connsiteX25" fmla="*/ 1731126 w 9111897"/>
              <a:gd name="connsiteY25" fmla="*/ 852420 h 1238154"/>
              <a:gd name="connsiteX26" fmla="*/ 1087849 w 9111897"/>
              <a:gd name="connsiteY26" fmla="*/ 732100 h 1238154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7576436 w 9111897"/>
              <a:gd name="connsiteY18" fmla="*/ 376686 h 895696"/>
              <a:gd name="connsiteX19" fmla="*/ 6839345 w 9111897"/>
              <a:gd name="connsiteY19" fmla="*/ 328061 h 895696"/>
              <a:gd name="connsiteX20" fmla="*/ 6078983 w 9111897"/>
              <a:gd name="connsiteY20" fmla="*/ 326418 h 895696"/>
              <a:gd name="connsiteX21" fmla="*/ 5133174 w 9111897"/>
              <a:gd name="connsiteY21" fmla="*/ 382373 h 895696"/>
              <a:gd name="connsiteX22" fmla="*/ 4489721 w 9111897"/>
              <a:gd name="connsiteY22" fmla="*/ 483901 h 895696"/>
              <a:gd name="connsiteX23" fmla="*/ 3881765 w 9111897"/>
              <a:gd name="connsiteY23" fmla="*/ 600574 h 895696"/>
              <a:gd name="connsiteX24" fmla="*/ 3065318 w 9111897"/>
              <a:gd name="connsiteY24" fmla="*/ 789048 h 895696"/>
              <a:gd name="connsiteX25" fmla="*/ 2269623 w 9111897"/>
              <a:gd name="connsiteY25" fmla="*/ 885134 h 895696"/>
              <a:gd name="connsiteX26" fmla="*/ 1731126 w 9111897"/>
              <a:gd name="connsiteY26" fmla="*/ 852420 h 895696"/>
              <a:gd name="connsiteX27" fmla="*/ 1087849 w 9111897"/>
              <a:gd name="connsiteY27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7129 w 9111897"/>
              <a:gd name="connsiteY17" fmla="*/ 416813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34923 w 9111897"/>
              <a:gd name="connsiteY12" fmla="*/ 168991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09800 h 873396"/>
              <a:gd name="connsiteX1" fmla="*/ 371294 w 9111897"/>
              <a:gd name="connsiteY1" fmla="*/ 505574 h 873396"/>
              <a:gd name="connsiteX2" fmla="*/ 105559 w 9111897"/>
              <a:gd name="connsiteY2" fmla="*/ 306847 h 873396"/>
              <a:gd name="connsiteX3" fmla="*/ 104721 w 9111897"/>
              <a:gd name="connsiteY3" fmla="*/ 320673 h 873396"/>
              <a:gd name="connsiteX4" fmla="*/ 103502 w 9111897"/>
              <a:gd name="connsiteY4" fmla="*/ 166746 h 873396"/>
              <a:gd name="connsiteX5" fmla="*/ 444036 w 9111897"/>
              <a:gd name="connsiteY5" fmla="*/ 329229 h 873396"/>
              <a:gd name="connsiteX6" fmla="*/ 1250547 w 9111897"/>
              <a:gd name="connsiteY6" fmla="*/ 634411 h 873396"/>
              <a:gd name="connsiteX7" fmla="*/ 2393547 w 9111897"/>
              <a:gd name="connsiteY7" fmla="*/ 796336 h 873396"/>
              <a:gd name="connsiteX8" fmla="*/ 4088997 w 9111897"/>
              <a:gd name="connsiteY8" fmla="*/ 377236 h 873396"/>
              <a:gd name="connsiteX9" fmla="*/ 5307403 w 9111897"/>
              <a:gd name="connsiteY9" fmla="*/ 125694 h 873396"/>
              <a:gd name="connsiteX10" fmla="*/ 6160425 w 9111897"/>
              <a:gd name="connsiteY10" fmla="*/ 3200 h 873396"/>
              <a:gd name="connsiteX11" fmla="*/ 6771104 w 9111897"/>
              <a:gd name="connsiteY11" fmla="*/ 144897 h 873396"/>
              <a:gd name="connsiteX12" fmla="*/ 7334923 w 9111897"/>
              <a:gd name="connsiteY12" fmla="*/ 146691 h 873396"/>
              <a:gd name="connsiteX13" fmla="*/ 7958964 w 9111897"/>
              <a:gd name="connsiteY13" fmla="*/ 173115 h 873396"/>
              <a:gd name="connsiteX14" fmla="*/ 9111897 w 9111897"/>
              <a:gd name="connsiteY14" fmla="*/ 296411 h 873396"/>
              <a:gd name="connsiteX15" fmla="*/ 9111821 w 9111897"/>
              <a:gd name="connsiteY15" fmla="*/ 553757 h 873396"/>
              <a:gd name="connsiteX16" fmla="*/ 8750016 w 9111897"/>
              <a:gd name="connsiteY16" fmla="*/ 493296 h 873396"/>
              <a:gd name="connsiteX17" fmla="*/ 8120651 w 9111897"/>
              <a:gd name="connsiteY17" fmla="*/ 407888 h 873396"/>
              <a:gd name="connsiteX18" fmla="*/ 7556140 w 9111897"/>
              <a:gd name="connsiteY18" fmla="*/ 346028 h 873396"/>
              <a:gd name="connsiteX19" fmla="*/ 7576436 w 9111897"/>
              <a:gd name="connsiteY19" fmla="*/ 354386 h 873396"/>
              <a:gd name="connsiteX20" fmla="*/ 6839345 w 9111897"/>
              <a:gd name="connsiteY20" fmla="*/ 305761 h 873396"/>
              <a:gd name="connsiteX21" fmla="*/ 6001238 w 9111897"/>
              <a:gd name="connsiteY21" fmla="*/ 310806 h 873396"/>
              <a:gd name="connsiteX22" fmla="*/ 5139654 w 9111897"/>
              <a:gd name="connsiteY22" fmla="*/ 366761 h 873396"/>
              <a:gd name="connsiteX23" fmla="*/ 4489721 w 9111897"/>
              <a:gd name="connsiteY23" fmla="*/ 461601 h 873396"/>
              <a:gd name="connsiteX24" fmla="*/ 3881765 w 9111897"/>
              <a:gd name="connsiteY24" fmla="*/ 578274 h 873396"/>
              <a:gd name="connsiteX25" fmla="*/ 3065318 w 9111897"/>
              <a:gd name="connsiteY25" fmla="*/ 766748 h 873396"/>
              <a:gd name="connsiteX26" fmla="*/ 2269623 w 9111897"/>
              <a:gd name="connsiteY26" fmla="*/ 862834 h 873396"/>
              <a:gd name="connsiteX27" fmla="*/ 1731126 w 9111897"/>
              <a:gd name="connsiteY27" fmla="*/ 830120 h 873396"/>
              <a:gd name="connsiteX28" fmla="*/ 1087849 w 9111897"/>
              <a:gd name="connsiteY28" fmla="*/ 709800 h 873396"/>
              <a:gd name="connsiteX0" fmla="*/ 1087849 w 9111897"/>
              <a:gd name="connsiteY0" fmla="*/ 619694 h 783290"/>
              <a:gd name="connsiteX1" fmla="*/ 371294 w 9111897"/>
              <a:gd name="connsiteY1" fmla="*/ 415468 h 783290"/>
              <a:gd name="connsiteX2" fmla="*/ 105559 w 9111897"/>
              <a:gd name="connsiteY2" fmla="*/ 216741 h 783290"/>
              <a:gd name="connsiteX3" fmla="*/ 104721 w 9111897"/>
              <a:gd name="connsiteY3" fmla="*/ 230567 h 783290"/>
              <a:gd name="connsiteX4" fmla="*/ 103502 w 9111897"/>
              <a:gd name="connsiteY4" fmla="*/ 76640 h 783290"/>
              <a:gd name="connsiteX5" fmla="*/ 444036 w 9111897"/>
              <a:gd name="connsiteY5" fmla="*/ 239123 h 783290"/>
              <a:gd name="connsiteX6" fmla="*/ 1250547 w 9111897"/>
              <a:gd name="connsiteY6" fmla="*/ 544305 h 783290"/>
              <a:gd name="connsiteX7" fmla="*/ 2393547 w 9111897"/>
              <a:gd name="connsiteY7" fmla="*/ 706230 h 783290"/>
              <a:gd name="connsiteX8" fmla="*/ 4088997 w 9111897"/>
              <a:gd name="connsiteY8" fmla="*/ 287130 h 783290"/>
              <a:gd name="connsiteX9" fmla="*/ 5307403 w 9111897"/>
              <a:gd name="connsiteY9" fmla="*/ 35588 h 783290"/>
              <a:gd name="connsiteX10" fmla="*/ 6166905 w 9111897"/>
              <a:gd name="connsiteY10" fmla="*/ 73603 h 783290"/>
              <a:gd name="connsiteX11" fmla="*/ 6771104 w 9111897"/>
              <a:gd name="connsiteY11" fmla="*/ 54791 h 783290"/>
              <a:gd name="connsiteX12" fmla="*/ 7334923 w 9111897"/>
              <a:gd name="connsiteY12" fmla="*/ 56585 h 783290"/>
              <a:gd name="connsiteX13" fmla="*/ 7958964 w 9111897"/>
              <a:gd name="connsiteY13" fmla="*/ 83009 h 783290"/>
              <a:gd name="connsiteX14" fmla="*/ 9111897 w 9111897"/>
              <a:gd name="connsiteY14" fmla="*/ 206305 h 783290"/>
              <a:gd name="connsiteX15" fmla="*/ 9111821 w 9111897"/>
              <a:gd name="connsiteY15" fmla="*/ 463651 h 783290"/>
              <a:gd name="connsiteX16" fmla="*/ 8750016 w 9111897"/>
              <a:gd name="connsiteY16" fmla="*/ 403190 h 783290"/>
              <a:gd name="connsiteX17" fmla="*/ 8120651 w 9111897"/>
              <a:gd name="connsiteY17" fmla="*/ 317782 h 783290"/>
              <a:gd name="connsiteX18" fmla="*/ 7556140 w 9111897"/>
              <a:gd name="connsiteY18" fmla="*/ 255922 h 783290"/>
              <a:gd name="connsiteX19" fmla="*/ 7576436 w 9111897"/>
              <a:gd name="connsiteY19" fmla="*/ 264280 h 783290"/>
              <a:gd name="connsiteX20" fmla="*/ 6839345 w 9111897"/>
              <a:gd name="connsiteY20" fmla="*/ 215655 h 783290"/>
              <a:gd name="connsiteX21" fmla="*/ 6001238 w 9111897"/>
              <a:gd name="connsiteY21" fmla="*/ 220700 h 783290"/>
              <a:gd name="connsiteX22" fmla="*/ 5139654 w 9111897"/>
              <a:gd name="connsiteY22" fmla="*/ 276655 h 783290"/>
              <a:gd name="connsiteX23" fmla="*/ 4489721 w 9111897"/>
              <a:gd name="connsiteY23" fmla="*/ 371495 h 783290"/>
              <a:gd name="connsiteX24" fmla="*/ 3881765 w 9111897"/>
              <a:gd name="connsiteY24" fmla="*/ 488168 h 783290"/>
              <a:gd name="connsiteX25" fmla="*/ 3065318 w 9111897"/>
              <a:gd name="connsiteY25" fmla="*/ 676642 h 783290"/>
              <a:gd name="connsiteX26" fmla="*/ 2269623 w 9111897"/>
              <a:gd name="connsiteY26" fmla="*/ 772728 h 783290"/>
              <a:gd name="connsiteX27" fmla="*/ 1731126 w 9111897"/>
              <a:gd name="connsiteY27" fmla="*/ 740014 h 783290"/>
              <a:gd name="connsiteX28" fmla="*/ 1087849 w 9111897"/>
              <a:gd name="connsiteY28" fmla="*/ 619694 h 783290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088997 w 9111897"/>
              <a:gd name="connsiteY8" fmla="*/ 278052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00026 w 9111897"/>
              <a:gd name="connsiteY7" fmla="*/ 503205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2984 w 9111897"/>
              <a:gd name="connsiteY7" fmla="*/ 68377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30591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40288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31111 w 9111897"/>
              <a:gd name="connsiteY6" fmla="*/ 588729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107286 w 9131334"/>
              <a:gd name="connsiteY0" fmla="*/ 564903 h 728499"/>
              <a:gd name="connsiteX1" fmla="*/ 390731 w 9131334"/>
              <a:gd name="connsiteY1" fmla="*/ 360677 h 728499"/>
              <a:gd name="connsiteX2" fmla="*/ 124996 w 9131334"/>
              <a:gd name="connsiteY2" fmla="*/ 161950 h 728499"/>
              <a:gd name="connsiteX3" fmla="*/ 124158 w 9131334"/>
              <a:gd name="connsiteY3" fmla="*/ 175776 h 728499"/>
              <a:gd name="connsiteX4" fmla="*/ 122939 w 9131334"/>
              <a:gd name="connsiteY4" fmla="*/ 21849 h 728499"/>
              <a:gd name="connsiteX5" fmla="*/ 444036 w 9131334"/>
              <a:gd name="connsiteY5" fmla="*/ 284650 h 728499"/>
              <a:gd name="connsiteX6" fmla="*/ 1250548 w 9131334"/>
              <a:gd name="connsiteY6" fmla="*/ 543016 h 728499"/>
              <a:gd name="connsiteX7" fmla="*/ 2438899 w 9131334"/>
              <a:gd name="connsiteY7" fmla="*/ 678190 h 728499"/>
              <a:gd name="connsiteX8" fmla="*/ 4121391 w 9131334"/>
              <a:gd name="connsiteY8" fmla="*/ 312593 h 728499"/>
              <a:gd name="connsiteX9" fmla="*/ 5326840 w 9131334"/>
              <a:gd name="connsiteY9" fmla="*/ 87803 h 728499"/>
              <a:gd name="connsiteX10" fmla="*/ 6186342 w 9131334"/>
              <a:gd name="connsiteY10" fmla="*/ 18812 h 728499"/>
              <a:gd name="connsiteX11" fmla="*/ 6790541 w 9131334"/>
              <a:gd name="connsiteY11" fmla="*/ 0 h 728499"/>
              <a:gd name="connsiteX12" fmla="*/ 7354360 w 9131334"/>
              <a:gd name="connsiteY12" fmla="*/ 1794 h 728499"/>
              <a:gd name="connsiteX13" fmla="*/ 7978401 w 9131334"/>
              <a:gd name="connsiteY13" fmla="*/ 28218 h 728499"/>
              <a:gd name="connsiteX14" fmla="*/ 9131334 w 9131334"/>
              <a:gd name="connsiteY14" fmla="*/ 151514 h 728499"/>
              <a:gd name="connsiteX15" fmla="*/ 9131258 w 9131334"/>
              <a:gd name="connsiteY15" fmla="*/ 408860 h 728499"/>
              <a:gd name="connsiteX16" fmla="*/ 8769453 w 9131334"/>
              <a:gd name="connsiteY16" fmla="*/ 348399 h 728499"/>
              <a:gd name="connsiteX17" fmla="*/ 8140088 w 9131334"/>
              <a:gd name="connsiteY17" fmla="*/ 262991 h 728499"/>
              <a:gd name="connsiteX18" fmla="*/ 7575577 w 9131334"/>
              <a:gd name="connsiteY18" fmla="*/ 201131 h 728499"/>
              <a:gd name="connsiteX19" fmla="*/ 7595873 w 9131334"/>
              <a:gd name="connsiteY19" fmla="*/ 209489 h 728499"/>
              <a:gd name="connsiteX20" fmla="*/ 6858782 w 9131334"/>
              <a:gd name="connsiteY20" fmla="*/ 160864 h 728499"/>
              <a:gd name="connsiteX21" fmla="*/ 6020675 w 9131334"/>
              <a:gd name="connsiteY21" fmla="*/ 165909 h 728499"/>
              <a:gd name="connsiteX22" fmla="*/ 5159091 w 9131334"/>
              <a:gd name="connsiteY22" fmla="*/ 221864 h 728499"/>
              <a:gd name="connsiteX23" fmla="*/ 4509158 w 9131334"/>
              <a:gd name="connsiteY23" fmla="*/ 316704 h 728499"/>
              <a:gd name="connsiteX24" fmla="*/ 3901202 w 9131334"/>
              <a:gd name="connsiteY24" fmla="*/ 433377 h 728499"/>
              <a:gd name="connsiteX25" fmla="*/ 3084755 w 9131334"/>
              <a:gd name="connsiteY25" fmla="*/ 621851 h 728499"/>
              <a:gd name="connsiteX26" fmla="*/ 2289060 w 9131334"/>
              <a:gd name="connsiteY26" fmla="*/ 717937 h 728499"/>
              <a:gd name="connsiteX27" fmla="*/ 1750563 w 9131334"/>
              <a:gd name="connsiteY27" fmla="*/ 685223 h 728499"/>
              <a:gd name="connsiteX28" fmla="*/ 1107286 w 9131334"/>
              <a:gd name="connsiteY28" fmla="*/ 564903 h 728499"/>
              <a:gd name="connsiteX0" fmla="*/ 1081370 w 9105418"/>
              <a:gd name="connsiteY0" fmla="*/ 590553 h 754149"/>
              <a:gd name="connsiteX1" fmla="*/ 364815 w 9105418"/>
              <a:gd name="connsiteY1" fmla="*/ 386327 h 754149"/>
              <a:gd name="connsiteX2" fmla="*/ 99080 w 9105418"/>
              <a:gd name="connsiteY2" fmla="*/ 187600 h 754149"/>
              <a:gd name="connsiteX3" fmla="*/ 98242 w 9105418"/>
              <a:gd name="connsiteY3" fmla="*/ 201426 h 754149"/>
              <a:gd name="connsiteX4" fmla="*/ 97023 w 9105418"/>
              <a:gd name="connsiteY4" fmla="*/ 47499 h 754149"/>
              <a:gd name="connsiteX5" fmla="*/ 444036 w 9105418"/>
              <a:gd name="connsiteY5" fmla="*/ 230045 h 754149"/>
              <a:gd name="connsiteX6" fmla="*/ 1224632 w 9105418"/>
              <a:gd name="connsiteY6" fmla="*/ 568666 h 754149"/>
              <a:gd name="connsiteX7" fmla="*/ 2412983 w 9105418"/>
              <a:gd name="connsiteY7" fmla="*/ 703840 h 754149"/>
              <a:gd name="connsiteX8" fmla="*/ 4095475 w 9105418"/>
              <a:gd name="connsiteY8" fmla="*/ 338243 h 754149"/>
              <a:gd name="connsiteX9" fmla="*/ 5300924 w 9105418"/>
              <a:gd name="connsiteY9" fmla="*/ 113453 h 754149"/>
              <a:gd name="connsiteX10" fmla="*/ 6160426 w 9105418"/>
              <a:gd name="connsiteY10" fmla="*/ 44462 h 754149"/>
              <a:gd name="connsiteX11" fmla="*/ 6764625 w 9105418"/>
              <a:gd name="connsiteY11" fmla="*/ 25650 h 754149"/>
              <a:gd name="connsiteX12" fmla="*/ 7328444 w 9105418"/>
              <a:gd name="connsiteY12" fmla="*/ 27444 h 754149"/>
              <a:gd name="connsiteX13" fmla="*/ 7952485 w 9105418"/>
              <a:gd name="connsiteY13" fmla="*/ 53868 h 754149"/>
              <a:gd name="connsiteX14" fmla="*/ 9105418 w 9105418"/>
              <a:gd name="connsiteY14" fmla="*/ 177164 h 754149"/>
              <a:gd name="connsiteX15" fmla="*/ 9105342 w 9105418"/>
              <a:gd name="connsiteY15" fmla="*/ 434510 h 754149"/>
              <a:gd name="connsiteX16" fmla="*/ 8743537 w 9105418"/>
              <a:gd name="connsiteY16" fmla="*/ 374049 h 754149"/>
              <a:gd name="connsiteX17" fmla="*/ 8114172 w 9105418"/>
              <a:gd name="connsiteY17" fmla="*/ 288641 h 754149"/>
              <a:gd name="connsiteX18" fmla="*/ 7549661 w 9105418"/>
              <a:gd name="connsiteY18" fmla="*/ 226781 h 754149"/>
              <a:gd name="connsiteX19" fmla="*/ 7569957 w 9105418"/>
              <a:gd name="connsiteY19" fmla="*/ 235139 h 754149"/>
              <a:gd name="connsiteX20" fmla="*/ 6832866 w 9105418"/>
              <a:gd name="connsiteY20" fmla="*/ 186514 h 754149"/>
              <a:gd name="connsiteX21" fmla="*/ 5994759 w 9105418"/>
              <a:gd name="connsiteY21" fmla="*/ 191559 h 754149"/>
              <a:gd name="connsiteX22" fmla="*/ 5133175 w 9105418"/>
              <a:gd name="connsiteY22" fmla="*/ 247514 h 754149"/>
              <a:gd name="connsiteX23" fmla="*/ 4483242 w 9105418"/>
              <a:gd name="connsiteY23" fmla="*/ 342354 h 754149"/>
              <a:gd name="connsiteX24" fmla="*/ 3875286 w 9105418"/>
              <a:gd name="connsiteY24" fmla="*/ 459027 h 754149"/>
              <a:gd name="connsiteX25" fmla="*/ 3058839 w 9105418"/>
              <a:gd name="connsiteY25" fmla="*/ 647501 h 754149"/>
              <a:gd name="connsiteX26" fmla="*/ 2263144 w 9105418"/>
              <a:gd name="connsiteY26" fmla="*/ 743587 h 754149"/>
              <a:gd name="connsiteX27" fmla="*/ 1724647 w 9105418"/>
              <a:gd name="connsiteY27" fmla="*/ 710873 h 754149"/>
              <a:gd name="connsiteX28" fmla="*/ 1081370 w 9105418"/>
              <a:gd name="connsiteY28" fmla="*/ 590553 h 75414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857982 w 9079502"/>
              <a:gd name="connsiteY6" fmla="*/ 456938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16290 w 9079502"/>
              <a:gd name="connsiteY6" fmla="*/ 477001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5613 h 1212470"/>
              <a:gd name="connsiteX1" fmla="*/ 338899 w 9079502"/>
              <a:gd name="connsiteY1" fmla="*/ 361387 h 1212470"/>
              <a:gd name="connsiteX2" fmla="*/ 73164 w 9079502"/>
              <a:gd name="connsiteY2" fmla="*/ 162660 h 1212470"/>
              <a:gd name="connsiteX3" fmla="*/ 72326 w 9079502"/>
              <a:gd name="connsiteY3" fmla="*/ 176486 h 1212470"/>
              <a:gd name="connsiteX4" fmla="*/ 74055 w 9079502"/>
              <a:gd name="connsiteY4" fmla="*/ 1186815 h 1212470"/>
              <a:gd name="connsiteX5" fmla="*/ 71107 w 9079502"/>
              <a:gd name="connsiteY5" fmla="*/ 22559 h 1212470"/>
              <a:gd name="connsiteX6" fmla="*/ 444036 w 9079502"/>
              <a:gd name="connsiteY6" fmla="*/ 305425 h 1212470"/>
              <a:gd name="connsiteX7" fmla="*/ 942205 w 9079502"/>
              <a:gd name="connsiteY7" fmla="*/ 471022 h 1212470"/>
              <a:gd name="connsiteX8" fmla="*/ 1263503 w 9079502"/>
              <a:gd name="connsiteY8" fmla="*/ 557102 h 1212470"/>
              <a:gd name="connsiteX9" fmla="*/ 2387067 w 9079502"/>
              <a:gd name="connsiteY9" fmla="*/ 678900 h 1212470"/>
              <a:gd name="connsiteX10" fmla="*/ 4069559 w 9079502"/>
              <a:gd name="connsiteY10" fmla="*/ 313303 h 1212470"/>
              <a:gd name="connsiteX11" fmla="*/ 5275008 w 9079502"/>
              <a:gd name="connsiteY11" fmla="*/ 88513 h 1212470"/>
              <a:gd name="connsiteX12" fmla="*/ 6134510 w 9079502"/>
              <a:gd name="connsiteY12" fmla="*/ 19522 h 1212470"/>
              <a:gd name="connsiteX13" fmla="*/ 6738709 w 9079502"/>
              <a:gd name="connsiteY13" fmla="*/ 710 h 1212470"/>
              <a:gd name="connsiteX14" fmla="*/ 7302528 w 9079502"/>
              <a:gd name="connsiteY14" fmla="*/ 2504 h 1212470"/>
              <a:gd name="connsiteX15" fmla="*/ 7926569 w 9079502"/>
              <a:gd name="connsiteY15" fmla="*/ 28928 h 1212470"/>
              <a:gd name="connsiteX16" fmla="*/ 9079502 w 9079502"/>
              <a:gd name="connsiteY16" fmla="*/ 152224 h 1212470"/>
              <a:gd name="connsiteX17" fmla="*/ 9079426 w 9079502"/>
              <a:gd name="connsiteY17" fmla="*/ 409570 h 1212470"/>
              <a:gd name="connsiteX18" fmla="*/ 8717621 w 9079502"/>
              <a:gd name="connsiteY18" fmla="*/ 349109 h 1212470"/>
              <a:gd name="connsiteX19" fmla="*/ 8088256 w 9079502"/>
              <a:gd name="connsiteY19" fmla="*/ 263701 h 1212470"/>
              <a:gd name="connsiteX20" fmla="*/ 7523745 w 9079502"/>
              <a:gd name="connsiteY20" fmla="*/ 201841 h 1212470"/>
              <a:gd name="connsiteX21" fmla="*/ 7544041 w 9079502"/>
              <a:gd name="connsiteY21" fmla="*/ 210199 h 1212470"/>
              <a:gd name="connsiteX22" fmla="*/ 6806950 w 9079502"/>
              <a:gd name="connsiteY22" fmla="*/ 161574 h 1212470"/>
              <a:gd name="connsiteX23" fmla="*/ 5968843 w 9079502"/>
              <a:gd name="connsiteY23" fmla="*/ 166619 h 1212470"/>
              <a:gd name="connsiteX24" fmla="*/ 5107259 w 9079502"/>
              <a:gd name="connsiteY24" fmla="*/ 222574 h 1212470"/>
              <a:gd name="connsiteX25" fmla="*/ 4457326 w 9079502"/>
              <a:gd name="connsiteY25" fmla="*/ 317414 h 1212470"/>
              <a:gd name="connsiteX26" fmla="*/ 3849370 w 9079502"/>
              <a:gd name="connsiteY26" fmla="*/ 434087 h 1212470"/>
              <a:gd name="connsiteX27" fmla="*/ 3032923 w 9079502"/>
              <a:gd name="connsiteY27" fmla="*/ 622561 h 1212470"/>
              <a:gd name="connsiteX28" fmla="*/ 2237228 w 9079502"/>
              <a:gd name="connsiteY28" fmla="*/ 718647 h 1212470"/>
              <a:gd name="connsiteX29" fmla="*/ 1698731 w 9079502"/>
              <a:gd name="connsiteY29" fmla="*/ 685933 h 1212470"/>
              <a:gd name="connsiteX30" fmla="*/ 1055454 w 9079502"/>
              <a:gd name="connsiteY30" fmla="*/ 565613 h 1212470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611510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163895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275516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21849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182358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48919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115246 w 9007024"/>
              <a:gd name="connsiteY3" fmla="*/ 122168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62296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774477 w 9007024"/>
              <a:gd name="connsiteY8" fmla="*/ 570632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826307 w 9007024"/>
              <a:gd name="connsiteY8" fmla="*/ 604071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770273 w 9007024"/>
              <a:gd name="connsiteY7" fmla="*/ 670949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78564 h 742160"/>
              <a:gd name="connsiteX1" fmla="*/ 266421 w 9007024"/>
              <a:gd name="connsiteY1" fmla="*/ 374338 h 742160"/>
              <a:gd name="connsiteX2" fmla="*/ 686 w 9007024"/>
              <a:gd name="connsiteY2" fmla="*/ 287232 h 742160"/>
              <a:gd name="connsiteX3" fmla="*/ 270736 w 9007024"/>
              <a:gd name="connsiteY3" fmla="*/ 0 h 742160"/>
              <a:gd name="connsiteX4" fmla="*/ 371558 w 9007024"/>
              <a:gd name="connsiteY4" fmla="*/ 318376 h 742160"/>
              <a:gd name="connsiteX5" fmla="*/ 869727 w 9007024"/>
              <a:gd name="connsiteY5" fmla="*/ 483973 h 742160"/>
              <a:gd name="connsiteX6" fmla="*/ 1191025 w 9007024"/>
              <a:gd name="connsiteY6" fmla="*/ 570053 h 742160"/>
              <a:gd name="connsiteX7" fmla="*/ 1841539 w 9007024"/>
              <a:gd name="connsiteY7" fmla="*/ 671234 h 742160"/>
              <a:gd name="connsiteX8" fmla="*/ 2301631 w 9007024"/>
              <a:gd name="connsiteY8" fmla="*/ 685163 h 742160"/>
              <a:gd name="connsiteX9" fmla="*/ 2968839 w 9007024"/>
              <a:gd name="connsiteY9" fmla="*/ 584293 h 742160"/>
              <a:gd name="connsiteX10" fmla="*/ 3997081 w 9007024"/>
              <a:gd name="connsiteY10" fmla="*/ 326254 h 742160"/>
              <a:gd name="connsiteX11" fmla="*/ 5202530 w 9007024"/>
              <a:gd name="connsiteY11" fmla="*/ 101464 h 742160"/>
              <a:gd name="connsiteX12" fmla="*/ 6062032 w 9007024"/>
              <a:gd name="connsiteY12" fmla="*/ 32473 h 742160"/>
              <a:gd name="connsiteX13" fmla="*/ 6666231 w 9007024"/>
              <a:gd name="connsiteY13" fmla="*/ 13661 h 742160"/>
              <a:gd name="connsiteX14" fmla="*/ 7230050 w 9007024"/>
              <a:gd name="connsiteY14" fmla="*/ 15455 h 742160"/>
              <a:gd name="connsiteX15" fmla="*/ 7854091 w 9007024"/>
              <a:gd name="connsiteY15" fmla="*/ 41879 h 742160"/>
              <a:gd name="connsiteX16" fmla="*/ 9007024 w 9007024"/>
              <a:gd name="connsiteY16" fmla="*/ 165175 h 742160"/>
              <a:gd name="connsiteX17" fmla="*/ 9006948 w 9007024"/>
              <a:gd name="connsiteY17" fmla="*/ 422521 h 742160"/>
              <a:gd name="connsiteX18" fmla="*/ 8645143 w 9007024"/>
              <a:gd name="connsiteY18" fmla="*/ 362060 h 742160"/>
              <a:gd name="connsiteX19" fmla="*/ 8015778 w 9007024"/>
              <a:gd name="connsiteY19" fmla="*/ 276652 h 742160"/>
              <a:gd name="connsiteX20" fmla="*/ 7451267 w 9007024"/>
              <a:gd name="connsiteY20" fmla="*/ 214792 h 742160"/>
              <a:gd name="connsiteX21" fmla="*/ 7471563 w 9007024"/>
              <a:gd name="connsiteY21" fmla="*/ 223150 h 742160"/>
              <a:gd name="connsiteX22" fmla="*/ 6734472 w 9007024"/>
              <a:gd name="connsiteY22" fmla="*/ 174525 h 742160"/>
              <a:gd name="connsiteX23" fmla="*/ 5896365 w 9007024"/>
              <a:gd name="connsiteY23" fmla="*/ 179570 h 742160"/>
              <a:gd name="connsiteX24" fmla="*/ 5034781 w 9007024"/>
              <a:gd name="connsiteY24" fmla="*/ 235525 h 742160"/>
              <a:gd name="connsiteX25" fmla="*/ 4384848 w 9007024"/>
              <a:gd name="connsiteY25" fmla="*/ 330365 h 742160"/>
              <a:gd name="connsiteX26" fmla="*/ 3776892 w 9007024"/>
              <a:gd name="connsiteY26" fmla="*/ 447038 h 742160"/>
              <a:gd name="connsiteX27" fmla="*/ 2960445 w 9007024"/>
              <a:gd name="connsiteY27" fmla="*/ 635512 h 742160"/>
              <a:gd name="connsiteX28" fmla="*/ 2164750 w 9007024"/>
              <a:gd name="connsiteY28" fmla="*/ 731598 h 742160"/>
              <a:gd name="connsiteX29" fmla="*/ 1626253 w 9007024"/>
              <a:gd name="connsiteY29" fmla="*/ 698884 h 742160"/>
              <a:gd name="connsiteX30" fmla="*/ 982976 w 9007024"/>
              <a:gd name="connsiteY30" fmla="*/ 578564 h 742160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4108696 w 9008396"/>
              <a:gd name="connsiteY10" fmla="*/ 285650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74100 h 737696"/>
              <a:gd name="connsiteX1" fmla="*/ 267793 w 9008396"/>
              <a:gd name="connsiteY1" fmla="*/ 369874 h 737696"/>
              <a:gd name="connsiteX2" fmla="*/ 2058 w 9008396"/>
              <a:gd name="connsiteY2" fmla="*/ 282768 h 737696"/>
              <a:gd name="connsiteX3" fmla="*/ 0 w 9008396"/>
              <a:gd name="connsiteY3" fmla="*/ 169420 h 737696"/>
              <a:gd name="connsiteX4" fmla="*/ 372930 w 9008396"/>
              <a:gd name="connsiteY4" fmla="*/ 313912 h 737696"/>
              <a:gd name="connsiteX5" fmla="*/ 871099 w 9008396"/>
              <a:gd name="connsiteY5" fmla="*/ 479509 h 737696"/>
              <a:gd name="connsiteX6" fmla="*/ 1192397 w 9008396"/>
              <a:gd name="connsiteY6" fmla="*/ 565589 h 737696"/>
              <a:gd name="connsiteX7" fmla="*/ 1842911 w 9008396"/>
              <a:gd name="connsiteY7" fmla="*/ 666770 h 737696"/>
              <a:gd name="connsiteX8" fmla="*/ 2303003 w 9008396"/>
              <a:gd name="connsiteY8" fmla="*/ 680699 h 737696"/>
              <a:gd name="connsiteX9" fmla="*/ 2970211 w 9008396"/>
              <a:gd name="connsiteY9" fmla="*/ 579829 h 737696"/>
              <a:gd name="connsiteX10" fmla="*/ 4108696 w 9008396"/>
              <a:gd name="connsiteY10" fmla="*/ 294847 h 737696"/>
              <a:gd name="connsiteX11" fmla="*/ 5203902 w 9008396"/>
              <a:gd name="connsiteY11" fmla="*/ 97000 h 737696"/>
              <a:gd name="connsiteX12" fmla="*/ 6108755 w 9008396"/>
              <a:gd name="connsiteY12" fmla="*/ 14633 h 737696"/>
              <a:gd name="connsiteX13" fmla="*/ 6667603 w 9008396"/>
              <a:gd name="connsiteY13" fmla="*/ 9197 h 737696"/>
              <a:gd name="connsiteX14" fmla="*/ 7231422 w 9008396"/>
              <a:gd name="connsiteY14" fmla="*/ 10991 h 737696"/>
              <a:gd name="connsiteX15" fmla="*/ 7855463 w 9008396"/>
              <a:gd name="connsiteY15" fmla="*/ 37415 h 737696"/>
              <a:gd name="connsiteX16" fmla="*/ 9008396 w 9008396"/>
              <a:gd name="connsiteY16" fmla="*/ 160711 h 737696"/>
              <a:gd name="connsiteX17" fmla="*/ 9008320 w 9008396"/>
              <a:gd name="connsiteY17" fmla="*/ 418057 h 737696"/>
              <a:gd name="connsiteX18" fmla="*/ 8646515 w 9008396"/>
              <a:gd name="connsiteY18" fmla="*/ 357596 h 737696"/>
              <a:gd name="connsiteX19" fmla="*/ 8017150 w 9008396"/>
              <a:gd name="connsiteY19" fmla="*/ 272188 h 737696"/>
              <a:gd name="connsiteX20" fmla="*/ 7452639 w 9008396"/>
              <a:gd name="connsiteY20" fmla="*/ 210328 h 737696"/>
              <a:gd name="connsiteX21" fmla="*/ 7472935 w 9008396"/>
              <a:gd name="connsiteY21" fmla="*/ 218686 h 737696"/>
              <a:gd name="connsiteX22" fmla="*/ 6735844 w 9008396"/>
              <a:gd name="connsiteY22" fmla="*/ 170061 h 737696"/>
              <a:gd name="connsiteX23" fmla="*/ 5897737 w 9008396"/>
              <a:gd name="connsiteY23" fmla="*/ 175106 h 737696"/>
              <a:gd name="connsiteX24" fmla="*/ 5036153 w 9008396"/>
              <a:gd name="connsiteY24" fmla="*/ 231061 h 737696"/>
              <a:gd name="connsiteX25" fmla="*/ 4386220 w 9008396"/>
              <a:gd name="connsiteY25" fmla="*/ 325901 h 737696"/>
              <a:gd name="connsiteX26" fmla="*/ 3778264 w 9008396"/>
              <a:gd name="connsiteY26" fmla="*/ 442574 h 737696"/>
              <a:gd name="connsiteX27" fmla="*/ 2961817 w 9008396"/>
              <a:gd name="connsiteY27" fmla="*/ 631048 h 737696"/>
              <a:gd name="connsiteX28" fmla="*/ 2166122 w 9008396"/>
              <a:gd name="connsiteY28" fmla="*/ 727134 h 737696"/>
              <a:gd name="connsiteX29" fmla="*/ 1627625 w 9008396"/>
              <a:gd name="connsiteY29" fmla="*/ 694420 h 737696"/>
              <a:gd name="connsiteX30" fmla="*/ 984348 w 9008396"/>
              <a:gd name="connsiteY30" fmla="*/ 574100 h 737696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627625 w 9008396"/>
              <a:gd name="connsiteY29" fmla="*/ 698598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9504 w 9008396"/>
              <a:gd name="connsiteY29" fmla="*/ 679246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0123 w 9008396"/>
              <a:gd name="connsiteY29" fmla="*/ 691350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834282 w 9008396"/>
              <a:gd name="connsiteY0" fmla="*/ 551664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834282 w 9008396"/>
              <a:gd name="connsiteY29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372930 w 9008396"/>
              <a:gd name="connsiteY3" fmla="*/ 318090 h 731312"/>
              <a:gd name="connsiteX4" fmla="*/ 871099 w 9008396"/>
              <a:gd name="connsiteY4" fmla="*/ 483687 h 731312"/>
              <a:gd name="connsiteX5" fmla="*/ 1192397 w 9008396"/>
              <a:gd name="connsiteY5" fmla="*/ 569767 h 731312"/>
              <a:gd name="connsiteX6" fmla="*/ 1842911 w 9008396"/>
              <a:gd name="connsiteY6" fmla="*/ 670948 h 731312"/>
              <a:gd name="connsiteX7" fmla="*/ 2303003 w 9008396"/>
              <a:gd name="connsiteY7" fmla="*/ 684877 h 731312"/>
              <a:gd name="connsiteX8" fmla="*/ 2970211 w 9008396"/>
              <a:gd name="connsiteY8" fmla="*/ 584007 h 731312"/>
              <a:gd name="connsiteX9" fmla="*/ 4108696 w 9008396"/>
              <a:gd name="connsiteY9" fmla="*/ 299025 h 731312"/>
              <a:gd name="connsiteX10" fmla="*/ 5203902 w 9008396"/>
              <a:gd name="connsiteY10" fmla="*/ 101178 h 731312"/>
              <a:gd name="connsiteX11" fmla="*/ 6108755 w 9008396"/>
              <a:gd name="connsiteY11" fmla="*/ 18811 h 731312"/>
              <a:gd name="connsiteX12" fmla="*/ 6706475 w 9008396"/>
              <a:gd name="connsiteY12" fmla="*/ 0 h 731312"/>
              <a:gd name="connsiteX13" fmla="*/ 7231422 w 9008396"/>
              <a:gd name="connsiteY13" fmla="*/ 15169 h 731312"/>
              <a:gd name="connsiteX14" fmla="*/ 7855463 w 9008396"/>
              <a:gd name="connsiteY14" fmla="*/ 41593 h 731312"/>
              <a:gd name="connsiteX15" fmla="*/ 9008396 w 9008396"/>
              <a:gd name="connsiteY15" fmla="*/ 164889 h 731312"/>
              <a:gd name="connsiteX16" fmla="*/ 9008320 w 9008396"/>
              <a:gd name="connsiteY16" fmla="*/ 422235 h 731312"/>
              <a:gd name="connsiteX17" fmla="*/ 8646515 w 9008396"/>
              <a:gd name="connsiteY17" fmla="*/ 361774 h 731312"/>
              <a:gd name="connsiteX18" fmla="*/ 8017150 w 9008396"/>
              <a:gd name="connsiteY18" fmla="*/ 276366 h 731312"/>
              <a:gd name="connsiteX19" fmla="*/ 7452639 w 9008396"/>
              <a:gd name="connsiteY19" fmla="*/ 214506 h 731312"/>
              <a:gd name="connsiteX20" fmla="*/ 7472935 w 9008396"/>
              <a:gd name="connsiteY20" fmla="*/ 222864 h 731312"/>
              <a:gd name="connsiteX21" fmla="*/ 6735844 w 9008396"/>
              <a:gd name="connsiteY21" fmla="*/ 174239 h 731312"/>
              <a:gd name="connsiteX22" fmla="*/ 5897737 w 9008396"/>
              <a:gd name="connsiteY22" fmla="*/ 179284 h 731312"/>
              <a:gd name="connsiteX23" fmla="*/ 5036153 w 9008396"/>
              <a:gd name="connsiteY23" fmla="*/ 235239 h 731312"/>
              <a:gd name="connsiteX24" fmla="*/ 4386220 w 9008396"/>
              <a:gd name="connsiteY24" fmla="*/ 330079 h 731312"/>
              <a:gd name="connsiteX25" fmla="*/ 3778264 w 9008396"/>
              <a:gd name="connsiteY25" fmla="*/ 446752 h 731312"/>
              <a:gd name="connsiteX26" fmla="*/ 2961817 w 9008396"/>
              <a:gd name="connsiteY26" fmla="*/ 635226 h 731312"/>
              <a:gd name="connsiteX27" fmla="*/ 2166122 w 9008396"/>
              <a:gd name="connsiteY27" fmla="*/ 731312 h 731312"/>
              <a:gd name="connsiteX28" fmla="*/ 834282 w 9008396"/>
              <a:gd name="connsiteY28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24" fmla="*/ 7542693 w 9008396"/>
              <a:gd name="connsiteY24" fmla="*/ 307467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372493 h 880941"/>
              <a:gd name="connsiteX1" fmla="*/ 5897737 w 9008396"/>
              <a:gd name="connsiteY1" fmla="*/ 328913 h 880941"/>
              <a:gd name="connsiteX2" fmla="*/ 4386220 w 9008396"/>
              <a:gd name="connsiteY2" fmla="*/ 479708 h 880941"/>
              <a:gd name="connsiteX3" fmla="*/ 2961817 w 9008396"/>
              <a:gd name="connsiteY3" fmla="*/ 784855 h 880941"/>
              <a:gd name="connsiteX4" fmla="*/ 2166122 w 9008396"/>
              <a:gd name="connsiteY4" fmla="*/ 880941 h 880941"/>
              <a:gd name="connsiteX5" fmla="*/ 949221 w 9008396"/>
              <a:gd name="connsiteY5" fmla="*/ 725517 h 880941"/>
              <a:gd name="connsiteX6" fmla="*/ 2058 w 9008396"/>
              <a:gd name="connsiteY6" fmla="*/ 436575 h 880941"/>
              <a:gd name="connsiteX7" fmla="*/ 0 w 9008396"/>
              <a:gd name="connsiteY7" fmla="*/ 318386 h 880941"/>
              <a:gd name="connsiteX8" fmla="*/ 187938 w 9008396"/>
              <a:gd name="connsiteY8" fmla="*/ 52488 h 880941"/>
              <a:gd name="connsiteX9" fmla="*/ 871099 w 9008396"/>
              <a:gd name="connsiteY9" fmla="*/ 633316 h 880941"/>
              <a:gd name="connsiteX10" fmla="*/ 1241646 w 9008396"/>
              <a:gd name="connsiteY10" fmla="*/ 729079 h 880941"/>
              <a:gd name="connsiteX11" fmla="*/ 1842911 w 9008396"/>
              <a:gd name="connsiteY11" fmla="*/ 820577 h 880941"/>
              <a:gd name="connsiteX12" fmla="*/ 2303003 w 9008396"/>
              <a:gd name="connsiteY12" fmla="*/ 834506 h 880941"/>
              <a:gd name="connsiteX13" fmla="*/ 2970211 w 9008396"/>
              <a:gd name="connsiteY13" fmla="*/ 733636 h 880941"/>
              <a:gd name="connsiteX14" fmla="*/ 4108696 w 9008396"/>
              <a:gd name="connsiteY14" fmla="*/ 448654 h 880941"/>
              <a:gd name="connsiteX15" fmla="*/ 5203902 w 9008396"/>
              <a:gd name="connsiteY15" fmla="*/ 250807 h 880941"/>
              <a:gd name="connsiteX16" fmla="*/ 6108755 w 9008396"/>
              <a:gd name="connsiteY16" fmla="*/ 168440 h 880941"/>
              <a:gd name="connsiteX17" fmla="*/ 6706475 w 9008396"/>
              <a:gd name="connsiteY17" fmla="*/ 149629 h 880941"/>
              <a:gd name="connsiteX18" fmla="*/ 7231422 w 9008396"/>
              <a:gd name="connsiteY18" fmla="*/ 164798 h 880941"/>
              <a:gd name="connsiteX19" fmla="*/ 7855463 w 9008396"/>
              <a:gd name="connsiteY19" fmla="*/ 191222 h 880941"/>
              <a:gd name="connsiteX20" fmla="*/ 9008396 w 9008396"/>
              <a:gd name="connsiteY20" fmla="*/ 314518 h 880941"/>
              <a:gd name="connsiteX21" fmla="*/ 9008320 w 9008396"/>
              <a:gd name="connsiteY21" fmla="*/ 571864 h 880941"/>
              <a:gd name="connsiteX22" fmla="*/ 8646515 w 9008396"/>
              <a:gd name="connsiteY22" fmla="*/ 511403 h 880941"/>
              <a:gd name="connsiteX23" fmla="*/ 8017150 w 9008396"/>
              <a:gd name="connsiteY23" fmla="*/ 425995 h 880941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1563 w 9007024"/>
              <a:gd name="connsiteY0" fmla="*/ 280337 h 788785"/>
              <a:gd name="connsiteX1" fmla="*/ 5896365 w 9007024"/>
              <a:gd name="connsiteY1" fmla="*/ 236757 h 788785"/>
              <a:gd name="connsiteX2" fmla="*/ 4384848 w 9007024"/>
              <a:gd name="connsiteY2" fmla="*/ 387552 h 788785"/>
              <a:gd name="connsiteX3" fmla="*/ 2960445 w 9007024"/>
              <a:gd name="connsiteY3" fmla="*/ 692699 h 788785"/>
              <a:gd name="connsiteX4" fmla="*/ 2164750 w 9007024"/>
              <a:gd name="connsiteY4" fmla="*/ 788785 h 788785"/>
              <a:gd name="connsiteX5" fmla="*/ 947849 w 9007024"/>
              <a:gd name="connsiteY5" fmla="*/ 633361 h 788785"/>
              <a:gd name="connsiteX6" fmla="*/ 686 w 9007024"/>
              <a:gd name="connsiteY6" fmla="*/ 344419 h 788785"/>
              <a:gd name="connsiteX7" fmla="*/ 70503 w 9007024"/>
              <a:gd name="connsiteY7" fmla="*/ 0 h 788785"/>
              <a:gd name="connsiteX8" fmla="*/ 869727 w 9007024"/>
              <a:gd name="connsiteY8" fmla="*/ 541160 h 788785"/>
              <a:gd name="connsiteX9" fmla="*/ 1240274 w 9007024"/>
              <a:gd name="connsiteY9" fmla="*/ 636923 h 788785"/>
              <a:gd name="connsiteX10" fmla="*/ 1841539 w 9007024"/>
              <a:gd name="connsiteY10" fmla="*/ 728421 h 788785"/>
              <a:gd name="connsiteX11" fmla="*/ 2301631 w 9007024"/>
              <a:gd name="connsiteY11" fmla="*/ 742350 h 788785"/>
              <a:gd name="connsiteX12" fmla="*/ 2968839 w 9007024"/>
              <a:gd name="connsiteY12" fmla="*/ 641480 h 788785"/>
              <a:gd name="connsiteX13" fmla="*/ 4107324 w 9007024"/>
              <a:gd name="connsiteY13" fmla="*/ 356498 h 788785"/>
              <a:gd name="connsiteX14" fmla="*/ 5202530 w 9007024"/>
              <a:gd name="connsiteY14" fmla="*/ 158651 h 788785"/>
              <a:gd name="connsiteX15" fmla="*/ 6107383 w 9007024"/>
              <a:gd name="connsiteY15" fmla="*/ 76284 h 788785"/>
              <a:gd name="connsiteX16" fmla="*/ 6705103 w 9007024"/>
              <a:gd name="connsiteY16" fmla="*/ 57473 h 788785"/>
              <a:gd name="connsiteX17" fmla="*/ 7230050 w 9007024"/>
              <a:gd name="connsiteY17" fmla="*/ 72642 h 788785"/>
              <a:gd name="connsiteX18" fmla="*/ 7854091 w 9007024"/>
              <a:gd name="connsiteY18" fmla="*/ 99066 h 788785"/>
              <a:gd name="connsiteX19" fmla="*/ 9007024 w 9007024"/>
              <a:gd name="connsiteY19" fmla="*/ 222362 h 788785"/>
              <a:gd name="connsiteX20" fmla="*/ 9006948 w 9007024"/>
              <a:gd name="connsiteY20" fmla="*/ 479708 h 788785"/>
              <a:gd name="connsiteX21" fmla="*/ 8645143 w 9007024"/>
              <a:gd name="connsiteY21" fmla="*/ 419247 h 788785"/>
              <a:gd name="connsiteX22" fmla="*/ 8015778 w 9007024"/>
              <a:gd name="connsiteY22" fmla="*/ 333839 h 788785"/>
              <a:gd name="connsiteX0" fmla="*/ 7521830 w 9057291"/>
              <a:gd name="connsiteY0" fmla="*/ 477545 h 985993"/>
              <a:gd name="connsiteX1" fmla="*/ 5946632 w 9057291"/>
              <a:gd name="connsiteY1" fmla="*/ 433965 h 985993"/>
              <a:gd name="connsiteX2" fmla="*/ 4435115 w 9057291"/>
              <a:gd name="connsiteY2" fmla="*/ 584760 h 985993"/>
              <a:gd name="connsiteX3" fmla="*/ 3010712 w 9057291"/>
              <a:gd name="connsiteY3" fmla="*/ 889907 h 985993"/>
              <a:gd name="connsiteX4" fmla="*/ 2215017 w 9057291"/>
              <a:gd name="connsiteY4" fmla="*/ 985993 h 985993"/>
              <a:gd name="connsiteX5" fmla="*/ 998116 w 9057291"/>
              <a:gd name="connsiteY5" fmla="*/ 830569 h 985993"/>
              <a:gd name="connsiteX6" fmla="*/ 50953 w 9057291"/>
              <a:gd name="connsiteY6" fmla="*/ 541627 h 985993"/>
              <a:gd name="connsiteX7" fmla="*/ 0 w 9057291"/>
              <a:gd name="connsiteY7" fmla="*/ 0 h 985993"/>
              <a:gd name="connsiteX8" fmla="*/ 919994 w 9057291"/>
              <a:gd name="connsiteY8" fmla="*/ 738368 h 985993"/>
              <a:gd name="connsiteX9" fmla="*/ 1290541 w 9057291"/>
              <a:gd name="connsiteY9" fmla="*/ 834131 h 985993"/>
              <a:gd name="connsiteX10" fmla="*/ 1891806 w 9057291"/>
              <a:gd name="connsiteY10" fmla="*/ 925629 h 985993"/>
              <a:gd name="connsiteX11" fmla="*/ 2351898 w 9057291"/>
              <a:gd name="connsiteY11" fmla="*/ 939558 h 985993"/>
              <a:gd name="connsiteX12" fmla="*/ 3019106 w 9057291"/>
              <a:gd name="connsiteY12" fmla="*/ 838688 h 985993"/>
              <a:gd name="connsiteX13" fmla="*/ 4157591 w 9057291"/>
              <a:gd name="connsiteY13" fmla="*/ 553706 h 985993"/>
              <a:gd name="connsiteX14" fmla="*/ 5252797 w 9057291"/>
              <a:gd name="connsiteY14" fmla="*/ 355859 h 985993"/>
              <a:gd name="connsiteX15" fmla="*/ 6157650 w 9057291"/>
              <a:gd name="connsiteY15" fmla="*/ 273492 h 985993"/>
              <a:gd name="connsiteX16" fmla="*/ 6755370 w 9057291"/>
              <a:gd name="connsiteY16" fmla="*/ 254681 h 985993"/>
              <a:gd name="connsiteX17" fmla="*/ 7280317 w 9057291"/>
              <a:gd name="connsiteY17" fmla="*/ 269850 h 985993"/>
              <a:gd name="connsiteX18" fmla="*/ 7904358 w 9057291"/>
              <a:gd name="connsiteY18" fmla="*/ 296274 h 985993"/>
              <a:gd name="connsiteX19" fmla="*/ 9057291 w 9057291"/>
              <a:gd name="connsiteY19" fmla="*/ 419570 h 985993"/>
              <a:gd name="connsiteX20" fmla="*/ 9057215 w 9057291"/>
              <a:gd name="connsiteY20" fmla="*/ 676916 h 985993"/>
              <a:gd name="connsiteX21" fmla="*/ 8695410 w 9057291"/>
              <a:gd name="connsiteY21" fmla="*/ 616455 h 985993"/>
              <a:gd name="connsiteX22" fmla="*/ 8066045 w 9057291"/>
              <a:gd name="connsiteY22" fmla="*/ 531047 h 985993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14251 w 9020589"/>
              <a:gd name="connsiteY6" fmla="*/ 286946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7233 w 9020589"/>
              <a:gd name="connsiteY6" fmla="*/ 280866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599 w 9021060"/>
              <a:gd name="connsiteY0" fmla="*/ 222864 h 731312"/>
              <a:gd name="connsiteX1" fmla="*/ 5910401 w 9021060"/>
              <a:gd name="connsiteY1" fmla="*/ 179284 h 731312"/>
              <a:gd name="connsiteX2" fmla="*/ 4398884 w 9021060"/>
              <a:gd name="connsiteY2" fmla="*/ 330079 h 731312"/>
              <a:gd name="connsiteX3" fmla="*/ 2974481 w 9021060"/>
              <a:gd name="connsiteY3" fmla="*/ 635226 h 731312"/>
              <a:gd name="connsiteX4" fmla="*/ 2178786 w 9021060"/>
              <a:gd name="connsiteY4" fmla="*/ 731312 h 731312"/>
              <a:gd name="connsiteX5" fmla="*/ 961885 w 9021060"/>
              <a:gd name="connsiteY5" fmla="*/ 575888 h 731312"/>
              <a:gd name="connsiteX6" fmla="*/ 686 w 9021060"/>
              <a:gd name="connsiteY6" fmla="*/ 274786 h 731312"/>
              <a:gd name="connsiteX7" fmla="*/ 471 w 9021060"/>
              <a:gd name="connsiteY7" fmla="*/ 178374 h 731312"/>
              <a:gd name="connsiteX8" fmla="*/ 883763 w 9021060"/>
              <a:gd name="connsiteY8" fmla="*/ 483687 h 731312"/>
              <a:gd name="connsiteX9" fmla="*/ 1254310 w 9021060"/>
              <a:gd name="connsiteY9" fmla="*/ 579450 h 731312"/>
              <a:gd name="connsiteX10" fmla="*/ 1855575 w 9021060"/>
              <a:gd name="connsiteY10" fmla="*/ 670948 h 731312"/>
              <a:gd name="connsiteX11" fmla="*/ 2315667 w 9021060"/>
              <a:gd name="connsiteY11" fmla="*/ 684877 h 731312"/>
              <a:gd name="connsiteX12" fmla="*/ 2982875 w 9021060"/>
              <a:gd name="connsiteY12" fmla="*/ 584007 h 731312"/>
              <a:gd name="connsiteX13" fmla="*/ 4121360 w 9021060"/>
              <a:gd name="connsiteY13" fmla="*/ 299025 h 731312"/>
              <a:gd name="connsiteX14" fmla="*/ 5216566 w 9021060"/>
              <a:gd name="connsiteY14" fmla="*/ 101178 h 731312"/>
              <a:gd name="connsiteX15" fmla="*/ 6121419 w 9021060"/>
              <a:gd name="connsiteY15" fmla="*/ 18811 h 731312"/>
              <a:gd name="connsiteX16" fmla="*/ 6719139 w 9021060"/>
              <a:gd name="connsiteY16" fmla="*/ 0 h 731312"/>
              <a:gd name="connsiteX17" fmla="*/ 7244086 w 9021060"/>
              <a:gd name="connsiteY17" fmla="*/ 15169 h 731312"/>
              <a:gd name="connsiteX18" fmla="*/ 7868127 w 9021060"/>
              <a:gd name="connsiteY18" fmla="*/ 41593 h 731312"/>
              <a:gd name="connsiteX19" fmla="*/ 9021060 w 9021060"/>
              <a:gd name="connsiteY19" fmla="*/ 164889 h 731312"/>
              <a:gd name="connsiteX20" fmla="*/ 9020984 w 9021060"/>
              <a:gd name="connsiteY20" fmla="*/ 422235 h 731312"/>
              <a:gd name="connsiteX21" fmla="*/ 8659179 w 9021060"/>
              <a:gd name="connsiteY21" fmla="*/ 361774 h 731312"/>
              <a:gd name="connsiteX22" fmla="*/ 8029814 w 9021060"/>
              <a:gd name="connsiteY22" fmla="*/ 276366 h 731312"/>
              <a:gd name="connsiteX0" fmla="*/ 7490924 w 9026385"/>
              <a:gd name="connsiteY0" fmla="*/ 222864 h 731312"/>
              <a:gd name="connsiteX1" fmla="*/ 5915726 w 9026385"/>
              <a:gd name="connsiteY1" fmla="*/ 179284 h 731312"/>
              <a:gd name="connsiteX2" fmla="*/ 4404209 w 9026385"/>
              <a:gd name="connsiteY2" fmla="*/ 330079 h 731312"/>
              <a:gd name="connsiteX3" fmla="*/ 2979806 w 9026385"/>
              <a:gd name="connsiteY3" fmla="*/ 635226 h 731312"/>
              <a:gd name="connsiteX4" fmla="*/ 2184111 w 9026385"/>
              <a:gd name="connsiteY4" fmla="*/ 731312 h 731312"/>
              <a:gd name="connsiteX5" fmla="*/ 967210 w 9026385"/>
              <a:gd name="connsiteY5" fmla="*/ 575888 h 731312"/>
              <a:gd name="connsiteX6" fmla="*/ 686 w 9026385"/>
              <a:gd name="connsiteY6" fmla="*/ 288695 h 731312"/>
              <a:gd name="connsiteX7" fmla="*/ 5796 w 9026385"/>
              <a:gd name="connsiteY7" fmla="*/ 178374 h 731312"/>
              <a:gd name="connsiteX8" fmla="*/ 889088 w 9026385"/>
              <a:gd name="connsiteY8" fmla="*/ 483687 h 731312"/>
              <a:gd name="connsiteX9" fmla="*/ 1259635 w 9026385"/>
              <a:gd name="connsiteY9" fmla="*/ 579450 h 731312"/>
              <a:gd name="connsiteX10" fmla="*/ 1860900 w 9026385"/>
              <a:gd name="connsiteY10" fmla="*/ 670948 h 731312"/>
              <a:gd name="connsiteX11" fmla="*/ 2320992 w 9026385"/>
              <a:gd name="connsiteY11" fmla="*/ 684877 h 731312"/>
              <a:gd name="connsiteX12" fmla="*/ 2988200 w 9026385"/>
              <a:gd name="connsiteY12" fmla="*/ 584007 h 731312"/>
              <a:gd name="connsiteX13" fmla="*/ 4126685 w 9026385"/>
              <a:gd name="connsiteY13" fmla="*/ 299025 h 731312"/>
              <a:gd name="connsiteX14" fmla="*/ 5221891 w 9026385"/>
              <a:gd name="connsiteY14" fmla="*/ 101178 h 731312"/>
              <a:gd name="connsiteX15" fmla="*/ 6126744 w 9026385"/>
              <a:gd name="connsiteY15" fmla="*/ 18811 h 731312"/>
              <a:gd name="connsiteX16" fmla="*/ 6724464 w 9026385"/>
              <a:gd name="connsiteY16" fmla="*/ 0 h 731312"/>
              <a:gd name="connsiteX17" fmla="*/ 7249411 w 9026385"/>
              <a:gd name="connsiteY17" fmla="*/ 15169 h 731312"/>
              <a:gd name="connsiteX18" fmla="*/ 7873452 w 9026385"/>
              <a:gd name="connsiteY18" fmla="*/ 41593 h 731312"/>
              <a:gd name="connsiteX19" fmla="*/ 9026385 w 9026385"/>
              <a:gd name="connsiteY19" fmla="*/ 164889 h 731312"/>
              <a:gd name="connsiteX20" fmla="*/ 9026309 w 9026385"/>
              <a:gd name="connsiteY20" fmla="*/ 422235 h 731312"/>
              <a:gd name="connsiteX21" fmla="*/ 8664504 w 9026385"/>
              <a:gd name="connsiteY21" fmla="*/ 361774 h 731312"/>
              <a:gd name="connsiteX22" fmla="*/ 8035139 w 9026385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21837 w 9020589"/>
              <a:gd name="connsiteY6" fmla="*/ 299688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8364 w 9020589"/>
              <a:gd name="connsiteY6" fmla="*/ 294191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8364 w 9020589"/>
              <a:gd name="connsiteY6" fmla="*/ 294191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50671"/>
              <a:gd name="connsiteX1" fmla="*/ 5909930 w 9020589"/>
              <a:gd name="connsiteY1" fmla="*/ 179284 h 750671"/>
              <a:gd name="connsiteX2" fmla="*/ 4398413 w 9020589"/>
              <a:gd name="connsiteY2" fmla="*/ 330079 h 750671"/>
              <a:gd name="connsiteX3" fmla="*/ 2974010 w 9020589"/>
              <a:gd name="connsiteY3" fmla="*/ 635226 h 750671"/>
              <a:gd name="connsiteX4" fmla="*/ 2178315 w 9020589"/>
              <a:gd name="connsiteY4" fmla="*/ 731312 h 750671"/>
              <a:gd name="connsiteX5" fmla="*/ 1188193 w 9020589"/>
              <a:gd name="connsiteY5" fmla="*/ 642681 h 750671"/>
              <a:gd name="connsiteX6" fmla="*/ 8364 w 9020589"/>
              <a:gd name="connsiteY6" fmla="*/ 294191 h 750671"/>
              <a:gd name="connsiteX7" fmla="*/ 0 w 9020589"/>
              <a:gd name="connsiteY7" fmla="*/ 178374 h 750671"/>
              <a:gd name="connsiteX8" fmla="*/ 883292 w 9020589"/>
              <a:gd name="connsiteY8" fmla="*/ 483687 h 750671"/>
              <a:gd name="connsiteX9" fmla="*/ 1253839 w 9020589"/>
              <a:gd name="connsiteY9" fmla="*/ 579450 h 750671"/>
              <a:gd name="connsiteX10" fmla="*/ 1855104 w 9020589"/>
              <a:gd name="connsiteY10" fmla="*/ 670948 h 750671"/>
              <a:gd name="connsiteX11" fmla="*/ 2315196 w 9020589"/>
              <a:gd name="connsiteY11" fmla="*/ 684877 h 750671"/>
              <a:gd name="connsiteX12" fmla="*/ 2982404 w 9020589"/>
              <a:gd name="connsiteY12" fmla="*/ 584007 h 750671"/>
              <a:gd name="connsiteX13" fmla="*/ 4120889 w 9020589"/>
              <a:gd name="connsiteY13" fmla="*/ 299025 h 750671"/>
              <a:gd name="connsiteX14" fmla="*/ 5216095 w 9020589"/>
              <a:gd name="connsiteY14" fmla="*/ 101178 h 750671"/>
              <a:gd name="connsiteX15" fmla="*/ 6120948 w 9020589"/>
              <a:gd name="connsiteY15" fmla="*/ 18811 h 750671"/>
              <a:gd name="connsiteX16" fmla="*/ 6718668 w 9020589"/>
              <a:gd name="connsiteY16" fmla="*/ 0 h 750671"/>
              <a:gd name="connsiteX17" fmla="*/ 7243615 w 9020589"/>
              <a:gd name="connsiteY17" fmla="*/ 15169 h 750671"/>
              <a:gd name="connsiteX18" fmla="*/ 7867656 w 9020589"/>
              <a:gd name="connsiteY18" fmla="*/ 41593 h 750671"/>
              <a:gd name="connsiteX19" fmla="*/ 9020589 w 9020589"/>
              <a:gd name="connsiteY19" fmla="*/ 164889 h 750671"/>
              <a:gd name="connsiteX20" fmla="*/ 9020513 w 9020589"/>
              <a:gd name="connsiteY20" fmla="*/ 422235 h 750671"/>
              <a:gd name="connsiteX21" fmla="*/ 8658708 w 9020589"/>
              <a:gd name="connsiteY21" fmla="*/ 361774 h 750671"/>
              <a:gd name="connsiteX22" fmla="*/ 8029343 w 9020589"/>
              <a:gd name="connsiteY22" fmla="*/ 276366 h 750671"/>
              <a:gd name="connsiteX0" fmla="*/ 7485128 w 9020589"/>
              <a:gd name="connsiteY0" fmla="*/ 222864 h 752087"/>
              <a:gd name="connsiteX1" fmla="*/ 5909930 w 9020589"/>
              <a:gd name="connsiteY1" fmla="*/ 179284 h 752087"/>
              <a:gd name="connsiteX2" fmla="*/ 4398413 w 9020589"/>
              <a:gd name="connsiteY2" fmla="*/ 330079 h 752087"/>
              <a:gd name="connsiteX3" fmla="*/ 2974010 w 9020589"/>
              <a:gd name="connsiteY3" fmla="*/ 635226 h 752087"/>
              <a:gd name="connsiteX4" fmla="*/ 2178315 w 9020589"/>
              <a:gd name="connsiteY4" fmla="*/ 731312 h 752087"/>
              <a:gd name="connsiteX5" fmla="*/ 1188193 w 9020589"/>
              <a:gd name="connsiteY5" fmla="*/ 642681 h 752087"/>
              <a:gd name="connsiteX6" fmla="*/ 8364 w 9020589"/>
              <a:gd name="connsiteY6" fmla="*/ 294191 h 752087"/>
              <a:gd name="connsiteX7" fmla="*/ 0 w 9020589"/>
              <a:gd name="connsiteY7" fmla="*/ 178374 h 752087"/>
              <a:gd name="connsiteX8" fmla="*/ 883292 w 9020589"/>
              <a:gd name="connsiteY8" fmla="*/ 483687 h 752087"/>
              <a:gd name="connsiteX9" fmla="*/ 1253839 w 9020589"/>
              <a:gd name="connsiteY9" fmla="*/ 579450 h 752087"/>
              <a:gd name="connsiteX10" fmla="*/ 1855104 w 9020589"/>
              <a:gd name="connsiteY10" fmla="*/ 670948 h 752087"/>
              <a:gd name="connsiteX11" fmla="*/ 2315196 w 9020589"/>
              <a:gd name="connsiteY11" fmla="*/ 684877 h 752087"/>
              <a:gd name="connsiteX12" fmla="*/ 2982404 w 9020589"/>
              <a:gd name="connsiteY12" fmla="*/ 584007 h 752087"/>
              <a:gd name="connsiteX13" fmla="*/ 4120889 w 9020589"/>
              <a:gd name="connsiteY13" fmla="*/ 299025 h 752087"/>
              <a:gd name="connsiteX14" fmla="*/ 5216095 w 9020589"/>
              <a:gd name="connsiteY14" fmla="*/ 101178 h 752087"/>
              <a:gd name="connsiteX15" fmla="*/ 6120948 w 9020589"/>
              <a:gd name="connsiteY15" fmla="*/ 18811 h 752087"/>
              <a:gd name="connsiteX16" fmla="*/ 6718668 w 9020589"/>
              <a:gd name="connsiteY16" fmla="*/ 0 h 752087"/>
              <a:gd name="connsiteX17" fmla="*/ 7243615 w 9020589"/>
              <a:gd name="connsiteY17" fmla="*/ 15169 h 752087"/>
              <a:gd name="connsiteX18" fmla="*/ 7867656 w 9020589"/>
              <a:gd name="connsiteY18" fmla="*/ 41593 h 752087"/>
              <a:gd name="connsiteX19" fmla="*/ 9020589 w 9020589"/>
              <a:gd name="connsiteY19" fmla="*/ 164889 h 752087"/>
              <a:gd name="connsiteX20" fmla="*/ 9020513 w 9020589"/>
              <a:gd name="connsiteY20" fmla="*/ 422235 h 752087"/>
              <a:gd name="connsiteX21" fmla="*/ 8658708 w 9020589"/>
              <a:gd name="connsiteY21" fmla="*/ 361774 h 752087"/>
              <a:gd name="connsiteX22" fmla="*/ 8029343 w 9020589"/>
              <a:gd name="connsiteY22" fmla="*/ 276366 h 752087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883292 w 9020589"/>
              <a:gd name="connsiteY8" fmla="*/ 483687 h 774656"/>
              <a:gd name="connsiteX9" fmla="*/ 1253839 w 9020589"/>
              <a:gd name="connsiteY9" fmla="*/ 579450 h 774656"/>
              <a:gd name="connsiteX10" fmla="*/ 1855104 w 9020589"/>
              <a:gd name="connsiteY10" fmla="*/ 670948 h 774656"/>
              <a:gd name="connsiteX11" fmla="*/ 2315196 w 9020589"/>
              <a:gd name="connsiteY11" fmla="*/ 684877 h 774656"/>
              <a:gd name="connsiteX12" fmla="*/ 2982404 w 9020589"/>
              <a:gd name="connsiteY12" fmla="*/ 584007 h 774656"/>
              <a:gd name="connsiteX13" fmla="*/ 4120889 w 9020589"/>
              <a:gd name="connsiteY13" fmla="*/ 299025 h 774656"/>
              <a:gd name="connsiteX14" fmla="*/ 5216095 w 9020589"/>
              <a:gd name="connsiteY14" fmla="*/ 101178 h 774656"/>
              <a:gd name="connsiteX15" fmla="*/ 6120948 w 9020589"/>
              <a:gd name="connsiteY15" fmla="*/ 18811 h 774656"/>
              <a:gd name="connsiteX16" fmla="*/ 6718668 w 9020589"/>
              <a:gd name="connsiteY16" fmla="*/ 0 h 774656"/>
              <a:gd name="connsiteX17" fmla="*/ 7243615 w 9020589"/>
              <a:gd name="connsiteY17" fmla="*/ 15169 h 774656"/>
              <a:gd name="connsiteX18" fmla="*/ 7867656 w 9020589"/>
              <a:gd name="connsiteY18" fmla="*/ 41593 h 774656"/>
              <a:gd name="connsiteX19" fmla="*/ 9020589 w 9020589"/>
              <a:gd name="connsiteY19" fmla="*/ 164889 h 774656"/>
              <a:gd name="connsiteX20" fmla="*/ 9020513 w 9020589"/>
              <a:gd name="connsiteY20" fmla="*/ 422235 h 774656"/>
              <a:gd name="connsiteX21" fmla="*/ 8658708 w 9020589"/>
              <a:gd name="connsiteY21" fmla="*/ 361774 h 774656"/>
              <a:gd name="connsiteX22" fmla="*/ 8029343 w 9020589"/>
              <a:gd name="connsiteY22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883292 w 9020589"/>
              <a:gd name="connsiteY8" fmla="*/ 483687 h 774656"/>
              <a:gd name="connsiteX9" fmla="*/ 1253839 w 9020589"/>
              <a:gd name="connsiteY9" fmla="*/ 579450 h 774656"/>
              <a:gd name="connsiteX10" fmla="*/ 1855104 w 9020589"/>
              <a:gd name="connsiteY10" fmla="*/ 670948 h 774656"/>
              <a:gd name="connsiteX11" fmla="*/ 2315196 w 9020589"/>
              <a:gd name="connsiteY11" fmla="*/ 684877 h 774656"/>
              <a:gd name="connsiteX12" fmla="*/ 2982404 w 9020589"/>
              <a:gd name="connsiteY12" fmla="*/ 584007 h 774656"/>
              <a:gd name="connsiteX13" fmla="*/ 4120889 w 9020589"/>
              <a:gd name="connsiteY13" fmla="*/ 299025 h 774656"/>
              <a:gd name="connsiteX14" fmla="*/ 5216095 w 9020589"/>
              <a:gd name="connsiteY14" fmla="*/ 101178 h 774656"/>
              <a:gd name="connsiteX15" fmla="*/ 6120948 w 9020589"/>
              <a:gd name="connsiteY15" fmla="*/ 18811 h 774656"/>
              <a:gd name="connsiteX16" fmla="*/ 6718668 w 9020589"/>
              <a:gd name="connsiteY16" fmla="*/ 0 h 774656"/>
              <a:gd name="connsiteX17" fmla="*/ 7243615 w 9020589"/>
              <a:gd name="connsiteY17" fmla="*/ 15169 h 774656"/>
              <a:gd name="connsiteX18" fmla="*/ 7867656 w 9020589"/>
              <a:gd name="connsiteY18" fmla="*/ 41593 h 774656"/>
              <a:gd name="connsiteX19" fmla="*/ 9020589 w 9020589"/>
              <a:gd name="connsiteY19" fmla="*/ 164889 h 774656"/>
              <a:gd name="connsiteX20" fmla="*/ 9020513 w 9020589"/>
              <a:gd name="connsiteY20" fmla="*/ 422235 h 774656"/>
              <a:gd name="connsiteX21" fmla="*/ 8658708 w 9020589"/>
              <a:gd name="connsiteY21" fmla="*/ 361774 h 774656"/>
              <a:gd name="connsiteX22" fmla="*/ 8029343 w 9020589"/>
              <a:gd name="connsiteY22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38995 w 9020589"/>
              <a:gd name="connsiteY8" fmla="*/ 634499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04664 w 9020589"/>
              <a:gd name="connsiteY8" fmla="*/ 641995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04664 w 9020589"/>
              <a:gd name="connsiteY8" fmla="*/ 641995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04664 w 9020589"/>
              <a:gd name="connsiteY8" fmla="*/ 641995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99663 w 9020589"/>
              <a:gd name="connsiteY9" fmla="*/ 68396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99663 w 9020589"/>
              <a:gd name="connsiteY9" fmla="*/ 68396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99663 w 9020589"/>
              <a:gd name="connsiteY9" fmla="*/ 68396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236966 w 9020589"/>
              <a:gd name="connsiteY4" fmla="*/ 732729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236966 w 9020589"/>
              <a:gd name="connsiteY4" fmla="*/ 732729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67452 w 9020589"/>
              <a:gd name="connsiteY1" fmla="*/ 1673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98029 w 9020589"/>
              <a:gd name="connsiteY1" fmla="*/ 1444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501104 w 9020589"/>
              <a:gd name="connsiteY0" fmla="*/ 181142 h 774656"/>
              <a:gd name="connsiteX1" fmla="*/ 5998029 w 9020589"/>
              <a:gd name="connsiteY1" fmla="*/ 1444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501104 w 9020589"/>
              <a:gd name="connsiteY0" fmla="*/ 181142 h 774656"/>
              <a:gd name="connsiteX1" fmla="*/ 5998029 w 9020589"/>
              <a:gd name="connsiteY1" fmla="*/ 1444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86301 w 9020589"/>
              <a:gd name="connsiteY21" fmla="*/ 257795 h 774656"/>
              <a:gd name="connsiteX0" fmla="*/ 7501104 w 9020589"/>
              <a:gd name="connsiteY0" fmla="*/ 181142 h 823239"/>
              <a:gd name="connsiteX1" fmla="*/ 5998029 w 9020589"/>
              <a:gd name="connsiteY1" fmla="*/ 144476 h 823239"/>
              <a:gd name="connsiteX2" fmla="*/ 4398413 w 9020589"/>
              <a:gd name="connsiteY2" fmla="*/ 330079 h 823239"/>
              <a:gd name="connsiteX3" fmla="*/ 2974010 w 9020589"/>
              <a:gd name="connsiteY3" fmla="*/ 635226 h 823239"/>
              <a:gd name="connsiteX4" fmla="*/ 3056708 w 9020589"/>
              <a:gd name="connsiteY4" fmla="*/ 629555 h 823239"/>
              <a:gd name="connsiteX5" fmla="*/ 2236966 w 9020589"/>
              <a:gd name="connsiteY5" fmla="*/ 732729 h 823239"/>
              <a:gd name="connsiteX6" fmla="*/ 1235630 w 9020589"/>
              <a:gd name="connsiteY6" fmla="*/ 665250 h 823239"/>
              <a:gd name="connsiteX7" fmla="*/ 8364 w 9020589"/>
              <a:gd name="connsiteY7" fmla="*/ 294191 h 823239"/>
              <a:gd name="connsiteX8" fmla="*/ 0 w 9020589"/>
              <a:gd name="connsiteY8" fmla="*/ 178374 h 823239"/>
              <a:gd name="connsiteX9" fmla="*/ 1385787 w 9020589"/>
              <a:gd name="connsiteY9" fmla="*/ 637306 h 823239"/>
              <a:gd name="connsiteX10" fmla="*/ 2449602 w 9020589"/>
              <a:gd name="connsiteY10" fmla="*/ 659311 h 823239"/>
              <a:gd name="connsiteX11" fmla="*/ 2982404 w 9020589"/>
              <a:gd name="connsiteY11" fmla="*/ 584007 h 823239"/>
              <a:gd name="connsiteX12" fmla="*/ 4120889 w 9020589"/>
              <a:gd name="connsiteY12" fmla="*/ 299025 h 823239"/>
              <a:gd name="connsiteX13" fmla="*/ 5216095 w 9020589"/>
              <a:gd name="connsiteY13" fmla="*/ 101178 h 823239"/>
              <a:gd name="connsiteX14" fmla="*/ 6120948 w 9020589"/>
              <a:gd name="connsiteY14" fmla="*/ 18811 h 823239"/>
              <a:gd name="connsiteX15" fmla="*/ 6718668 w 9020589"/>
              <a:gd name="connsiteY15" fmla="*/ 0 h 823239"/>
              <a:gd name="connsiteX16" fmla="*/ 7243615 w 9020589"/>
              <a:gd name="connsiteY16" fmla="*/ 15169 h 823239"/>
              <a:gd name="connsiteX17" fmla="*/ 7867656 w 9020589"/>
              <a:gd name="connsiteY17" fmla="*/ 41593 h 823239"/>
              <a:gd name="connsiteX18" fmla="*/ 9020589 w 9020589"/>
              <a:gd name="connsiteY18" fmla="*/ 164889 h 823239"/>
              <a:gd name="connsiteX19" fmla="*/ 8999094 w 9020589"/>
              <a:gd name="connsiteY19" fmla="*/ 823239 h 823239"/>
              <a:gd name="connsiteX20" fmla="*/ 8658708 w 9020589"/>
              <a:gd name="connsiteY20" fmla="*/ 361774 h 823239"/>
              <a:gd name="connsiteX21" fmla="*/ 8086301 w 9020589"/>
              <a:gd name="connsiteY21" fmla="*/ 257795 h 823239"/>
              <a:gd name="connsiteX0" fmla="*/ 7501104 w 9067133"/>
              <a:gd name="connsiteY0" fmla="*/ 181142 h 774656"/>
              <a:gd name="connsiteX1" fmla="*/ 5998029 w 9067133"/>
              <a:gd name="connsiteY1" fmla="*/ 144476 h 774656"/>
              <a:gd name="connsiteX2" fmla="*/ 4398413 w 9067133"/>
              <a:gd name="connsiteY2" fmla="*/ 330079 h 774656"/>
              <a:gd name="connsiteX3" fmla="*/ 2974010 w 9067133"/>
              <a:gd name="connsiteY3" fmla="*/ 635226 h 774656"/>
              <a:gd name="connsiteX4" fmla="*/ 3056708 w 9067133"/>
              <a:gd name="connsiteY4" fmla="*/ 629555 h 774656"/>
              <a:gd name="connsiteX5" fmla="*/ 2236966 w 9067133"/>
              <a:gd name="connsiteY5" fmla="*/ 732729 h 774656"/>
              <a:gd name="connsiteX6" fmla="*/ 1235630 w 9067133"/>
              <a:gd name="connsiteY6" fmla="*/ 665250 h 774656"/>
              <a:gd name="connsiteX7" fmla="*/ 8364 w 9067133"/>
              <a:gd name="connsiteY7" fmla="*/ 294191 h 774656"/>
              <a:gd name="connsiteX8" fmla="*/ 0 w 9067133"/>
              <a:gd name="connsiteY8" fmla="*/ 178374 h 774656"/>
              <a:gd name="connsiteX9" fmla="*/ 1385787 w 9067133"/>
              <a:gd name="connsiteY9" fmla="*/ 637306 h 774656"/>
              <a:gd name="connsiteX10" fmla="*/ 2449602 w 9067133"/>
              <a:gd name="connsiteY10" fmla="*/ 659311 h 774656"/>
              <a:gd name="connsiteX11" fmla="*/ 2982404 w 9067133"/>
              <a:gd name="connsiteY11" fmla="*/ 584007 h 774656"/>
              <a:gd name="connsiteX12" fmla="*/ 4120889 w 9067133"/>
              <a:gd name="connsiteY12" fmla="*/ 299025 h 774656"/>
              <a:gd name="connsiteX13" fmla="*/ 5216095 w 9067133"/>
              <a:gd name="connsiteY13" fmla="*/ 101178 h 774656"/>
              <a:gd name="connsiteX14" fmla="*/ 6120948 w 9067133"/>
              <a:gd name="connsiteY14" fmla="*/ 18811 h 774656"/>
              <a:gd name="connsiteX15" fmla="*/ 6718668 w 9067133"/>
              <a:gd name="connsiteY15" fmla="*/ 0 h 774656"/>
              <a:gd name="connsiteX16" fmla="*/ 7243615 w 9067133"/>
              <a:gd name="connsiteY16" fmla="*/ 15169 h 774656"/>
              <a:gd name="connsiteX17" fmla="*/ 7867656 w 9067133"/>
              <a:gd name="connsiteY17" fmla="*/ 41593 h 774656"/>
              <a:gd name="connsiteX18" fmla="*/ 9020589 w 9067133"/>
              <a:gd name="connsiteY18" fmla="*/ 164889 h 774656"/>
              <a:gd name="connsiteX19" fmla="*/ 9067107 w 9067133"/>
              <a:gd name="connsiteY19" fmla="*/ 474715 h 774656"/>
              <a:gd name="connsiteX20" fmla="*/ 8658708 w 9067133"/>
              <a:gd name="connsiteY20" fmla="*/ 361774 h 774656"/>
              <a:gd name="connsiteX21" fmla="*/ 8086301 w 9067133"/>
              <a:gd name="connsiteY21" fmla="*/ 257795 h 774656"/>
              <a:gd name="connsiteX0" fmla="*/ 7501104 w 9067133"/>
              <a:gd name="connsiteY0" fmla="*/ 181142 h 774656"/>
              <a:gd name="connsiteX1" fmla="*/ 5998029 w 9067133"/>
              <a:gd name="connsiteY1" fmla="*/ 144476 h 774656"/>
              <a:gd name="connsiteX2" fmla="*/ 4398413 w 9067133"/>
              <a:gd name="connsiteY2" fmla="*/ 330079 h 774656"/>
              <a:gd name="connsiteX3" fmla="*/ 2974010 w 9067133"/>
              <a:gd name="connsiteY3" fmla="*/ 635226 h 774656"/>
              <a:gd name="connsiteX4" fmla="*/ 3056708 w 9067133"/>
              <a:gd name="connsiteY4" fmla="*/ 629555 h 774656"/>
              <a:gd name="connsiteX5" fmla="*/ 2236966 w 9067133"/>
              <a:gd name="connsiteY5" fmla="*/ 732729 h 774656"/>
              <a:gd name="connsiteX6" fmla="*/ 1235630 w 9067133"/>
              <a:gd name="connsiteY6" fmla="*/ 665250 h 774656"/>
              <a:gd name="connsiteX7" fmla="*/ 8364 w 9067133"/>
              <a:gd name="connsiteY7" fmla="*/ 294191 h 774656"/>
              <a:gd name="connsiteX8" fmla="*/ 0 w 9067133"/>
              <a:gd name="connsiteY8" fmla="*/ 178374 h 774656"/>
              <a:gd name="connsiteX9" fmla="*/ 1385787 w 9067133"/>
              <a:gd name="connsiteY9" fmla="*/ 637306 h 774656"/>
              <a:gd name="connsiteX10" fmla="*/ 2449602 w 9067133"/>
              <a:gd name="connsiteY10" fmla="*/ 659311 h 774656"/>
              <a:gd name="connsiteX11" fmla="*/ 2982404 w 9067133"/>
              <a:gd name="connsiteY11" fmla="*/ 584007 h 774656"/>
              <a:gd name="connsiteX12" fmla="*/ 4120889 w 9067133"/>
              <a:gd name="connsiteY12" fmla="*/ 299025 h 774656"/>
              <a:gd name="connsiteX13" fmla="*/ 5216095 w 9067133"/>
              <a:gd name="connsiteY13" fmla="*/ 101178 h 774656"/>
              <a:gd name="connsiteX14" fmla="*/ 6120948 w 9067133"/>
              <a:gd name="connsiteY14" fmla="*/ 18811 h 774656"/>
              <a:gd name="connsiteX15" fmla="*/ 6718668 w 9067133"/>
              <a:gd name="connsiteY15" fmla="*/ 0 h 774656"/>
              <a:gd name="connsiteX16" fmla="*/ 7243615 w 9067133"/>
              <a:gd name="connsiteY16" fmla="*/ 15169 h 774656"/>
              <a:gd name="connsiteX17" fmla="*/ 7867656 w 9067133"/>
              <a:gd name="connsiteY17" fmla="*/ 41593 h 774656"/>
              <a:gd name="connsiteX18" fmla="*/ 9043017 w 9067133"/>
              <a:gd name="connsiteY18" fmla="*/ 122583 h 774656"/>
              <a:gd name="connsiteX19" fmla="*/ 9067107 w 9067133"/>
              <a:gd name="connsiteY19" fmla="*/ 474715 h 774656"/>
              <a:gd name="connsiteX20" fmla="*/ 8658708 w 9067133"/>
              <a:gd name="connsiteY20" fmla="*/ 361774 h 774656"/>
              <a:gd name="connsiteX21" fmla="*/ 8086301 w 9067133"/>
              <a:gd name="connsiteY21" fmla="*/ 257795 h 774656"/>
              <a:gd name="connsiteX0" fmla="*/ 7501104 w 9067133"/>
              <a:gd name="connsiteY0" fmla="*/ 196596 h 790110"/>
              <a:gd name="connsiteX1" fmla="*/ 5998029 w 9067133"/>
              <a:gd name="connsiteY1" fmla="*/ 159930 h 790110"/>
              <a:gd name="connsiteX2" fmla="*/ 4398413 w 9067133"/>
              <a:gd name="connsiteY2" fmla="*/ 345533 h 790110"/>
              <a:gd name="connsiteX3" fmla="*/ 2974010 w 9067133"/>
              <a:gd name="connsiteY3" fmla="*/ 650680 h 790110"/>
              <a:gd name="connsiteX4" fmla="*/ 3056708 w 9067133"/>
              <a:gd name="connsiteY4" fmla="*/ 645009 h 790110"/>
              <a:gd name="connsiteX5" fmla="*/ 2236966 w 9067133"/>
              <a:gd name="connsiteY5" fmla="*/ 748183 h 790110"/>
              <a:gd name="connsiteX6" fmla="*/ 1235630 w 9067133"/>
              <a:gd name="connsiteY6" fmla="*/ 680704 h 790110"/>
              <a:gd name="connsiteX7" fmla="*/ 8364 w 9067133"/>
              <a:gd name="connsiteY7" fmla="*/ 309645 h 790110"/>
              <a:gd name="connsiteX8" fmla="*/ 0 w 9067133"/>
              <a:gd name="connsiteY8" fmla="*/ 193828 h 790110"/>
              <a:gd name="connsiteX9" fmla="*/ 1385787 w 9067133"/>
              <a:gd name="connsiteY9" fmla="*/ 652760 h 790110"/>
              <a:gd name="connsiteX10" fmla="*/ 2449602 w 9067133"/>
              <a:gd name="connsiteY10" fmla="*/ 674765 h 790110"/>
              <a:gd name="connsiteX11" fmla="*/ 2982404 w 9067133"/>
              <a:gd name="connsiteY11" fmla="*/ 599461 h 790110"/>
              <a:gd name="connsiteX12" fmla="*/ 4120889 w 9067133"/>
              <a:gd name="connsiteY12" fmla="*/ 314479 h 790110"/>
              <a:gd name="connsiteX13" fmla="*/ 5216095 w 9067133"/>
              <a:gd name="connsiteY13" fmla="*/ 116632 h 790110"/>
              <a:gd name="connsiteX14" fmla="*/ 6120948 w 9067133"/>
              <a:gd name="connsiteY14" fmla="*/ 34265 h 790110"/>
              <a:gd name="connsiteX15" fmla="*/ 6718668 w 9067133"/>
              <a:gd name="connsiteY15" fmla="*/ 15454 h 790110"/>
              <a:gd name="connsiteX16" fmla="*/ 7243615 w 9067133"/>
              <a:gd name="connsiteY16" fmla="*/ 30623 h 790110"/>
              <a:gd name="connsiteX17" fmla="*/ 7830304 w 9067133"/>
              <a:gd name="connsiteY17" fmla="*/ 0 h 790110"/>
              <a:gd name="connsiteX18" fmla="*/ 9043017 w 9067133"/>
              <a:gd name="connsiteY18" fmla="*/ 138037 h 790110"/>
              <a:gd name="connsiteX19" fmla="*/ 9067107 w 9067133"/>
              <a:gd name="connsiteY19" fmla="*/ 490169 h 790110"/>
              <a:gd name="connsiteX20" fmla="*/ 8658708 w 9067133"/>
              <a:gd name="connsiteY20" fmla="*/ 377228 h 790110"/>
              <a:gd name="connsiteX21" fmla="*/ 8086301 w 9067133"/>
              <a:gd name="connsiteY21" fmla="*/ 273249 h 790110"/>
              <a:gd name="connsiteX0" fmla="*/ 7501104 w 9067133"/>
              <a:gd name="connsiteY0" fmla="*/ 238094 h 831608"/>
              <a:gd name="connsiteX1" fmla="*/ 5998029 w 9067133"/>
              <a:gd name="connsiteY1" fmla="*/ 201428 h 831608"/>
              <a:gd name="connsiteX2" fmla="*/ 4398413 w 9067133"/>
              <a:gd name="connsiteY2" fmla="*/ 387031 h 831608"/>
              <a:gd name="connsiteX3" fmla="*/ 2974010 w 9067133"/>
              <a:gd name="connsiteY3" fmla="*/ 692178 h 831608"/>
              <a:gd name="connsiteX4" fmla="*/ 3056708 w 9067133"/>
              <a:gd name="connsiteY4" fmla="*/ 686507 h 831608"/>
              <a:gd name="connsiteX5" fmla="*/ 2236966 w 9067133"/>
              <a:gd name="connsiteY5" fmla="*/ 789681 h 831608"/>
              <a:gd name="connsiteX6" fmla="*/ 1235630 w 9067133"/>
              <a:gd name="connsiteY6" fmla="*/ 722202 h 831608"/>
              <a:gd name="connsiteX7" fmla="*/ 8364 w 9067133"/>
              <a:gd name="connsiteY7" fmla="*/ 351143 h 831608"/>
              <a:gd name="connsiteX8" fmla="*/ 0 w 9067133"/>
              <a:gd name="connsiteY8" fmla="*/ 235326 h 831608"/>
              <a:gd name="connsiteX9" fmla="*/ 1385787 w 9067133"/>
              <a:gd name="connsiteY9" fmla="*/ 694258 h 831608"/>
              <a:gd name="connsiteX10" fmla="*/ 2449602 w 9067133"/>
              <a:gd name="connsiteY10" fmla="*/ 716263 h 831608"/>
              <a:gd name="connsiteX11" fmla="*/ 2982404 w 9067133"/>
              <a:gd name="connsiteY11" fmla="*/ 640959 h 831608"/>
              <a:gd name="connsiteX12" fmla="*/ 4120889 w 9067133"/>
              <a:gd name="connsiteY12" fmla="*/ 355977 h 831608"/>
              <a:gd name="connsiteX13" fmla="*/ 5216095 w 9067133"/>
              <a:gd name="connsiteY13" fmla="*/ 158130 h 831608"/>
              <a:gd name="connsiteX14" fmla="*/ 6120948 w 9067133"/>
              <a:gd name="connsiteY14" fmla="*/ 75763 h 831608"/>
              <a:gd name="connsiteX15" fmla="*/ 6718668 w 9067133"/>
              <a:gd name="connsiteY15" fmla="*/ 56952 h 831608"/>
              <a:gd name="connsiteX16" fmla="*/ 7224496 w 9067133"/>
              <a:gd name="connsiteY16" fmla="*/ 0 h 831608"/>
              <a:gd name="connsiteX17" fmla="*/ 7830304 w 9067133"/>
              <a:gd name="connsiteY17" fmla="*/ 41498 h 831608"/>
              <a:gd name="connsiteX18" fmla="*/ 9043017 w 9067133"/>
              <a:gd name="connsiteY18" fmla="*/ 179535 h 831608"/>
              <a:gd name="connsiteX19" fmla="*/ 9067107 w 9067133"/>
              <a:gd name="connsiteY19" fmla="*/ 531667 h 831608"/>
              <a:gd name="connsiteX20" fmla="*/ 8658708 w 9067133"/>
              <a:gd name="connsiteY20" fmla="*/ 418726 h 831608"/>
              <a:gd name="connsiteX21" fmla="*/ 8086301 w 9067133"/>
              <a:gd name="connsiteY21" fmla="*/ 314747 h 831608"/>
              <a:gd name="connsiteX0" fmla="*/ 7501104 w 9067133"/>
              <a:gd name="connsiteY0" fmla="*/ 196596 h 790110"/>
              <a:gd name="connsiteX1" fmla="*/ 5998029 w 9067133"/>
              <a:gd name="connsiteY1" fmla="*/ 159930 h 790110"/>
              <a:gd name="connsiteX2" fmla="*/ 4398413 w 9067133"/>
              <a:gd name="connsiteY2" fmla="*/ 345533 h 790110"/>
              <a:gd name="connsiteX3" fmla="*/ 2974010 w 9067133"/>
              <a:gd name="connsiteY3" fmla="*/ 650680 h 790110"/>
              <a:gd name="connsiteX4" fmla="*/ 3056708 w 9067133"/>
              <a:gd name="connsiteY4" fmla="*/ 645009 h 790110"/>
              <a:gd name="connsiteX5" fmla="*/ 2236966 w 9067133"/>
              <a:gd name="connsiteY5" fmla="*/ 748183 h 790110"/>
              <a:gd name="connsiteX6" fmla="*/ 1235630 w 9067133"/>
              <a:gd name="connsiteY6" fmla="*/ 680704 h 790110"/>
              <a:gd name="connsiteX7" fmla="*/ 8364 w 9067133"/>
              <a:gd name="connsiteY7" fmla="*/ 309645 h 790110"/>
              <a:gd name="connsiteX8" fmla="*/ 0 w 9067133"/>
              <a:gd name="connsiteY8" fmla="*/ 193828 h 790110"/>
              <a:gd name="connsiteX9" fmla="*/ 1385787 w 9067133"/>
              <a:gd name="connsiteY9" fmla="*/ 652760 h 790110"/>
              <a:gd name="connsiteX10" fmla="*/ 2449602 w 9067133"/>
              <a:gd name="connsiteY10" fmla="*/ 674765 h 790110"/>
              <a:gd name="connsiteX11" fmla="*/ 2982404 w 9067133"/>
              <a:gd name="connsiteY11" fmla="*/ 599461 h 790110"/>
              <a:gd name="connsiteX12" fmla="*/ 4120889 w 9067133"/>
              <a:gd name="connsiteY12" fmla="*/ 314479 h 790110"/>
              <a:gd name="connsiteX13" fmla="*/ 5216095 w 9067133"/>
              <a:gd name="connsiteY13" fmla="*/ 116632 h 790110"/>
              <a:gd name="connsiteX14" fmla="*/ 6120948 w 9067133"/>
              <a:gd name="connsiteY14" fmla="*/ 34265 h 790110"/>
              <a:gd name="connsiteX15" fmla="*/ 6718668 w 9067133"/>
              <a:gd name="connsiteY15" fmla="*/ 15454 h 790110"/>
              <a:gd name="connsiteX16" fmla="*/ 7830304 w 9067133"/>
              <a:gd name="connsiteY16" fmla="*/ 0 h 790110"/>
              <a:gd name="connsiteX17" fmla="*/ 9043017 w 9067133"/>
              <a:gd name="connsiteY17" fmla="*/ 138037 h 790110"/>
              <a:gd name="connsiteX18" fmla="*/ 9067107 w 9067133"/>
              <a:gd name="connsiteY18" fmla="*/ 490169 h 790110"/>
              <a:gd name="connsiteX19" fmla="*/ 8658708 w 9067133"/>
              <a:gd name="connsiteY19" fmla="*/ 377228 h 790110"/>
              <a:gd name="connsiteX20" fmla="*/ 8086301 w 9067133"/>
              <a:gd name="connsiteY20" fmla="*/ 273249 h 790110"/>
              <a:gd name="connsiteX0" fmla="*/ 7501104 w 9067133"/>
              <a:gd name="connsiteY0" fmla="*/ 213891 h 807405"/>
              <a:gd name="connsiteX1" fmla="*/ 5998029 w 9067133"/>
              <a:gd name="connsiteY1" fmla="*/ 177225 h 807405"/>
              <a:gd name="connsiteX2" fmla="*/ 4398413 w 9067133"/>
              <a:gd name="connsiteY2" fmla="*/ 362828 h 807405"/>
              <a:gd name="connsiteX3" fmla="*/ 2974010 w 9067133"/>
              <a:gd name="connsiteY3" fmla="*/ 667975 h 807405"/>
              <a:gd name="connsiteX4" fmla="*/ 3056708 w 9067133"/>
              <a:gd name="connsiteY4" fmla="*/ 662304 h 807405"/>
              <a:gd name="connsiteX5" fmla="*/ 2236966 w 9067133"/>
              <a:gd name="connsiteY5" fmla="*/ 765478 h 807405"/>
              <a:gd name="connsiteX6" fmla="*/ 1235630 w 9067133"/>
              <a:gd name="connsiteY6" fmla="*/ 697999 h 807405"/>
              <a:gd name="connsiteX7" fmla="*/ 8364 w 9067133"/>
              <a:gd name="connsiteY7" fmla="*/ 326940 h 807405"/>
              <a:gd name="connsiteX8" fmla="*/ 0 w 9067133"/>
              <a:gd name="connsiteY8" fmla="*/ 211123 h 807405"/>
              <a:gd name="connsiteX9" fmla="*/ 1385787 w 9067133"/>
              <a:gd name="connsiteY9" fmla="*/ 670055 h 807405"/>
              <a:gd name="connsiteX10" fmla="*/ 2449602 w 9067133"/>
              <a:gd name="connsiteY10" fmla="*/ 692060 h 807405"/>
              <a:gd name="connsiteX11" fmla="*/ 2982404 w 9067133"/>
              <a:gd name="connsiteY11" fmla="*/ 616756 h 807405"/>
              <a:gd name="connsiteX12" fmla="*/ 4120889 w 9067133"/>
              <a:gd name="connsiteY12" fmla="*/ 331774 h 807405"/>
              <a:gd name="connsiteX13" fmla="*/ 5216095 w 9067133"/>
              <a:gd name="connsiteY13" fmla="*/ 133927 h 807405"/>
              <a:gd name="connsiteX14" fmla="*/ 6120948 w 9067133"/>
              <a:gd name="connsiteY14" fmla="*/ 51560 h 807405"/>
              <a:gd name="connsiteX15" fmla="*/ 7830304 w 9067133"/>
              <a:gd name="connsiteY15" fmla="*/ 17295 h 807405"/>
              <a:gd name="connsiteX16" fmla="*/ 9043017 w 9067133"/>
              <a:gd name="connsiteY16" fmla="*/ 155332 h 807405"/>
              <a:gd name="connsiteX17" fmla="*/ 9067107 w 9067133"/>
              <a:gd name="connsiteY17" fmla="*/ 507464 h 807405"/>
              <a:gd name="connsiteX18" fmla="*/ 8658708 w 9067133"/>
              <a:gd name="connsiteY18" fmla="*/ 394523 h 807405"/>
              <a:gd name="connsiteX19" fmla="*/ 8086301 w 9067133"/>
              <a:gd name="connsiteY19" fmla="*/ 290544 h 807405"/>
              <a:gd name="connsiteX0" fmla="*/ 7501104 w 9067133"/>
              <a:gd name="connsiteY0" fmla="*/ 255030 h 848544"/>
              <a:gd name="connsiteX1" fmla="*/ 5998029 w 9067133"/>
              <a:gd name="connsiteY1" fmla="*/ 218364 h 848544"/>
              <a:gd name="connsiteX2" fmla="*/ 4398413 w 9067133"/>
              <a:gd name="connsiteY2" fmla="*/ 403967 h 848544"/>
              <a:gd name="connsiteX3" fmla="*/ 2974010 w 9067133"/>
              <a:gd name="connsiteY3" fmla="*/ 709114 h 848544"/>
              <a:gd name="connsiteX4" fmla="*/ 3056708 w 9067133"/>
              <a:gd name="connsiteY4" fmla="*/ 703443 h 848544"/>
              <a:gd name="connsiteX5" fmla="*/ 2236966 w 9067133"/>
              <a:gd name="connsiteY5" fmla="*/ 806617 h 848544"/>
              <a:gd name="connsiteX6" fmla="*/ 1235630 w 9067133"/>
              <a:gd name="connsiteY6" fmla="*/ 739138 h 848544"/>
              <a:gd name="connsiteX7" fmla="*/ 8364 w 9067133"/>
              <a:gd name="connsiteY7" fmla="*/ 368079 h 848544"/>
              <a:gd name="connsiteX8" fmla="*/ 0 w 9067133"/>
              <a:gd name="connsiteY8" fmla="*/ 252262 h 848544"/>
              <a:gd name="connsiteX9" fmla="*/ 1385787 w 9067133"/>
              <a:gd name="connsiteY9" fmla="*/ 711194 h 848544"/>
              <a:gd name="connsiteX10" fmla="*/ 2449602 w 9067133"/>
              <a:gd name="connsiteY10" fmla="*/ 733199 h 848544"/>
              <a:gd name="connsiteX11" fmla="*/ 2982404 w 9067133"/>
              <a:gd name="connsiteY11" fmla="*/ 657895 h 848544"/>
              <a:gd name="connsiteX12" fmla="*/ 4120889 w 9067133"/>
              <a:gd name="connsiteY12" fmla="*/ 372913 h 848544"/>
              <a:gd name="connsiteX13" fmla="*/ 5216095 w 9067133"/>
              <a:gd name="connsiteY13" fmla="*/ 175066 h 848544"/>
              <a:gd name="connsiteX14" fmla="*/ 6122755 w 9067133"/>
              <a:gd name="connsiteY14" fmla="*/ 19439 h 848544"/>
              <a:gd name="connsiteX15" fmla="*/ 7830304 w 9067133"/>
              <a:gd name="connsiteY15" fmla="*/ 58434 h 848544"/>
              <a:gd name="connsiteX16" fmla="*/ 9043017 w 9067133"/>
              <a:gd name="connsiteY16" fmla="*/ 196471 h 848544"/>
              <a:gd name="connsiteX17" fmla="*/ 9067107 w 9067133"/>
              <a:gd name="connsiteY17" fmla="*/ 548603 h 848544"/>
              <a:gd name="connsiteX18" fmla="*/ 8658708 w 9067133"/>
              <a:gd name="connsiteY18" fmla="*/ 435662 h 848544"/>
              <a:gd name="connsiteX19" fmla="*/ 8086301 w 9067133"/>
              <a:gd name="connsiteY19" fmla="*/ 331683 h 848544"/>
              <a:gd name="connsiteX0" fmla="*/ 7501104 w 9067133"/>
              <a:gd name="connsiteY0" fmla="*/ 235591 h 829105"/>
              <a:gd name="connsiteX1" fmla="*/ 5998029 w 9067133"/>
              <a:gd name="connsiteY1" fmla="*/ 198925 h 829105"/>
              <a:gd name="connsiteX2" fmla="*/ 4398413 w 9067133"/>
              <a:gd name="connsiteY2" fmla="*/ 384528 h 829105"/>
              <a:gd name="connsiteX3" fmla="*/ 2974010 w 9067133"/>
              <a:gd name="connsiteY3" fmla="*/ 689675 h 829105"/>
              <a:gd name="connsiteX4" fmla="*/ 3056708 w 9067133"/>
              <a:gd name="connsiteY4" fmla="*/ 684004 h 829105"/>
              <a:gd name="connsiteX5" fmla="*/ 2236966 w 9067133"/>
              <a:gd name="connsiteY5" fmla="*/ 787178 h 829105"/>
              <a:gd name="connsiteX6" fmla="*/ 1235630 w 9067133"/>
              <a:gd name="connsiteY6" fmla="*/ 719699 h 829105"/>
              <a:gd name="connsiteX7" fmla="*/ 8364 w 9067133"/>
              <a:gd name="connsiteY7" fmla="*/ 348640 h 829105"/>
              <a:gd name="connsiteX8" fmla="*/ 0 w 9067133"/>
              <a:gd name="connsiteY8" fmla="*/ 232823 h 829105"/>
              <a:gd name="connsiteX9" fmla="*/ 1385787 w 9067133"/>
              <a:gd name="connsiteY9" fmla="*/ 691755 h 829105"/>
              <a:gd name="connsiteX10" fmla="*/ 2449602 w 9067133"/>
              <a:gd name="connsiteY10" fmla="*/ 713760 h 829105"/>
              <a:gd name="connsiteX11" fmla="*/ 2982404 w 9067133"/>
              <a:gd name="connsiteY11" fmla="*/ 638456 h 829105"/>
              <a:gd name="connsiteX12" fmla="*/ 4120889 w 9067133"/>
              <a:gd name="connsiteY12" fmla="*/ 353474 h 829105"/>
              <a:gd name="connsiteX13" fmla="*/ 5216095 w 9067133"/>
              <a:gd name="connsiteY13" fmla="*/ 155627 h 829105"/>
              <a:gd name="connsiteX14" fmla="*/ 6122755 w 9067133"/>
              <a:gd name="connsiteY14" fmla="*/ 0 h 829105"/>
              <a:gd name="connsiteX15" fmla="*/ 7830304 w 9067133"/>
              <a:gd name="connsiteY15" fmla="*/ 38995 h 829105"/>
              <a:gd name="connsiteX16" fmla="*/ 9043017 w 9067133"/>
              <a:gd name="connsiteY16" fmla="*/ 177032 h 829105"/>
              <a:gd name="connsiteX17" fmla="*/ 9067107 w 9067133"/>
              <a:gd name="connsiteY17" fmla="*/ 529164 h 829105"/>
              <a:gd name="connsiteX18" fmla="*/ 8658708 w 9067133"/>
              <a:gd name="connsiteY18" fmla="*/ 416223 h 829105"/>
              <a:gd name="connsiteX19" fmla="*/ 8086301 w 9067133"/>
              <a:gd name="connsiteY19" fmla="*/ 312244 h 829105"/>
              <a:gd name="connsiteX0" fmla="*/ 7501104 w 9067133"/>
              <a:gd name="connsiteY0" fmla="*/ 255030 h 848544"/>
              <a:gd name="connsiteX1" fmla="*/ 5998029 w 9067133"/>
              <a:gd name="connsiteY1" fmla="*/ 218364 h 848544"/>
              <a:gd name="connsiteX2" fmla="*/ 4398413 w 9067133"/>
              <a:gd name="connsiteY2" fmla="*/ 403967 h 848544"/>
              <a:gd name="connsiteX3" fmla="*/ 2974010 w 9067133"/>
              <a:gd name="connsiteY3" fmla="*/ 709114 h 848544"/>
              <a:gd name="connsiteX4" fmla="*/ 3056708 w 9067133"/>
              <a:gd name="connsiteY4" fmla="*/ 703443 h 848544"/>
              <a:gd name="connsiteX5" fmla="*/ 2236966 w 9067133"/>
              <a:gd name="connsiteY5" fmla="*/ 806617 h 848544"/>
              <a:gd name="connsiteX6" fmla="*/ 1235630 w 9067133"/>
              <a:gd name="connsiteY6" fmla="*/ 739138 h 848544"/>
              <a:gd name="connsiteX7" fmla="*/ 8364 w 9067133"/>
              <a:gd name="connsiteY7" fmla="*/ 368079 h 848544"/>
              <a:gd name="connsiteX8" fmla="*/ 0 w 9067133"/>
              <a:gd name="connsiteY8" fmla="*/ 252262 h 848544"/>
              <a:gd name="connsiteX9" fmla="*/ 1385787 w 9067133"/>
              <a:gd name="connsiteY9" fmla="*/ 711194 h 848544"/>
              <a:gd name="connsiteX10" fmla="*/ 2449602 w 9067133"/>
              <a:gd name="connsiteY10" fmla="*/ 733199 h 848544"/>
              <a:gd name="connsiteX11" fmla="*/ 2982404 w 9067133"/>
              <a:gd name="connsiteY11" fmla="*/ 657895 h 848544"/>
              <a:gd name="connsiteX12" fmla="*/ 4120889 w 9067133"/>
              <a:gd name="connsiteY12" fmla="*/ 372913 h 848544"/>
              <a:gd name="connsiteX13" fmla="*/ 5216095 w 9067133"/>
              <a:gd name="connsiteY13" fmla="*/ 175066 h 848544"/>
              <a:gd name="connsiteX14" fmla="*/ 6122755 w 9067133"/>
              <a:gd name="connsiteY14" fmla="*/ 19439 h 848544"/>
              <a:gd name="connsiteX15" fmla="*/ 7830304 w 9067133"/>
              <a:gd name="connsiteY15" fmla="*/ 58434 h 848544"/>
              <a:gd name="connsiteX16" fmla="*/ 9043017 w 9067133"/>
              <a:gd name="connsiteY16" fmla="*/ 196471 h 848544"/>
              <a:gd name="connsiteX17" fmla="*/ 9067107 w 9067133"/>
              <a:gd name="connsiteY17" fmla="*/ 548603 h 848544"/>
              <a:gd name="connsiteX18" fmla="*/ 8658708 w 9067133"/>
              <a:gd name="connsiteY18" fmla="*/ 435662 h 848544"/>
              <a:gd name="connsiteX19" fmla="*/ 8086301 w 9067133"/>
              <a:gd name="connsiteY19" fmla="*/ 331683 h 848544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5216095 w 9067133"/>
              <a:gd name="connsiteY13" fmla="*/ 197310 h 870788"/>
              <a:gd name="connsiteX14" fmla="*/ 6122755 w 9067133"/>
              <a:gd name="connsiteY14" fmla="*/ 41683 h 870788"/>
              <a:gd name="connsiteX15" fmla="*/ 7830304 w 9067133"/>
              <a:gd name="connsiteY15" fmla="*/ 80678 h 870788"/>
              <a:gd name="connsiteX16" fmla="*/ 9043017 w 9067133"/>
              <a:gd name="connsiteY16" fmla="*/ 218715 h 870788"/>
              <a:gd name="connsiteX17" fmla="*/ 9067107 w 9067133"/>
              <a:gd name="connsiteY17" fmla="*/ 570847 h 870788"/>
              <a:gd name="connsiteX18" fmla="*/ 8658708 w 9067133"/>
              <a:gd name="connsiteY18" fmla="*/ 457906 h 870788"/>
              <a:gd name="connsiteX19" fmla="*/ 8086301 w 9067133"/>
              <a:gd name="connsiteY19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18" fmla="*/ 7509253 w 9067133"/>
              <a:gd name="connsiteY18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18" fmla="*/ 7509253 w 9067133"/>
              <a:gd name="connsiteY18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18" fmla="*/ 7509253 w 9067133"/>
              <a:gd name="connsiteY18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086301 w 9067133"/>
              <a:gd name="connsiteY16" fmla="*/ 353927 h 870788"/>
              <a:gd name="connsiteX17" fmla="*/ 7509253 w 9067133"/>
              <a:gd name="connsiteY17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086301 w 9067133"/>
              <a:gd name="connsiteY16" fmla="*/ 353927 h 870788"/>
              <a:gd name="connsiteX17" fmla="*/ 7509253 w 9067133"/>
              <a:gd name="connsiteY17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086301 w 9067133"/>
              <a:gd name="connsiteY16" fmla="*/ 353927 h 870788"/>
              <a:gd name="connsiteX17" fmla="*/ 7509253 w 9067133"/>
              <a:gd name="connsiteY17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56621 w 9067133"/>
              <a:gd name="connsiteY9" fmla="*/ 761521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12627 w 9067133"/>
              <a:gd name="connsiteY6" fmla="*/ 440622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56621 w 9067133"/>
              <a:gd name="connsiteY9" fmla="*/ 761521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4171 w 9062051"/>
              <a:gd name="connsiteY0" fmla="*/ 296680 h 870788"/>
              <a:gd name="connsiteX1" fmla="*/ 5994641 w 9062051"/>
              <a:gd name="connsiteY1" fmla="*/ 260595 h 870788"/>
              <a:gd name="connsiteX2" fmla="*/ 4260056 w 9062051"/>
              <a:gd name="connsiteY2" fmla="*/ 465102 h 870788"/>
              <a:gd name="connsiteX3" fmla="*/ 3051626 w 9062051"/>
              <a:gd name="connsiteY3" fmla="*/ 725687 h 870788"/>
              <a:gd name="connsiteX4" fmla="*/ 2231884 w 9062051"/>
              <a:gd name="connsiteY4" fmla="*/ 828861 h 870788"/>
              <a:gd name="connsiteX5" fmla="*/ 1230548 w 9062051"/>
              <a:gd name="connsiteY5" fmla="*/ 761382 h 870788"/>
              <a:gd name="connsiteX6" fmla="*/ 7545 w 9062051"/>
              <a:gd name="connsiteY6" fmla="*/ 440622 h 870788"/>
              <a:gd name="connsiteX7" fmla="*/ 0 w 9062051"/>
              <a:gd name="connsiteY7" fmla="*/ 334468 h 870788"/>
              <a:gd name="connsiteX8" fmla="*/ 1493812 w 9062051"/>
              <a:gd name="connsiteY8" fmla="*/ 763504 h 870788"/>
              <a:gd name="connsiteX9" fmla="*/ 2451539 w 9062051"/>
              <a:gd name="connsiteY9" fmla="*/ 761521 h 870788"/>
              <a:gd name="connsiteX10" fmla="*/ 2977322 w 9062051"/>
              <a:gd name="connsiteY10" fmla="*/ 680139 h 870788"/>
              <a:gd name="connsiteX11" fmla="*/ 4077672 w 9062051"/>
              <a:gd name="connsiteY11" fmla="*/ 393582 h 870788"/>
              <a:gd name="connsiteX12" fmla="*/ 6117673 w 9062051"/>
              <a:gd name="connsiteY12" fmla="*/ 41683 h 870788"/>
              <a:gd name="connsiteX13" fmla="*/ 7825222 w 9062051"/>
              <a:gd name="connsiteY13" fmla="*/ 80678 h 870788"/>
              <a:gd name="connsiteX14" fmla="*/ 9037935 w 9062051"/>
              <a:gd name="connsiteY14" fmla="*/ 218715 h 870788"/>
              <a:gd name="connsiteX15" fmla="*/ 9062025 w 9062051"/>
              <a:gd name="connsiteY15" fmla="*/ 570847 h 870788"/>
              <a:gd name="connsiteX16" fmla="*/ 7504171 w 9062051"/>
              <a:gd name="connsiteY16" fmla="*/ 296680 h 870788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46677 w 9062051"/>
              <a:gd name="connsiteY5" fmla="*/ 70030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451539 w 9062051"/>
              <a:gd name="connsiteY9" fmla="*/ 761521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451539 w 9062051"/>
              <a:gd name="connsiteY9" fmla="*/ 761521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451539 w 9062051"/>
              <a:gd name="connsiteY9" fmla="*/ 761521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379950 w 9062051"/>
              <a:gd name="connsiteY9" fmla="*/ 777722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379950 w 9062051"/>
              <a:gd name="connsiteY9" fmla="*/ 777722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13828 w 9066430"/>
              <a:gd name="connsiteY12" fmla="*/ 63162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13828 w 9066430"/>
              <a:gd name="connsiteY12" fmla="*/ 63162 h 828861"/>
              <a:gd name="connsiteX13" fmla="*/ 7829601 w 9066430"/>
              <a:gd name="connsiteY13" fmla="*/ 80678 h 828861"/>
              <a:gd name="connsiteX14" fmla="*/ 8976489 w 9066430"/>
              <a:gd name="connsiteY14" fmla="*/ 219800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13828 w 9066430"/>
              <a:gd name="connsiteY12" fmla="*/ 63162 h 828861"/>
              <a:gd name="connsiteX13" fmla="*/ 7829601 w 9066430"/>
              <a:gd name="connsiteY13" fmla="*/ 80678 h 828861"/>
              <a:gd name="connsiteX14" fmla="*/ 9038457 w 9066430"/>
              <a:gd name="connsiteY14" fmla="*/ 22878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04"/>
              <a:gd name="connsiteY0" fmla="*/ 296680 h 828861"/>
              <a:gd name="connsiteX1" fmla="*/ 5999020 w 9066404"/>
              <a:gd name="connsiteY1" fmla="*/ 260595 h 828861"/>
              <a:gd name="connsiteX2" fmla="*/ 4264435 w 9066404"/>
              <a:gd name="connsiteY2" fmla="*/ 465102 h 828861"/>
              <a:gd name="connsiteX3" fmla="*/ 3056005 w 9066404"/>
              <a:gd name="connsiteY3" fmla="*/ 725687 h 828861"/>
              <a:gd name="connsiteX4" fmla="*/ 2236263 w 9066404"/>
              <a:gd name="connsiteY4" fmla="*/ 828861 h 828861"/>
              <a:gd name="connsiteX5" fmla="*/ 717656 w 9066404"/>
              <a:gd name="connsiteY5" fmla="*/ 689897 h 828861"/>
              <a:gd name="connsiteX6" fmla="*/ 11924 w 9066404"/>
              <a:gd name="connsiteY6" fmla="*/ 440622 h 828861"/>
              <a:gd name="connsiteX7" fmla="*/ 0 w 9066404"/>
              <a:gd name="connsiteY7" fmla="*/ 310582 h 828861"/>
              <a:gd name="connsiteX8" fmla="*/ 1498191 w 9066404"/>
              <a:gd name="connsiteY8" fmla="*/ 763504 h 828861"/>
              <a:gd name="connsiteX9" fmla="*/ 2384329 w 9066404"/>
              <a:gd name="connsiteY9" fmla="*/ 777722 h 828861"/>
              <a:gd name="connsiteX10" fmla="*/ 2981701 w 9066404"/>
              <a:gd name="connsiteY10" fmla="*/ 680139 h 828861"/>
              <a:gd name="connsiteX11" fmla="*/ 4082051 w 9066404"/>
              <a:gd name="connsiteY11" fmla="*/ 393582 h 828861"/>
              <a:gd name="connsiteX12" fmla="*/ 6113828 w 9066404"/>
              <a:gd name="connsiteY12" fmla="*/ 63162 h 828861"/>
              <a:gd name="connsiteX13" fmla="*/ 7829601 w 9066404"/>
              <a:gd name="connsiteY13" fmla="*/ 80678 h 828861"/>
              <a:gd name="connsiteX14" fmla="*/ 9038457 w 9066404"/>
              <a:gd name="connsiteY14" fmla="*/ 228785 h 828861"/>
              <a:gd name="connsiteX15" fmla="*/ 9066404 w 9066404"/>
              <a:gd name="connsiteY15" fmla="*/ 570847 h 828861"/>
              <a:gd name="connsiteX16" fmla="*/ 7508550 w 9066404"/>
              <a:gd name="connsiteY16" fmla="*/ 296680 h 82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66404" h="828861">
                <a:moveTo>
                  <a:pt x="7508550" y="296680"/>
                </a:moveTo>
                <a:cubicBezTo>
                  <a:pt x="7127865" y="255645"/>
                  <a:pt x="6923877" y="235464"/>
                  <a:pt x="5999020" y="260595"/>
                </a:cubicBezTo>
                <a:cubicBezTo>
                  <a:pt x="5472594" y="280417"/>
                  <a:pt x="5202455" y="308045"/>
                  <a:pt x="4264435" y="465102"/>
                </a:cubicBezTo>
                <a:lnTo>
                  <a:pt x="3056005" y="725687"/>
                </a:lnTo>
                <a:cubicBezTo>
                  <a:pt x="2700076" y="797023"/>
                  <a:pt x="2524903" y="823501"/>
                  <a:pt x="2236263" y="828861"/>
                </a:cubicBezTo>
                <a:cubicBezTo>
                  <a:pt x="1733162" y="821805"/>
                  <a:pt x="1317876" y="799303"/>
                  <a:pt x="717656" y="689897"/>
                </a:cubicBezTo>
                <a:cubicBezTo>
                  <a:pt x="329469" y="598179"/>
                  <a:pt x="150971" y="504440"/>
                  <a:pt x="11924" y="440622"/>
                </a:cubicBezTo>
                <a:lnTo>
                  <a:pt x="0" y="310582"/>
                </a:lnTo>
                <a:cubicBezTo>
                  <a:pt x="821198" y="692084"/>
                  <a:pt x="1264518" y="728296"/>
                  <a:pt x="1498191" y="763504"/>
                </a:cubicBezTo>
                <a:cubicBezTo>
                  <a:pt x="1728976" y="785918"/>
                  <a:pt x="1830849" y="786923"/>
                  <a:pt x="2384329" y="777722"/>
                </a:cubicBezTo>
                <a:cubicBezTo>
                  <a:pt x="2572212" y="763232"/>
                  <a:pt x="2699126" y="739957"/>
                  <a:pt x="2981701" y="680139"/>
                </a:cubicBezTo>
                <a:lnTo>
                  <a:pt x="4082051" y="393582"/>
                </a:lnTo>
                <a:cubicBezTo>
                  <a:pt x="4516399" y="289252"/>
                  <a:pt x="5098224" y="122334"/>
                  <a:pt x="6113828" y="63162"/>
                </a:cubicBezTo>
                <a:cubicBezTo>
                  <a:pt x="6549530" y="43723"/>
                  <a:pt x="6802810" y="0"/>
                  <a:pt x="7829601" y="80678"/>
                </a:cubicBezTo>
                <a:cubicBezTo>
                  <a:pt x="7966777" y="91788"/>
                  <a:pt x="8497486" y="136246"/>
                  <a:pt x="9038457" y="228785"/>
                </a:cubicBezTo>
                <a:lnTo>
                  <a:pt x="9066404" y="570847"/>
                </a:lnTo>
                <a:cubicBezTo>
                  <a:pt x="9049580" y="562274"/>
                  <a:pt x="8531104" y="396197"/>
                  <a:pt x="7508550" y="2966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-4763" y="4505325"/>
            <a:ext cx="9148763" cy="808038"/>
          </a:xfrm>
          <a:custGeom>
            <a:avLst/>
            <a:gdLst>
              <a:gd name="connsiteX0" fmla="*/ 212725 w 9474200"/>
              <a:gd name="connsiteY0" fmla="*/ 85725 h 842963"/>
              <a:gd name="connsiteX1" fmla="*/ 1470025 w 9474200"/>
              <a:gd name="connsiteY1" fmla="*/ 638175 h 842963"/>
              <a:gd name="connsiteX2" fmla="*/ 2613025 w 9474200"/>
              <a:gd name="connsiteY2" fmla="*/ 800100 h 842963"/>
              <a:gd name="connsiteX3" fmla="*/ 4308475 w 9474200"/>
              <a:gd name="connsiteY3" fmla="*/ 381000 h 842963"/>
              <a:gd name="connsiteX4" fmla="*/ 5784850 w 9474200"/>
              <a:gd name="connsiteY4" fmla="*/ 76200 h 842963"/>
              <a:gd name="connsiteX5" fmla="*/ 7204075 w 9474200"/>
              <a:gd name="connsiteY5" fmla="*/ 9525 h 842963"/>
              <a:gd name="connsiteX6" fmla="*/ 8718550 w 9474200"/>
              <a:gd name="connsiteY6" fmla="*/ 133350 h 842963"/>
              <a:gd name="connsiteX7" fmla="*/ 9366250 w 9474200"/>
              <a:gd name="connsiteY7" fmla="*/ 238125 h 842963"/>
              <a:gd name="connsiteX8" fmla="*/ 9366250 w 9474200"/>
              <a:gd name="connsiteY8" fmla="*/ 247650 h 842963"/>
              <a:gd name="connsiteX9" fmla="*/ 9385300 w 9474200"/>
              <a:gd name="connsiteY9" fmla="*/ 533400 h 842963"/>
              <a:gd name="connsiteX10" fmla="*/ 9385300 w 9474200"/>
              <a:gd name="connsiteY10" fmla="*/ 533400 h 842963"/>
              <a:gd name="connsiteX11" fmla="*/ 8566150 w 9474200"/>
              <a:gd name="connsiteY11" fmla="*/ 390525 h 842963"/>
              <a:gd name="connsiteX12" fmla="*/ 7613650 w 9474200"/>
              <a:gd name="connsiteY12" fmla="*/ 276225 h 842963"/>
              <a:gd name="connsiteX13" fmla="*/ 6308725 w 9474200"/>
              <a:gd name="connsiteY13" fmla="*/ 219075 h 842963"/>
              <a:gd name="connsiteX14" fmla="*/ 5118100 w 9474200"/>
              <a:gd name="connsiteY14" fmla="*/ 333375 h 842963"/>
              <a:gd name="connsiteX15" fmla="*/ 3984625 w 9474200"/>
              <a:gd name="connsiteY15" fmla="*/ 561975 h 842963"/>
              <a:gd name="connsiteX16" fmla="*/ 3032125 w 9474200"/>
              <a:gd name="connsiteY16" fmla="*/ 790575 h 842963"/>
              <a:gd name="connsiteX17" fmla="*/ 2403475 w 9474200"/>
              <a:gd name="connsiteY17" fmla="*/ 828675 h 842963"/>
              <a:gd name="connsiteX18" fmla="*/ 1860550 w 9474200"/>
              <a:gd name="connsiteY18" fmla="*/ 781050 h 842963"/>
              <a:gd name="connsiteX19" fmla="*/ 1346200 w 9474200"/>
              <a:gd name="connsiteY19" fmla="*/ 666750 h 842963"/>
              <a:gd name="connsiteX20" fmla="*/ 603250 w 9474200"/>
              <a:gd name="connsiteY20" fmla="*/ 428625 h 842963"/>
              <a:gd name="connsiteX21" fmla="*/ 193675 w 9474200"/>
              <a:gd name="connsiteY21" fmla="*/ 247650 h 842963"/>
              <a:gd name="connsiteX22" fmla="*/ 212725 w 9474200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55498 w 9316973"/>
              <a:gd name="connsiteY0" fmla="*/ 85725 h 842963"/>
              <a:gd name="connsiteX1" fmla="*/ 1312798 w 9316973"/>
              <a:gd name="connsiteY1" fmla="*/ 638175 h 842963"/>
              <a:gd name="connsiteX2" fmla="*/ 2455798 w 9316973"/>
              <a:gd name="connsiteY2" fmla="*/ 800100 h 842963"/>
              <a:gd name="connsiteX3" fmla="*/ 4151248 w 9316973"/>
              <a:gd name="connsiteY3" fmla="*/ 381000 h 842963"/>
              <a:gd name="connsiteX4" fmla="*/ 5627623 w 9316973"/>
              <a:gd name="connsiteY4" fmla="*/ 76200 h 842963"/>
              <a:gd name="connsiteX5" fmla="*/ 7046848 w 9316973"/>
              <a:gd name="connsiteY5" fmla="*/ 9525 h 842963"/>
              <a:gd name="connsiteX6" fmla="*/ 8561323 w 9316973"/>
              <a:gd name="connsiteY6" fmla="*/ 133350 h 842963"/>
              <a:gd name="connsiteX7" fmla="*/ 9209023 w 9316973"/>
              <a:gd name="connsiteY7" fmla="*/ 238125 h 842963"/>
              <a:gd name="connsiteX8" fmla="*/ 9209023 w 9316973"/>
              <a:gd name="connsiteY8" fmla="*/ 247650 h 842963"/>
              <a:gd name="connsiteX9" fmla="*/ 9228073 w 9316973"/>
              <a:gd name="connsiteY9" fmla="*/ 533400 h 842963"/>
              <a:gd name="connsiteX10" fmla="*/ 9228073 w 9316973"/>
              <a:gd name="connsiteY10" fmla="*/ 533400 h 842963"/>
              <a:gd name="connsiteX11" fmla="*/ 8408923 w 9316973"/>
              <a:gd name="connsiteY11" fmla="*/ 390525 h 842963"/>
              <a:gd name="connsiteX12" fmla="*/ 7456423 w 9316973"/>
              <a:gd name="connsiteY12" fmla="*/ 276225 h 842963"/>
              <a:gd name="connsiteX13" fmla="*/ 6151498 w 9316973"/>
              <a:gd name="connsiteY13" fmla="*/ 219075 h 842963"/>
              <a:gd name="connsiteX14" fmla="*/ 4960873 w 9316973"/>
              <a:gd name="connsiteY14" fmla="*/ 333375 h 842963"/>
              <a:gd name="connsiteX15" fmla="*/ 3827398 w 9316973"/>
              <a:gd name="connsiteY15" fmla="*/ 561975 h 842963"/>
              <a:gd name="connsiteX16" fmla="*/ 2874898 w 9316973"/>
              <a:gd name="connsiteY16" fmla="*/ 790575 h 842963"/>
              <a:gd name="connsiteX17" fmla="*/ 2246248 w 9316973"/>
              <a:gd name="connsiteY17" fmla="*/ 828675 h 842963"/>
              <a:gd name="connsiteX18" fmla="*/ 1703323 w 9316973"/>
              <a:gd name="connsiteY18" fmla="*/ 781050 h 842963"/>
              <a:gd name="connsiteX19" fmla="*/ 1188973 w 9316973"/>
              <a:gd name="connsiteY19" fmla="*/ 666750 h 842963"/>
              <a:gd name="connsiteX20" fmla="*/ 446023 w 9316973"/>
              <a:gd name="connsiteY20" fmla="*/ 428625 h 842963"/>
              <a:gd name="connsiteX21" fmla="*/ 36448 w 9316973"/>
              <a:gd name="connsiteY21" fmla="*/ 247650 h 842963"/>
              <a:gd name="connsiteX22" fmla="*/ 55498 w 9316973"/>
              <a:gd name="connsiteY22" fmla="*/ 85725 h 842963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546007 h 1303245"/>
              <a:gd name="connsiteX1" fmla="*/ 1276350 w 9280525"/>
              <a:gd name="connsiteY1" fmla="*/ 1098457 h 1303245"/>
              <a:gd name="connsiteX2" fmla="*/ 2419350 w 9280525"/>
              <a:gd name="connsiteY2" fmla="*/ 1260382 h 1303245"/>
              <a:gd name="connsiteX3" fmla="*/ 4114800 w 9280525"/>
              <a:gd name="connsiteY3" fmla="*/ 841282 h 1303245"/>
              <a:gd name="connsiteX4" fmla="*/ 5591175 w 9280525"/>
              <a:gd name="connsiteY4" fmla="*/ 536482 h 1303245"/>
              <a:gd name="connsiteX5" fmla="*/ 7010400 w 9280525"/>
              <a:gd name="connsiteY5" fmla="*/ 469807 h 1303245"/>
              <a:gd name="connsiteX6" fmla="*/ 8524875 w 9280525"/>
              <a:gd name="connsiteY6" fmla="*/ 593632 h 1303245"/>
              <a:gd name="connsiteX7" fmla="*/ 9172575 w 9280525"/>
              <a:gd name="connsiteY7" fmla="*/ 698407 h 1303245"/>
              <a:gd name="connsiteX8" fmla="*/ 9172575 w 9280525"/>
              <a:gd name="connsiteY8" fmla="*/ 707932 h 1303245"/>
              <a:gd name="connsiteX9" fmla="*/ 9191625 w 9280525"/>
              <a:gd name="connsiteY9" fmla="*/ 993682 h 1303245"/>
              <a:gd name="connsiteX10" fmla="*/ 9191625 w 9280525"/>
              <a:gd name="connsiteY10" fmla="*/ 993682 h 1303245"/>
              <a:gd name="connsiteX11" fmla="*/ 8372475 w 9280525"/>
              <a:gd name="connsiteY11" fmla="*/ 850807 h 1303245"/>
              <a:gd name="connsiteX12" fmla="*/ 7419975 w 9280525"/>
              <a:gd name="connsiteY12" fmla="*/ 736507 h 1303245"/>
              <a:gd name="connsiteX13" fmla="*/ 6115050 w 9280525"/>
              <a:gd name="connsiteY13" fmla="*/ 679357 h 1303245"/>
              <a:gd name="connsiteX14" fmla="*/ 4924425 w 9280525"/>
              <a:gd name="connsiteY14" fmla="*/ 793657 h 1303245"/>
              <a:gd name="connsiteX15" fmla="*/ 3790950 w 9280525"/>
              <a:gd name="connsiteY15" fmla="*/ 1022257 h 1303245"/>
              <a:gd name="connsiteX16" fmla="*/ 2838450 w 9280525"/>
              <a:gd name="connsiteY16" fmla="*/ 1250857 h 1303245"/>
              <a:gd name="connsiteX17" fmla="*/ 2209800 w 9280525"/>
              <a:gd name="connsiteY17" fmla="*/ 1288957 h 1303245"/>
              <a:gd name="connsiteX18" fmla="*/ 1666875 w 9280525"/>
              <a:gd name="connsiteY18" fmla="*/ 1241332 h 1303245"/>
              <a:gd name="connsiteX19" fmla="*/ 1152525 w 9280525"/>
              <a:gd name="connsiteY19" fmla="*/ 1127032 h 1303245"/>
              <a:gd name="connsiteX20" fmla="*/ 409575 w 9280525"/>
              <a:gd name="connsiteY20" fmla="*/ 888907 h 1303245"/>
              <a:gd name="connsiteX21" fmla="*/ 0 w 9280525"/>
              <a:gd name="connsiteY21" fmla="*/ 707932 h 1303245"/>
              <a:gd name="connsiteX22" fmla="*/ 19050 w 9280525"/>
              <a:gd name="connsiteY22" fmla="*/ 546007 h 1303245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8389904 w 9297954"/>
              <a:gd name="connsiteY11" fmla="*/ 709584 h 1162022"/>
              <a:gd name="connsiteX12" fmla="*/ 7437404 w 9297954"/>
              <a:gd name="connsiteY12" fmla="*/ 595284 h 1162022"/>
              <a:gd name="connsiteX13" fmla="*/ 6132479 w 9297954"/>
              <a:gd name="connsiteY13" fmla="*/ 538134 h 1162022"/>
              <a:gd name="connsiteX14" fmla="*/ 4941854 w 9297954"/>
              <a:gd name="connsiteY14" fmla="*/ 652434 h 1162022"/>
              <a:gd name="connsiteX15" fmla="*/ 3808379 w 9297954"/>
              <a:gd name="connsiteY15" fmla="*/ 881034 h 1162022"/>
              <a:gd name="connsiteX16" fmla="*/ 2855879 w 9297954"/>
              <a:gd name="connsiteY16" fmla="*/ 1109634 h 1162022"/>
              <a:gd name="connsiteX17" fmla="*/ 2227229 w 9297954"/>
              <a:gd name="connsiteY17" fmla="*/ 1147734 h 1162022"/>
              <a:gd name="connsiteX18" fmla="*/ 1684304 w 9297954"/>
              <a:gd name="connsiteY18" fmla="*/ 1100109 h 1162022"/>
              <a:gd name="connsiteX19" fmla="*/ 1169954 w 9297954"/>
              <a:gd name="connsiteY19" fmla="*/ 985809 h 1162022"/>
              <a:gd name="connsiteX20" fmla="*/ 427004 w 9297954"/>
              <a:gd name="connsiteY20" fmla="*/ 747684 h 1162022"/>
              <a:gd name="connsiteX21" fmla="*/ 17429 w 9297954"/>
              <a:gd name="connsiteY21" fmla="*/ 566709 h 1162022"/>
              <a:gd name="connsiteX22" fmla="*/ 36479 w 9297954"/>
              <a:gd name="connsiteY22" fmla="*/ 404784 h 1162022"/>
              <a:gd name="connsiteX0" fmla="*/ 36479 w 9348721"/>
              <a:gd name="connsiteY0" fmla="*/ 404784 h 1162022"/>
              <a:gd name="connsiteX1" fmla="*/ 1293779 w 9348721"/>
              <a:gd name="connsiteY1" fmla="*/ 957234 h 1162022"/>
              <a:gd name="connsiteX2" fmla="*/ 2436779 w 9348721"/>
              <a:gd name="connsiteY2" fmla="*/ 1119159 h 1162022"/>
              <a:gd name="connsiteX3" fmla="*/ 4132229 w 9348721"/>
              <a:gd name="connsiteY3" fmla="*/ 700059 h 1162022"/>
              <a:gd name="connsiteX4" fmla="*/ 5608604 w 9348721"/>
              <a:gd name="connsiteY4" fmla="*/ 395259 h 1162022"/>
              <a:gd name="connsiteX5" fmla="*/ 7027829 w 9348721"/>
              <a:gd name="connsiteY5" fmla="*/ 328584 h 1162022"/>
              <a:gd name="connsiteX6" fmla="*/ 8542304 w 9348721"/>
              <a:gd name="connsiteY6" fmla="*/ 452409 h 1162022"/>
              <a:gd name="connsiteX7" fmla="*/ 9190004 w 9348721"/>
              <a:gd name="connsiteY7" fmla="*/ 557184 h 1162022"/>
              <a:gd name="connsiteX8" fmla="*/ 9190004 w 9348721"/>
              <a:gd name="connsiteY8" fmla="*/ 566709 h 1162022"/>
              <a:gd name="connsiteX9" fmla="*/ 9209054 w 9348721"/>
              <a:gd name="connsiteY9" fmla="*/ 852459 h 1162022"/>
              <a:gd name="connsiteX10" fmla="*/ 9209054 w 9348721"/>
              <a:gd name="connsiteY10" fmla="*/ 852459 h 1162022"/>
              <a:gd name="connsiteX11" fmla="*/ 9212196 w 9348721"/>
              <a:gd name="connsiteY11" fmla="*/ 833459 h 1162022"/>
              <a:gd name="connsiteX12" fmla="*/ 8389904 w 9348721"/>
              <a:gd name="connsiteY12" fmla="*/ 709584 h 1162022"/>
              <a:gd name="connsiteX13" fmla="*/ 7437404 w 9348721"/>
              <a:gd name="connsiteY13" fmla="*/ 595284 h 1162022"/>
              <a:gd name="connsiteX14" fmla="*/ 6132479 w 9348721"/>
              <a:gd name="connsiteY14" fmla="*/ 538134 h 1162022"/>
              <a:gd name="connsiteX15" fmla="*/ 4941854 w 9348721"/>
              <a:gd name="connsiteY15" fmla="*/ 652434 h 1162022"/>
              <a:gd name="connsiteX16" fmla="*/ 3808379 w 9348721"/>
              <a:gd name="connsiteY16" fmla="*/ 881034 h 1162022"/>
              <a:gd name="connsiteX17" fmla="*/ 2855879 w 9348721"/>
              <a:gd name="connsiteY17" fmla="*/ 1109634 h 1162022"/>
              <a:gd name="connsiteX18" fmla="*/ 2227229 w 9348721"/>
              <a:gd name="connsiteY18" fmla="*/ 1147734 h 1162022"/>
              <a:gd name="connsiteX19" fmla="*/ 1684304 w 9348721"/>
              <a:gd name="connsiteY19" fmla="*/ 1100109 h 1162022"/>
              <a:gd name="connsiteX20" fmla="*/ 1169954 w 9348721"/>
              <a:gd name="connsiteY20" fmla="*/ 985809 h 1162022"/>
              <a:gd name="connsiteX21" fmla="*/ 427004 w 9348721"/>
              <a:gd name="connsiteY21" fmla="*/ 747684 h 1162022"/>
              <a:gd name="connsiteX22" fmla="*/ 17429 w 9348721"/>
              <a:gd name="connsiteY22" fmla="*/ 566709 h 1162022"/>
              <a:gd name="connsiteX23" fmla="*/ 36479 w 9348721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103188 h 860426"/>
              <a:gd name="connsiteX1" fmla="*/ 1284223 w 9288398"/>
              <a:gd name="connsiteY1" fmla="*/ 655638 h 860426"/>
              <a:gd name="connsiteX2" fmla="*/ 2427223 w 9288398"/>
              <a:gd name="connsiteY2" fmla="*/ 817563 h 860426"/>
              <a:gd name="connsiteX3" fmla="*/ 4122673 w 9288398"/>
              <a:gd name="connsiteY3" fmla="*/ 398463 h 860426"/>
              <a:gd name="connsiteX4" fmla="*/ 5599048 w 9288398"/>
              <a:gd name="connsiteY4" fmla="*/ 93663 h 860426"/>
              <a:gd name="connsiteX5" fmla="*/ 7018273 w 9288398"/>
              <a:gd name="connsiteY5" fmla="*/ 26988 h 860426"/>
              <a:gd name="connsiteX6" fmla="*/ 9180448 w 9288398"/>
              <a:gd name="connsiteY6" fmla="*/ 255588 h 860426"/>
              <a:gd name="connsiteX7" fmla="*/ 9180448 w 9288398"/>
              <a:gd name="connsiteY7" fmla="*/ 265113 h 860426"/>
              <a:gd name="connsiteX8" fmla="*/ 9199498 w 9288398"/>
              <a:gd name="connsiteY8" fmla="*/ 550863 h 860426"/>
              <a:gd name="connsiteX9" fmla="*/ 9199498 w 9288398"/>
              <a:gd name="connsiteY9" fmla="*/ 550863 h 860426"/>
              <a:gd name="connsiteX10" fmla="*/ 9202640 w 9288398"/>
              <a:gd name="connsiteY10" fmla="*/ 531863 h 860426"/>
              <a:gd name="connsiteX11" fmla="*/ 8380348 w 9288398"/>
              <a:gd name="connsiteY11" fmla="*/ 407988 h 860426"/>
              <a:gd name="connsiteX12" fmla="*/ 7427848 w 9288398"/>
              <a:gd name="connsiteY12" fmla="*/ 293688 h 860426"/>
              <a:gd name="connsiteX13" fmla="*/ 6122923 w 9288398"/>
              <a:gd name="connsiteY13" fmla="*/ 236538 h 860426"/>
              <a:gd name="connsiteX14" fmla="*/ 4932298 w 9288398"/>
              <a:gd name="connsiteY14" fmla="*/ 350838 h 860426"/>
              <a:gd name="connsiteX15" fmla="*/ 3798823 w 9288398"/>
              <a:gd name="connsiteY15" fmla="*/ 579438 h 860426"/>
              <a:gd name="connsiteX16" fmla="*/ 2846323 w 9288398"/>
              <a:gd name="connsiteY16" fmla="*/ 808038 h 860426"/>
              <a:gd name="connsiteX17" fmla="*/ 2217673 w 9288398"/>
              <a:gd name="connsiteY17" fmla="*/ 846138 h 860426"/>
              <a:gd name="connsiteX18" fmla="*/ 1674748 w 9288398"/>
              <a:gd name="connsiteY18" fmla="*/ 798513 h 860426"/>
              <a:gd name="connsiteX19" fmla="*/ 1160398 w 9288398"/>
              <a:gd name="connsiteY19" fmla="*/ 684213 h 860426"/>
              <a:gd name="connsiteX20" fmla="*/ 417448 w 9288398"/>
              <a:gd name="connsiteY20" fmla="*/ 446088 h 860426"/>
              <a:gd name="connsiteX21" fmla="*/ 7873 w 9288398"/>
              <a:gd name="connsiteY21" fmla="*/ 265113 h 860426"/>
              <a:gd name="connsiteX22" fmla="*/ 26923 w 9288398"/>
              <a:gd name="connsiteY22" fmla="*/ 103188 h 860426"/>
              <a:gd name="connsiteX0" fmla="*/ 26923 w 9288398"/>
              <a:gd name="connsiteY0" fmla="*/ 133747 h 890985"/>
              <a:gd name="connsiteX1" fmla="*/ 1284223 w 9288398"/>
              <a:gd name="connsiteY1" fmla="*/ 686197 h 890985"/>
              <a:gd name="connsiteX2" fmla="*/ 2427223 w 9288398"/>
              <a:gd name="connsiteY2" fmla="*/ 848122 h 890985"/>
              <a:gd name="connsiteX3" fmla="*/ 4122673 w 9288398"/>
              <a:gd name="connsiteY3" fmla="*/ 429022 h 890985"/>
              <a:gd name="connsiteX4" fmla="*/ 5599048 w 9288398"/>
              <a:gd name="connsiteY4" fmla="*/ 124222 h 890985"/>
              <a:gd name="connsiteX5" fmla="*/ 7018273 w 9288398"/>
              <a:gd name="connsiteY5" fmla="*/ 57547 h 890985"/>
              <a:gd name="connsiteX6" fmla="*/ 9180448 w 9288398"/>
              <a:gd name="connsiteY6" fmla="*/ 286147 h 890985"/>
              <a:gd name="connsiteX7" fmla="*/ 8758283 w 9288398"/>
              <a:gd name="connsiteY7" fmla="*/ 77768 h 890985"/>
              <a:gd name="connsiteX8" fmla="*/ 9199498 w 9288398"/>
              <a:gd name="connsiteY8" fmla="*/ 581422 h 890985"/>
              <a:gd name="connsiteX9" fmla="*/ 9199498 w 9288398"/>
              <a:gd name="connsiteY9" fmla="*/ 581422 h 890985"/>
              <a:gd name="connsiteX10" fmla="*/ 9202640 w 9288398"/>
              <a:gd name="connsiteY10" fmla="*/ 562422 h 890985"/>
              <a:gd name="connsiteX11" fmla="*/ 8380348 w 9288398"/>
              <a:gd name="connsiteY11" fmla="*/ 438547 h 890985"/>
              <a:gd name="connsiteX12" fmla="*/ 7427848 w 9288398"/>
              <a:gd name="connsiteY12" fmla="*/ 324247 h 890985"/>
              <a:gd name="connsiteX13" fmla="*/ 6122923 w 9288398"/>
              <a:gd name="connsiteY13" fmla="*/ 267097 h 890985"/>
              <a:gd name="connsiteX14" fmla="*/ 4932298 w 9288398"/>
              <a:gd name="connsiteY14" fmla="*/ 381397 h 890985"/>
              <a:gd name="connsiteX15" fmla="*/ 3798823 w 9288398"/>
              <a:gd name="connsiteY15" fmla="*/ 609997 h 890985"/>
              <a:gd name="connsiteX16" fmla="*/ 2846323 w 9288398"/>
              <a:gd name="connsiteY16" fmla="*/ 838597 h 890985"/>
              <a:gd name="connsiteX17" fmla="*/ 2217673 w 9288398"/>
              <a:gd name="connsiteY17" fmla="*/ 876697 h 890985"/>
              <a:gd name="connsiteX18" fmla="*/ 1674748 w 9288398"/>
              <a:gd name="connsiteY18" fmla="*/ 829072 h 890985"/>
              <a:gd name="connsiteX19" fmla="*/ 1160398 w 9288398"/>
              <a:gd name="connsiteY19" fmla="*/ 714772 h 890985"/>
              <a:gd name="connsiteX20" fmla="*/ 417448 w 9288398"/>
              <a:gd name="connsiteY20" fmla="*/ 476647 h 890985"/>
              <a:gd name="connsiteX21" fmla="*/ 7873 w 9288398"/>
              <a:gd name="connsiteY21" fmla="*/ 295672 h 890985"/>
              <a:gd name="connsiteX22" fmla="*/ 26923 w 9288398"/>
              <a:gd name="connsiteY22" fmla="*/ 133747 h 890985"/>
              <a:gd name="connsiteX0" fmla="*/ 26923 w 9288398"/>
              <a:gd name="connsiteY0" fmla="*/ 391219 h 1148457"/>
              <a:gd name="connsiteX1" fmla="*/ 1284223 w 9288398"/>
              <a:gd name="connsiteY1" fmla="*/ 943669 h 1148457"/>
              <a:gd name="connsiteX2" fmla="*/ 2427223 w 9288398"/>
              <a:gd name="connsiteY2" fmla="*/ 1105594 h 1148457"/>
              <a:gd name="connsiteX3" fmla="*/ 4122673 w 9288398"/>
              <a:gd name="connsiteY3" fmla="*/ 686494 h 1148457"/>
              <a:gd name="connsiteX4" fmla="*/ 5599048 w 9288398"/>
              <a:gd name="connsiteY4" fmla="*/ 381694 h 1148457"/>
              <a:gd name="connsiteX5" fmla="*/ 7018273 w 9288398"/>
              <a:gd name="connsiteY5" fmla="*/ 315019 h 1148457"/>
              <a:gd name="connsiteX6" fmla="*/ 9180448 w 9288398"/>
              <a:gd name="connsiteY6" fmla="*/ 543619 h 1148457"/>
              <a:gd name="connsiteX7" fmla="*/ 8758283 w 9288398"/>
              <a:gd name="connsiteY7" fmla="*/ 335240 h 1148457"/>
              <a:gd name="connsiteX8" fmla="*/ 9199498 w 9288398"/>
              <a:gd name="connsiteY8" fmla="*/ 838894 h 1148457"/>
              <a:gd name="connsiteX9" fmla="*/ 9199498 w 9288398"/>
              <a:gd name="connsiteY9" fmla="*/ 838894 h 1148457"/>
              <a:gd name="connsiteX10" fmla="*/ 9202640 w 9288398"/>
              <a:gd name="connsiteY10" fmla="*/ 819894 h 1148457"/>
              <a:gd name="connsiteX11" fmla="*/ 8380348 w 9288398"/>
              <a:gd name="connsiteY11" fmla="*/ 696019 h 1148457"/>
              <a:gd name="connsiteX12" fmla="*/ 7427848 w 9288398"/>
              <a:gd name="connsiteY12" fmla="*/ 581719 h 1148457"/>
              <a:gd name="connsiteX13" fmla="*/ 6122923 w 9288398"/>
              <a:gd name="connsiteY13" fmla="*/ 524569 h 1148457"/>
              <a:gd name="connsiteX14" fmla="*/ 4932298 w 9288398"/>
              <a:gd name="connsiteY14" fmla="*/ 638869 h 1148457"/>
              <a:gd name="connsiteX15" fmla="*/ 3798823 w 9288398"/>
              <a:gd name="connsiteY15" fmla="*/ 867469 h 1148457"/>
              <a:gd name="connsiteX16" fmla="*/ 2846323 w 9288398"/>
              <a:gd name="connsiteY16" fmla="*/ 1096069 h 1148457"/>
              <a:gd name="connsiteX17" fmla="*/ 2217673 w 9288398"/>
              <a:gd name="connsiteY17" fmla="*/ 1134169 h 1148457"/>
              <a:gd name="connsiteX18" fmla="*/ 1674748 w 9288398"/>
              <a:gd name="connsiteY18" fmla="*/ 1086544 h 1148457"/>
              <a:gd name="connsiteX19" fmla="*/ 1160398 w 9288398"/>
              <a:gd name="connsiteY19" fmla="*/ 972244 h 1148457"/>
              <a:gd name="connsiteX20" fmla="*/ 417448 w 9288398"/>
              <a:gd name="connsiteY20" fmla="*/ 734119 h 1148457"/>
              <a:gd name="connsiteX21" fmla="*/ 7873 w 9288398"/>
              <a:gd name="connsiteY21" fmla="*/ 553144 h 1148457"/>
              <a:gd name="connsiteX22" fmla="*/ 26923 w 9288398"/>
              <a:gd name="connsiteY22" fmla="*/ 391219 h 1148457"/>
              <a:gd name="connsiteX0" fmla="*/ 26923 w 9202640"/>
              <a:gd name="connsiteY0" fmla="*/ 391219 h 1148457"/>
              <a:gd name="connsiteX1" fmla="*/ 1284223 w 9202640"/>
              <a:gd name="connsiteY1" fmla="*/ 943669 h 1148457"/>
              <a:gd name="connsiteX2" fmla="*/ 2427223 w 9202640"/>
              <a:gd name="connsiteY2" fmla="*/ 1105594 h 1148457"/>
              <a:gd name="connsiteX3" fmla="*/ 4122673 w 9202640"/>
              <a:gd name="connsiteY3" fmla="*/ 686494 h 1148457"/>
              <a:gd name="connsiteX4" fmla="*/ 5599048 w 9202640"/>
              <a:gd name="connsiteY4" fmla="*/ 381694 h 1148457"/>
              <a:gd name="connsiteX5" fmla="*/ 7018273 w 9202640"/>
              <a:gd name="connsiteY5" fmla="*/ 315019 h 1148457"/>
              <a:gd name="connsiteX6" fmla="*/ 8758283 w 9202640"/>
              <a:gd name="connsiteY6" fmla="*/ 335240 h 1148457"/>
              <a:gd name="connsiteX7" fmla="*/ 9199498 w 9202640"/>
              <a:gd name="connsiteY7" fmla="*/ 838894 h 1148457"/>
              <a:gd name="connsiteX8" fmla="*/ 9199498 w 9202640"/>
              <a:gd name="connsiteY8" fmla="*/ 838894 h 1148457"/>
              <a:gd name="connsiteX9" fmla="*/ 9202640 w 9202640"/>
              <a:gd name="connsiteY9" fmla="*/ 819894 h 1148457"/>
              <a:gd name="connsiteX10" fmla="*/ 8380348 w 9202640"/>
              <a:gd name="connsiteY10" fmla="*/ 696019 h 1148457"/>
              <a:gd name="connsiteX11" fmla="*/ 7427848 w 9202640"/>
              <a:gd name="connsiteY11" fmla="*/ 581719 h 1148457"/>
              <a:gd name="connsiteX12" fmla="*/ 6122923 w 9202640"/>
              <a:gd name="connsiteY12" fmla="*/ 524569 h 1148457"/>
              <a:gd name="connsiteX13" fmla="*/ 4932298 w 9202640"/>
              <a:gd name="connsiteY13" fmla="*/ 638869 h 1148457"/>
              <a:gd name="connsiteX14" fmla="*/ 3798823 w 9202640"/>
              <a:gd name="connsiteY14" fmla="*/ 867469 h 1148457"/>
              <a:gd name="connsiteX15" fmla="*/ 2846323 w 9202640"/>
              <a:gd name="connsiteY15" fmla="*/ 1096069 h 1148457"/>
              <a:gd name="connsiteX16" fmla="*/ 2217673 w 9202640"/>
              <a:gd name="connsiteY16" fmla="*/ 1134169 h 1148457"/>
              <a:gd name="connsiteX17" fmla="*/ 1674748 w 9202640"/>
              <a:gd name="connsiteY17" fmla="*/ 1086544 h 1148457"/>
              <a:gd name="connsiteX18" fmla="*/ 1160398 w 9202640"/>
              <a:gd name="connsiteY18" fmla="*/ 972244 h 1148457"/>
              <a:gd name="connsiteX19" fmla="*/ 417448 w 9202640"/>
              <a:gd name="connsiteY19" fmla="*/ 734119 h 1148457"/>
              <a:gd name="connsiteX20" fmla="*/ 7873 w 9202640"/>
              <a:gd name="connsiteY20" fmla="*/ 553144 h 1148457"/>
              <a:gd name="connsiteX21" fmla="*/ 26923 w 9202640"/>
              <a:gd name="connsiteY21" fmla="*/ 391219 h 1148457"/>
              <a:gd name="connsiteX0" fmla="*/ 26923 w 9254382"/>
              <a:gd name="connsiteY0" fmla="*/ 76200 h 833438"/>
              <a:gd name="connsiteX1" fmla="*/ 1284223 w 9254382"/>
              <a:gd name="connsiteY1" fmla="*/ 628650 h 833438"/>
              <a:gd name="connsiteX2" fmla="*/ 2427223 w 9254382"/>
              <a:gd name="connsiteY2" fmla="*/ 790575 h 833438"/>
              <a:gd name="connsiteX3" fmla="*/ 4122673 w 9254382"/>
              <a:gd name="connsiteY3" fmla="*/ 371475 h 833438"/>
              <a:gd name="connsiteX4" fmla="*/ 5599048 w 9254382"/>
              <a:gd name="connsiteY4" fmla="*/ 66675 h 833438"/>
              <a:gd name="connsiteX5" fmla="*/ 7018273 w 9254382"/>
              <a:gd name="connsiteY5" fmla="*/ 0 h 833438"/>
              <a:gd name="connsiteX6" fmla="*/ 8758283 w 9254382"/>
              <a:gd name="connsiteY6" fmla="*/ 20221 h 833438"/>
              <a:gd name="connsiteX7" fmla="*/ 9180846 w 9254382"/>
              <a:gd name="connsiteY7" fmla="*/ 211054 h 833438"/>
              <a:gd name="connsiteX8" fmla="*/ 9199498 w 9254382"/>
              <a:gd name="connsiteY8" fmla="*/ 523875 h 833438"/>
              <a:gd name="connsiteX9" fmla="*/ 9199498 w 9254382"/>
              <a:gd name="connsiteY9" fmla="*/ 523875 h 833438"/>
              <a:gd name="connsiteX10" fmla="*/ 9202640 w 9254382"/>
              <a:gd name="connsiteY10" fmla="*/ 504875 h 833438"/>
              <a:gd name="connsiteX11" fmla="*/ 8380348 w 9254382"/>
              <a:gd name="connsiteY11" fmla="*/ 381000 h 833438"/>
              <a:gd name="connsiteX12" fmla="*/ 7427848 w 9254382"/>
              <a:gd name="connsiteY12" fmla="*/ 266700 h 833438"/>
              <a:gd name="connsiteX13" fmla="*/ 6122923 w 9254382"/>
              <a:gd name="connsiteY13" fmla="*/ 209550 h 833438"/>
              <a:gd name="connsiteX14" fmla="*/ 4932298 w 9254382"/>
              <a:gd name="connsiteY14" fmla="*/ 323850 h 833438"/>
              <a:gd name="connsiteX15" fmla="*/ 3798823 w 9254382"/>
              <a:gd name="connsiteY15" fmla="*/ 552450 h 833438"/>
              <a:gd name="connsiteX16" fmla="*/ 2846323 w 9254382"/>
              <a:gd name="connsiteY16" fmla="*/ 781050 h 833438"/>
              <a:gd name="connsiteX17" fmla="*/ 2217673 w 9254382"/>
              <a:gd name="connsiteY17" fmla="*/ 819150 h 833438"/>
              <a:gd name="connsiteX18" fmla="*/ 1674748 w 9254382"/>
              <a:gd name="connsiteY18" fmla="*/ 771525 h 833438"/>
              <a:gd name="connsiteX19" fmla="*/ 1160398 w 9254382"/>
              <a:gd name="connsiteY19" fmla="*/ 657225 h 833438"/>
              <a:gd name="connsiteX20" fmla="*/ 417448 w 9254382"/>
              <a:gd name="connsiteY20" fmla="*/ 419100 h 833438"/>
              <a:gd name="connsiteX21" fmla="*/ 7873 w 9254382"/>
              <a:gd name="connsiteY21" fmla="*/ 238125 h 833438"/>
              <a:gd name="connsiteX22" fmla="*/ 26923 w 9254382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202640"/>
              <a:gd name="connsiteY0" fmla="*/ 76200 h 958442"/>
              <a:gd name="connsiteX1" fmla="*/ 1284223 w 9202640"/>
              <a:gd name="connsiteY1" fmla="*/ 628650 h 958442"/>
              <a:gd name="connsiteX2" fmla="*/ 2427223 w 9202640"/>
              <a:gd name="connsiteY2" fmla="*/ 790575 h 958442"/>
              <a:gd name="connsiteX3" fmla="*/ 4122673 w 9202640"/>
              <a:gd name="connsiteY3" fmla="*/ 371475 h 958442"/>
              <a:gd name="connsiteX4" fmla="*/ 5599048 w 9202640"/>
              <a:gd name="connsiteY4" fmla="*/ 66675 h 958442"/>
              <a:gd name="connsiteX5" fmla="*/ 7018273 w 9202640"/>
              <a:gd name="connsiteY5" fmla="*/ 0 h 958442"/>
              <a:gd name="connsiteX6" fmla="*/ 7843629 w 9202640"/>
              <a:gd name="connsiteY6" fmla="*/ 20221 h 958442"/>
              <a:gd name="connsiteX7" fmla="*/ 9180846 w 9202640"/>
              <a:gd name="connsiteY7" fmla="*/ 211054 h 958442"/>
              <a:gd name="connsiteX8" fmla="*/ 9199498 w 9202640"/>
              <a:gd name="connsiteY8" fmla="*/ 523875 h 958442"/>
              <a:gd name="connsiteX9" fmla="*/ 9199498 w 9202640"/>
              <a:gd name="connsiteY9" fmla="*/ 523875 h 958442"/>
              <a:gd name="connsiteX10" fmla="*/ 9202640 w 9202640"/>
              <a:gd name="connsiteY10" fmla="*/ 504875 h 958442"/>
              <a:gd name="connsiteX11" fmla="*/ 8380348 w 9202640"/>
              <a:gd name="connsiteY11" fmla="*/ 381000 h 958442"/>
              <a:gd name="connsiteX12" fmla="*/ 7427848 w 9202640"/>
              <a:gd name="connsiteY12" fmla="*/ 266700 h 958442"/>
              <a:gd name="connsiteX13" fmla="*/ 6122923 w 9202640"/>
              <a:gd name="connsiteY13" fmla="*/ 209550 h 958442"/>
              <a:gd name="connsiteX14" fmla="*/ 4932298 w 9202640"/>
              <a:gd name="connsiteY14" fmla="*/ 323850 h 958442"/>
              <a:gd name="connsiteX15" fmla="*/ 3798823 w 9202640"/>
              <a:gd name="connsiteY15" fmla="*/ 552450 h 958442"/>
              <a:gd name="connsiteX16" fmla="*/ 2846323 w 9202640"/>
              <a:gd name="connsiteY16" fmla="*/ 781050 h 958442"/>
              <a:gd name="connsiteX17" fmla="*/ 2217673 w 9202640"/>
              <a:gd name="connsiteY17" fmla="*/ 819150 h 958442"/>
              <a:gd name="connsiteX18" fmla="*/ 1674748 w 9202640"/>
              <a:gd name="connsiteY18" fmla="*/ 771525 h 958442"/>
              <a:gd name="connsiteX19" fmla="*/ 1160398 w 9202640"/>
              <a:gd name="connsiteY19" fmla="*/ 657225 h 958442"/>
              <a:gd name="connsiteX20" fmla="*/ 417448 w 9202640"/>
              <a:gd name="connsiteY20" fmla="*/ 419100 h 958442"/>
              <a:gd name="connsiteX21" fmla="*/ 7873 w 9202640"/>
              <a:gd name="connsiteY21" fmla="*/ 238125 h 958442"/>
              <a:gd name="connsiteX22" fmla="*/ 26923 w 9202640"/>
              <a:gd name="connsiteY22" fmla="*/ 76200 h 958442"/>
              <a:gd name="connsiteX0" fmla="*/ 26923 w 9765453"/>
              <a:gd name="connsiteY0" fmla="*/ 76200 h 1085861"/>
              <a:gd name="connsiteX1" fmla="*/ 1284223 w 9765453"/>
              <a:gd name="connsiteY1" fmla="*/ 628650 h 1085861"/>
              <a:gd name="connsiteX2" fmla="*/ 2427223 w 9765453"/>
              <a:gd name="connsiteY2" fmla="*/ 790575 h 1085861"/>
              <a:gd name="connsiteX3" fmla="*/ 4122673 w 9765453"/>
              <a:gd name="connsiteY3" fmla="*/ 371475 h 1085861"/>
              <a:gd name="connsiteX4" fmla="*/ 5599048 w 9765453"/>
              <a:gd name="connsiteY4" fmla="*/ 66675 h 1085861"/>
              <a:gd name="connsiteX5" fmla="*/ 7018273 w 9765453"/>
              <a:gd name="connsiteY5" fmla="*/ 0 h 1085861"/>
              <a:gd name="connsiteX6" fmla="*/ 7843629 w 9765453"/>
              <a:gd name="connsiteY6" fmla="*/ 20221 h 1085861"/>
              <a:gd name="connsiteX7" fmla="*/ 9180846 w 9765453"/>
              <a:gd name="connsiteY7" fmla="*/ 211054 h 1085861"/>
              <a:gd name="connsiteX8" fmla="*/ 9199498 w 9765453"/>
              <a:gd name="connsiteY8" fmla="*/ 523875 h 1085861"/>
              <a:gd name="connsiteX9" fmla="*/ 9199498 w 9765453"/>
              <a:gd name="connsiteY9" fmla="*/ 523875 h 1085861"/>
              <a:gd name="connsiteX10" fmla="*/ 9765453 w 9765453"/>
              <a:gd name="connsiteY10" fmla="*/ 1085861 h 1085861"/>
              <a:gd name="connsiteX11" fmla="*/ 8380348 w 9765453"/>
              <a:gd name="connsiteY11" fmla="*/ 381000 h 1085861"/>
              <a:gd name="connsiteX12" fmla="*/ 7427848 w 9765453"/>
              <a:gd name="connsiteY12" fmla="*/ 266700 h 1085861"/>
              <a:gd name="connsiteX13" fmla="*/ 6122923 w 9765453"/>
              <a:gd name="connsiteY13" fmla="*/ 209550 h 1085861"/>
              <a:gd name="connsiteX14" fmla="*/ 4932298 w 9765453"/>
              <a:gd name="connsiteY14" fmla="*/ 323850 h 1085861"/>
              <a:gd name="connsiteX15" fmla="*/ 3798823 w 9765453"/>
              <a:gd name="connsiteY15" fmla="*/ 552450 h 1085861"/>
              <a:gd name="connsiteX16" fmla="*/ 2846323 w 9765453"/>
              <a:gd name="connsiteY16" fmla="*/ 781050 h 1085861"/>
              <a:gd name="connsiteX17" fmla="*/ 2217673 w 9765453"/>
              <a:gd name="connsiteY17" fmla="*/ 819150 h 1085861"/>
              <a:gd name="connsiteX18" fmla="*/ 1674748 w 9765453"/>
              <a:gd name="connsiteY18" fmla="*/ 771525 h 1085861"/>
              <a:gd name="connsiteX19" fmla="*/ 1160398 w 9765453"/>
              <a:gd name="connsiteY19" fmla="*/ 657225 h 1085861"/>
              <a:gd name="connsiteX20" fmla="*/ 417448 w 9765453"/>
              <a:gd name="connsiteY20" fmla="*/ 419100 h 1085861"/>
              <a:gd name="connsiteX21" fmla="*/ 7873 w 9765453"/>
              <a:gd name="connsiteY21" fmla="*/ 238125 h 1085861"/>
              <a:gd name="connsiteX22" fmla="*/ 26923 w 9765453"/>
              <a:gd name="connsiteY22" fmla="*/ 76200 h 1085861"/>
              <a:gd name="connsiteX0" fmla="*/ 26923 w 9199498"/>
              <a:gd name="connsiteY0" fmla="*/ 76200 h 958442"/>
              <a:gd name="connsiteX1" fmla="*/ 1284223 w 9199498"/>
              <a:gd name="connsiteY1" fmla="*/ 628650 h 958442"/>
              <a:gd name="connsiteX2" fmla="*/ 2427223 w 9199498"/>
              <a:gd name="connsiteY2" fmla="*/ 790575 h 958442"/>
              <a:gd name="connsiteX3" fmla="*/ 4122673 w 9199498"/>
              <a:gd name="connsiteY3" fmla="*/ 371475 h 958442"/>
              <a:gd name="connsiteX4" fmla="*/ 5599048 w 9199498"/>
              <a:gd name="connsiteY4" fmla="*/ 66675 h 958442"/>
              <a:gd name="connsiteX5" fmla="*/ 7018273 w 9199498"/>
              <a:gd name="connsiteY5" fmla="*/ 0 h 958442"/>
              <a:gd name="connsiteX6" fmla="*/ 7843629 w 9199498"/>
              <a:gd name="connsiteY6" fmla="*/ 20221 h 958442"/>
              <a:gd name="connsiteX7" fmla="*/ 9180846 w 9199498"/>
              <a:gd name="connsiteY7" fmla="*/ 211054 h 958442"/>
              <a:gd name="connsiteX8" fmla="*/ 9199498 w 9199498"/>
              <a:gd name="connsiteY8" fmla="*/ 523875 h 958442"/>
              <a:gd name="connsiteX9" fmla="*/ 9199498 w 9199498"/>
              <a:gd name="connsiteY9" fmla="*/ 523875 h 958442"/>
              <a:gd name="connsiteX10" fmla="*/ 8380348 w 9199498"/>
              <a:gd name="connsiteY10" fmla="*/ 381000 h 958442"/>
              <a:gd name="connsiteX11" fmla="*/ 7427848 w 9199498"/>
              <a:gd name="connsiteY11" fmla="*/ 266700 h 958442"/>
              <a:gd name="connsiteX12" fmla="*/ 6122923 w 9199498"/>
              <a:gd name="connsiteY12" fmla="*/ 209550 h 958442"/>
              <a:gd name="connsiteX13" fmla="*/ 4932298 w 9199498"/>
              <a:gd name="connsiteY13" fmla="*/ 323850 h 958442"/>
              <a:gd name="connsiteX14" fmla="*/ 3798823 w 9199498"/>
              <a:gd name="connsiteY14" fmla="*/ 552450 h 958442"/>
              <a:gd name="connsiteX15" fmla="*/ 2846323 w 9199498"/>
              <a:gd name="connsiteY15" fmla="*/ 781050 h 958442"/>
              <a:gd name="connsiteX16" fmla="*/ 2217673 w 9199498"/>
              <a:gd name="connsiteY16" fmla="*/ 819150 h 958442"/>
              <a:gd name="connsiteX17" fmla="*/ 1674748 w 9199498"/>
              <a:gd name="connsiteY17" fmla="*/ 771525 h 958442"/>
              <a:gd name="connsiteX18" fmla="*/ 1160398 w 9199498"/>
              <a:gd name="connsiteY18" fmla="*/ 657225 h 958442"/>
              <a:gd name="connsiteX19" fmla="*/ 417448 w 9199498"/>
              <a:gd name="connsiteY19" fmla="*/ 419100 h 958442"/>
              <a:gd name="connsiteX20" fmla="*/ 7873 w 9199498"/>
              <a:gd name="connsiteY20" fmla="*/ 238125 h 958442"/>
              <a:gd name="connsiteX21" fmla="*/ 26923 w 9199498"/>
              <a:gd name="connsiteY21" fmla="*/ 76200 h 958442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538657 w 9199639"/>
              <a:gd name="connsiteY1" fmla="*/ 328292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1157 w 9165963"/>
              <a:gd name="connsiteY23" fmla="*/ 151266 h 833438"/>
              <a:gd name="connsiteX0" fmla="*/ 110537 w 9165963"/>
              <a:gd name="connsiteY0" fmla="*/ 681454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10537 w 9165963"/>
              <a:gd name="connsiteY23" fmla="*/ 681454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884368 w 9165963"/>
              <a:gd name="connsiteY10" fmla="*/ 596477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346672 w 9165963"/>
              <a:gd name="connsiteY10" fmla="*/ 381000 h 833438"/>
              <a:gd name="connsiteX11" fmla="*/ 7394172 w 9165963"/>
              <a:gd name="connsiteY11" fmla="*/ 266700 h 833438"/>
              <a:gd name="connsiteX12" fmla="*/ 6089247 w 9165963"/>
              <a:gd name="connsiteY12" fmla="*/ 209550 h 833438"/>
              <a:gd name="connsiteX13" fmla="*/ 4898622 w 9165963"/>
              <a:gd name="connsiteY13" fmla="*/ 323850 h 833438"/>
              <a:gd name="connsiteX14" fmla="*/ 3765147 w 9165963"/>
              <a:gd name="connsiteY14" fmla="*/ 552450 h 833438"/>
              <a:gd name="connsiteX15" fmla="*/ 2812647 w 9165963"/>
              <a:gd name="connsiteY15" fmla="*/ 781050 h 833438"/>
              <a:gd name="connsiteX16" fmla="*/ 2183997 w 9165963"/>
              <a:gd name="connsiteY16" fmla="*/ 819150 h 833438"/>
              <a:gd name="connsiteX17" fmla="*/ 1641072 w 9165963"/>
              <a:gd name="connsiteY17" fmla="*/ 771525 h 833438"/>
              <a:gd name="connsiteX18" fmla="*/ 1126722 w 9165963"/>
              <a:gd name="connsiteY18" fmla="*/ 657225 h 833438"/>
              <a:gd name="connsiteX19" fmla="*/ 383772 w 9165963"/>
              <a:gd name="connsiteY19" fmla="*/ 419100 h 833438"/>
              <a:gd name="connsiteX20" fmla="*/ 105559 w 9165963"/>
              <a:gd name="connsiteY20" fmla="*/ 301086 h 833438"/>
              <a:gd name="connsiteX21" fmla="*/ 104721 w 9165963"/>
              <a:gd name="connsiteY21" fmla="*/ 314912 h 833438"/>
              <a:gd name="connsiteX22" fmla="*/ 103502 w 9165963"/>
              <a:gd name="connsiteY22" fmla="*/ 160985 h 833438"/>
              <a:gd name="connsiteX0" fmla="*/ 103502 w 9134476"/>
              <a:gd name="connsiteY0" fmla="*/ 160985 h 833438"/>
              <a:gd name="connsiteX1" fmla="*/ 444036 w 9134476"/>
              <a:gd name="connsiteY1" fmla="*/ 323468 h 833438"/>
              <a:gd name="connsiteX2" fmla="*/ 1250547 w 9134476"/>
              <a:gd name="connsiteY2" fmla="*/ 628650 h 833438"/>
              <a:gd name="connsiteX3" fmla="*/ 2393547 w 9134476"/>
              <a:gd name="connsiteY3" fmla="*/ 790575 h 833438"/>
              <a:gd name="connsiteX4" fmla="*/ 4088997 w 9134476"/>
              <a:gd name="connsiteY4" fmla="*/ 371475 h 833438"/>
              <a:gd name="connsiteX5" fmla="*/ 5565372 w 9134476"/>
              <a:gd name="connsiteY5" fmla="*/ 66675 h 833438"/>
              <a:gd name="connsiteX6" fmla="*/ 6984597 w 9134476"/>
              <a:gd name="connsiteY6" fmla="*/ 0 h 833438"/>
              <a:gd name="connsiteX7" fmla="*/ 7809953 w 9134476"/>
              <a:gd name="connsiteY7" fmla="*/ 20221 h 833438"/>
              <a:gd name="connsiteX8" fmla="*/ 9116651 w 9134476"/>
              <a:gd name="connsiteY8" fmla="*/ 208652 h 833438"/>
              <a:gd name="connsiteX9" fmla="*/ 9095435 w 9134476"/>
              <a:gd name="connsiteY9" fmla="*/ 523875 h 833438"/>
              <a:gd name="connsiteX10" fmla="*/ 8346672 w 9134476"/>
              <a:gd name="connsiteY10" fmla="*/ 381000 h 833438"/>
              <a:gd name="connsiteX11" fmla="*/ 7394172 w 9134476"/>
              <a:gd name="connsiteY11" fmla="*/ 266700 h 833438"/>
              <a:gd name="connsiteX12" fmla="*/ 6089247 w 9134476"/>
              <a:gd name="connsiteY12" fmla="*/ 209550 h 833438"/>
              <a:gd name="connsiteX13" fmla="*/ 4898622 w 9134476"/>
              <a:gd name="connsiteY13" fmla="*/ 323850 h 833438"/>
              <a:gd name="connsiteX14" fmla="*/ 3765147 w 9134476"/>
              <a:gd name="connsiteY14" fmla="*/ 552450 h 833438"/>
              <a:gd name="connsiteX15" fmla="*/ 2812647 w 9134476"/>
              <a:gd name="connsiteY15" fmla="*/ 781050 h 833438"/>
              <a:gd name="connsiteX16" fmla="*/ 2183997 w 9134476"/>
              <a:gd name="connsiteY16" fmla="*/ 819150 h 833438"/>
              <a:gd name="connsiteX17" fmla="*/ 1641072 w 9134476"/>
              <a:gd name="connsiteY17" fmla="*/ 771525 h 833438"/>
              <a:gd name="connsiteX18" fmla="*/ 1126722 w 9134476"/>
              <a:gd name="connsiteY18" fmla="*/ 657225 h 833438"/>
              <a:gd name="connsiteX19" fmla="*/ 383772 w 9134476"/>
              <a:gd name="connsiteY19" fmla="*/ 419100 h 833438"/>
              <a:gd name="connsiteX20" fmla="*/ 105559 w 9134476"/>
              <a:gd name="connsiteY20" fmla="*/ 301086 h 833438"/>
              <a:gd name="connsiteX21" fmla="*/ 104721 w 9134476"/>
              <a:gd name="connsiteY21" fmla="*/ 314912 h 833438"/>
              <a:gd name="connsiteX22" fmla="*/ 103502 w 9134476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095435 w 9116651"/>
              <a:gd name="connsiteY9" fmla="*/ 523875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114197 w 9116651"/>
              <a:gd name="connsiteY9" fmla="*/ 548100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8835197 w 9114197"/>
              <a:gd name="connsiteY8" fmla="*/ 208652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9111897 w 9114197"/>
              <a:gd name="connsiteY8" fmla="*/ 230459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2664"/>
              <a:gd name="connsiteY0" fmla="*/ 160985 h 833438"/>
              <a:gd name="connsiteX1" fmla="*/ 444036 w 9112664"/>
              <a:gd name="connsiteY1" fmla="*/ 323468 h 833438"/>
              <a:gd name="connsiteX2" fmla="*/ 1250547 w 9112664"/>
              <a:gd name="connsiteY2" fmla="*/ 628650 h 833438"/>
              <a:gd name="connsiteX3" fmla="*/ 2393547 w 9112664"/>
              <a:gd name="connsiteY3" fmla="*/ 790575 h 833438"/>
              <a:gd name="connsiteX4" fmla="*/ 4088997 w 9112664"/>
              <a:gd name="connsiteY4" fmla="*/ 371475 h 833438"/>
              <a:gd name="connsiteX5" fmla="*/ 5565372 w 9112664"/>
              <a:gd name="connsiteY5" fmla="*/ 66675 h 833438"/>
              <a:gd name="connsiteX6" fmla="*/ 6984597 w 9112664"/>
              <a:gd name="connsiteY6" fmla="*/ 0 h 833438"/>
              <a:gd name="connsiteX7" fmla="*/ 7809953 w 9112664"/>
              <a:gd name="connsiteY7" fmla="*/ 20221 h 833438"/>
              <a:gd name="connsiteX8" fmla="*/ 9111897 w 9112664"/>
              <a:gd name="connsiteY8" fmla="*/ 230459 h 833438"/>
              <a:gd name="connsiteX9" fmla="*/ 8961760 w 9112664"/>
              <a:gd name="connsiteY9" fmla="*/ 528733 h 833438"/>
              <a:gd name="connsiteX10" fmla="*/ 8346672 w 9112664"/>
              <a:gd name="connsiteY10" fmla="*/ 381000 h 833438"/>
              <a:gd name="connsiteX11" fmla="*/ 7394172 w 9112664"/>
              <a:gd name="connsiteY11" fmla="*/ 266700 h 833438"/>
              <a:gd name="connsiteX12" fmla="*/ 6089247 w 9112664"/>
              <a:gd name="connsiteY12" fmla="*/ 209550 h 833438"/>
              <a:gd name="connsiteX13" fmla="*/ 4898622 w 9112664"/>
              <a:gd name="connsiteY13" fmla="*/ 323850 h 833438"/>
              <a:gd name="connsiteX14" fmla="*/ 3765147 w 9112664"/>
              <a:gd name="connsiteY14" fmla="*/ 552450 h 833438"/>
              <a:gd name="connsiteX15" fmla="*/ 2812647 w 9112664"/>
              <a:gd name="connsiteY15" fmla="*/ 781050 h 833438"/>
              <a:gd name="connsiteX16" fmla="*/ 2183997 w 9112664"/>
              <a:gd name="connsiteY16" fmla="*/ 819150 h 833438"/>
              <a:gd name="connsiteX17" fmla="*/ 1641072 w 9112664"/>
              <a:gd name="connsiteY17" fmla="*/ 771525 h 833438"/>
              <a:gd name="connsiteX18" fmla="*/ 1126722 w 9112664"/>
              <a:gd name="connsiteY18" fmla="*/ 657225 h 833438"/>
              <a:gd name="connsiteX19" fmla="*/ 383772 w 9112664"/>
              <a:gd name="connsiteY19" fmla="*/ 419100 h 833438"/>
              <a:gd name="connsiteX20" fmla="*/ 105559 w 9112664"/>
              <a:gd name="connsiteY20" fmla="*/ 301086 h 833438"/>
              <a:gd name="connsiteX21" fmla="*/ 104721 w 9112664"/>
              <a:gd name="connsiteY21" fmla="*/ 314912 h 833438"/>
              <a:gd name="connsiteX22" fmla="*/ 103502 w 9112664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8961760 w 9111897"/>
              <a:gd name="connsiteY9" fmla="*/ 528733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9111820 w 9111897"/>
              <a:gd name="connsiteY9" fmla="*/ 574746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809953 w 9111897"/>
              <a:gd name="connsiteY8" fmla="*/ 33896 h 847113"/>
              <a:gd name="connsiteX9" fmla="*/ 9111897 w 9111897"/>
              <a:gd name="connsiteY9" fmla="*/ 244134 h 847113"/>
              <a:gd name="connsiteX10" fmla="*/ 9111820 w 9111897"/>
              <a:gd name="connsiteY10" fmla="*/ 588421 h 847113"/>
              <a:gd name="connsiteX11" fmla="*/ 8346672 w 9111897"/>
              <a:gd name="connsiteY11" fmla="*/ 394675 h 847113"/>
              <a:gd name="connsiteX12" fmla="*/ 7394172 w 9111897"/>
              <a:gd name="connsiteY12" fmla="*/ 280375 h 847113"/>
              <a:gd name="connsiteX13" fmla="*/ 6089247 w 9111897"/>
              <a:gd name="connsiteY13" fmla="*/ 223225 h 847113"/>
              <a:gd name="connsiteX14" fmla="*/ 4898622 w 9111897"/>
              <a:gd name="connsiteY14" fmla="*/ 337525 h 847113"/>
              <a:gd name="connsiteX15" fmla="*/ 3765147 w 9111897"/>
              <a:gd name="connsiteY15" fmla="*/ 566125 h 847113"/>
              <a:gd name="connsiteX16" fmla="*/ 2812647 w 9111897"/>
              <a:gd name="connsiteY16" fmla="*/ 794725 h 847113"/>
              <a:gd name="connsiteX17" fmla="*/ 2183997 w 9111897"/>
              <a:gd name="connsiteY17" fmla="*/ 832825 h 847113"/>
              <a:gd name="connsiteX18" fmla="*/ 1641072 w 9111897"/>
              <a:gd name="connsiteY18" fmla="*/ 785200 h 847113"/>
              <a:gd name="connsiteX19" fmla="*/ 1126722 w 9111897"/>
              <a:gd name="connsiteY19" fmla="*/ 670900 h 847113"/>
              <a:gd name="connsiteX20" fmla="*/ 383772 w 9111897"/>
              <a:gd name="connsiteY20" fmla="*/ 432775 h 847113"/>
              <a:gd name="connsiteX21" fmla="*/ 105559 w 9111897"/>
              <a:gd name="connsiteY21" fmla="*/ 314761 h 847113"/>
              <a:gd name="connsiteX22" fmla="*/ 104721 w 9111897"/>
              <a:gd name="connsiteY22" fmla="*/ 328587 h 847113"/>
              <a:gd name="connsiteX23" fmla="*/ 103502 w 9111897"/>
              <a:gd name="connsiteY23" fmla="*/ 174660 h 847113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360838 w 9111897"/>
              <a:gd name="connsiteY8" fmla="*/ 784 h 847113"/>
              <a:gd name="connsiteX9" fmla="*/ 7809953 w 9111897"/>
              <a:gd name="connsiteY9" fmla="*/ 33896 h 847113"/>
              <a:gd name="connsiteX10" fmla="*/ 9111897 w 9111897"/>
              <a:gd name="connsiteY10" fmla="*/ 244134 h 847113"/>
              <a:gd name="connsiteX11" fmla="*/ 9111820 w 9111897"/>
              <a:gd name="connsiteY11" fmla="*/ 588421 h 847113"/>
              <a:gd name="connsiteX12" fmla="*/ 8346672 w 9111897"/>
              <a:gd name="connsiteY12" fmla="*/ 394675 h 847113"/>
              <a:gd name="connsiteX13" fmla="*/ 7394172 w 9111897"/>
              <a:gd name="connsiteY13" fmla="*/ 280375 h 847113"/>
              <a:gd name="connsiteX14" fmla="*/ 6089247 w 9111897"/>
              <a:gd name="connsiteY14" fmla="*/ 223225 h 847113"/>
              <a:gd name="connsiteX15" fmla="*/ 4898622 w 9111897"/>
              <a:gd name="connsiteY15" fmla="*/ 337525 h 847113"/>
              <a:gd name="connsiteX16" fmla="*/ 3765147 w 9111897"/>
              <a:gd name="connsiteY16" fmla="*/ 566125 h 847113"/>
              <a:gd name="connsiteX17" fmla="*/ 2812647 w 9111897"/>
              <a:gd name="connsiteY17" fmla="*/ 794725 h 847113"/>
              <a:gd name="connsiteX18" fmla="*/ 2183997 w 9111897"/>
              <a:gd name="connsiteY18" fmla="*/ 832825 h 847113"/>
              <a:gd name="connsiteX19" fmla="*/ 1641072 w 9111897"/>
              <a:gd name="connsiteY19" fmla="*/ 785200 h 847113"/>
              <a:gd name="connsiteX20" fmla="*/ 1126722 w 9111897"/>
              <a:gd name="connsiteY20" fmla="*/ 670900 h 847113"/>
              <a:gd name="connsiteX21" fmla="*/ 383772 w 9111897"/>
              <a:gd name="connsiteY21" fmla="*/ 432775 h 847113"/>
              <a:gd name="connsiteX22" fmla="*/ 105559 w 9111897"/>
              <a:gd name="connsiteY22" fmla="*/ 314761 h 847113"/>
              <a:gd name="connsiteX23" fmla="*/ 104721 w 9111897"/>
              <a:gd name="connsiteY23" fmla="*/ 328587 h 847113"/>
              <a:gd name="connsiteX24" fmla="*/ 103502 w 9111897"/>
              <a:gd name="connsiteY24" fmla="*/ 174660 h 847113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898622 w 9111897"/>
              <a:gd name="connsiteY16" fmla="*/ 347070 h 856658"/>
              <a:gd name="connsiteX17" fmla="*/ 3765147 w 9111897"/>
              <a:gd name="connsiteY17" fmla="*/ 575670 h 856658"/>
              <a:gd name="connsiteX18" fmla="*/ 2812647 w 9111897"/>
              <a:gd name="connsiteY18" fmla="*/ 804270 h 856658"/>
              <a:gd name="connsiteX19" fmla="*/ 2183997 w 9111897"/>
              <a:gd name="connsiteY19" fmla="*/ 842370 h 856658"/>
              <a:gd name="connsiteX20" fmla="*/ 1641072 w 9111897"/>
              <a:gd name="connsiteY20" fmla="*/ 794745 h 856658"/>
              <a:gd name="connsiteX21" fmla="*/ 1126722 w 9111897"/>
              <a:gd name="connsiteY21" fmla="*/ 680445 h 856658"/>
              <a:gd name="connsiteX22" fmla="*/ 383772 w 9111897"/>
              <a:gd name="connsiteY22" fmla="*/ 442320 h 856658"/>
              <a:gd name="connsiteX23" fmla="*/ 105559 w 9111897"/>
              <a:gd name="connsiteY23" fmla="*/ 324306 h 856658"/>
              <a:gd name="connsiteX24" fmla="*/ 104721 w 9111897"/>
              <a:gd name="connsiteY24" fmla="*/ 338132 h 856658"/>
              <a:gd name="connsiteX25" fmla="*/ 103502 w 9111897"/>
              <a:gd name="connsiteY25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467506 w 9111897"/>
              <a:gd name="connsiteY16" fmla="*/ 27985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168512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93418 w 9111897"/>
              <a:gd name="connsiteY18" fmla="*/ 439629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55895 w 9111897"/>
              <a:gd name="connsiteY18" fmla="*/ 391212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22862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03313 w 9111897"/>
              <a:gd name="connsiteY17" fmla="*/ 332545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47237 w 9111897"/>
              <a:gd name="connsiteY16" fmla="*/ 260506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2075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03312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11190 w 9111897"/>
              <a:gd name="connsiteY16" fmla="*/ 318038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20571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173673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09512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8212 h 860665"/>
              <a:gd name="connsiteX1" fmla="*/ 444036 w 9111897"/>
              <a:gd name="connsiteY1" fmla="*/ 350695 h 860665"/>
              <a:gd name="connsiteX2" fmla="*/ 1250547 w 9111897"/>
              <a:gd name="connsiteY2" fmla="*/ 655877 h 860665"/>
              <a:gd name="connsiteX3" fmla="*/ 2393547 w 9111897"/>
              <a:gd name="connsiteY3" fmla="*/ 817802 h 860665"/>
              <a:gd name="connsiteX4" fmla="*/ 4088997 w 9111897"/>
              <a:gd name="connsiteY4" fmla="*/ 398702 h 860665"/>
              <a:gd name="connsiteX5" fmla="*/ 5565372 w 9111897"/>
              <a:gd name="connsiteY5" fmla="*/ 93902 h 860665"/>
              <a:gd name="connsiteX6" fmla="*/ 6160424 w 9111897"/>
              <a:gd name="connsiteY6" fmla="*/ 14982 h 860665"/>
              <a:gd name="connsiteX7" fmla="*/ 6683774 w 9111897"/>
              <a:gd name="connsiteY7" fmla="*/ 4007 h 860665"/>
              <a:gd name="connsiteX8" fmla="*/ 7360838 w 9111897"/>
              <a:gd name="connsiteY8" fmla="*/ 14336 h 860665"/>
              <a:gd name="connsiteX9" fmla="*/ 7809953 w 9111897"/>
              <a:gd name="connsiteY9" fmla="*/ 47448 h 860665"/>
              <a:gd name="connsiteX10" fmla="*/ 9111897 w 9111897"/>
              <a:gd name="connsiteY10" fmla="*/ 257686 h 860665"/>
              <a:gd name="connsiteX11" fmla="*/ 9111820 w 9111897"/>
              <a:gd name="connsiteY11" fmla="*/ 601973 h 860665"/>
              <a:gd name="connsiteX12" fmla="*/ 8346672 w 9111897"/>
              <a:gd name="connsiteY12" fmla="*/ 408227 h 860665"/>
              <a:gd name="connsiteX13" fmla="*/ 7394172 w 9111897"/>
              <a:gd name="connsiteY13" fmla="*/ 293927 h 860665"/>
              <a:gd name="connsiteX14" fmla="*/ 6729206 w 9111897"/>
              <a:gd name="connsiteY14" fmla="*/ 240284 h 860665"/>
              <a:gd name="connsiteX15" fmla="*/ 6014194 w 9111897"/>
              <a:gd name="connsiteY15" fmla="*/ 231954 h 860665"/>
              <a:gd name="connsiteX16" fmla="*/ 4997120 w 9111897"/>
              <a:gd name="connsiteY16" fmla="*/ 341412 h 860665"/>
              <a:gd name="connsiteX17" fmla="*/ 4327753 w 9111897"/>
              <a:gd name="connsiteY17" fmla="*/ 463004 h 860665"/>
              <a:gd name="connsiteX18" fmla="*/ 3765147 w 9111897"/>
              <a:gd name="connsiteY18" fmla="*/ 579677 h 860665"/>
              <a:gd name="connsiteX19" fmla="*/ 2812647 w 9111897"/>
              <a:gd name="connsiteY19" fmla="*/ 808277 h 860665"/>
              <a:gd name="connsiteX20" fmla="*/ 2183997 w 9111897"/>
              <a:gd name="connsiteY20" fmla="*/ 846377 h 860665"/>
              <a:gd name="connsiteX21" fmla="*/ 1641072 w 9111897"/>
              <a:gd name="connsiteY21" fmla="*/ 798752 h 860665"/>
              <a:gd name="connsiteX22" fmla="*/ 1126722 w 9111897"/>
              <a:gd name="connsiteY22" fmla="*/ 684452 h 860665"/>
              <a:gd name="connsiteX23" fmla="*/ 383772 w 9111897"/>
              <a:gd name="connsiteY23" fmla="*/ 446327 h 860665"/>
              <a:gd name="connsiteX24" fmla="*/ 105559 w 9111897"/>
              <a:gd name="connsiteY24" fmla="*/ 328313 h 860665"/>
              <a:gd name="connsiteX25" fmla="*/ 104721 w 9111897"/>
              <a:gd name="connsiteY25" fmla="*/ 342139 h 860665"/>
              <a:gd name="connsiteX26" fmla="*/ 103502 w 9111897"/>
              <a:gd name="connsiteY26" fmla="*/ 188212 h 860665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160425 w 9111897"/>
              <a:gd name="connsiteY6" fmla="*/ 20659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91440 h 863893"/>
              <a:gd name="connsiteX1" fmla="*/ 444036 w 9111897"/>
              <a:gd name="connsiteY1" fmla="*/ 353923 h 863893"/>
              <a:gd name="connsiteX2" fmla="*/ 1250547 w 9111897"/>
              <a:gd name="connsiteY2" fmla="*/ 659105 h 863893"/>
              <a:gd name="connsiteX3" fmla="*/ 2393547 w 9111897"/>
              <a:gd name="connsiteY3" fmla="*/ 821030 h 863893"/>
              <a:gd name="connsiteX4" fmla="*/ 4088997 w 9111897"/>
              <a:gd name="connsiteY4" fmla="*/ 401930 h 863893"/>
              <a:gd name="connsiteX5" fmla="*/ 5251119 w 9111897"/>
              <a:gd name="connsiteY5" fmla="*/ 174597 h 863893"/>
              <a:gd name="connsiteX6" fmla="*/ 6160425 w 9111897"/>
              <a:gd name="connsiteY6" fmla="*/ 27894 h 863893"/>
              <a:gd name="connsiteX7" fmla="*/ 6683774 w 9111897"/>
              <a:gd name="connsiteY7" fmla="*/ 7235 h 863893"/>
              <a:gd name="connsiteX8" fmla="*/ 7360838 w 9111897"/>
              <a:gd name="connsiteY8" fmla="*/ 17564 h 863893"/>
              <a:gd name="connsiteX9" fmla="*/ 7809953 w 9111897"/>
              <a:gd name="connsiteY9" fmla="*/ 50676 h 863893"/>
              <a:gd name="connsiteX10" fmla="*/ 9111897 w 9111897"/>
              <a:gd name="connsiteY10" fmla="*/ 260914 h 863893"/>
              <a:gd name="connsiteX11" fmla="*/ 9111820 w 9111897"/>
              <a:gd name="connsiteY11" fmla="*/ 605201 h 863893"/>
              <a:gd name="connsiteX12" fmla="*/ 8346672 w 9111897"/>
              <a:gd name="connsiteY12" fmla="*/ 411455 h 863893"/>
              <a:gd name="connsiteX13" fmla="*/ 7394172 w 9111897"/>
              <a:gd name="connsiteY13" fmla="*/ 297155 h 863893"/>
              <a:gd name="connsiteX14" fmla="*/ 6729206 w 9111897"/>
              <a:gd name="connsiteY14" fmla="*/ 243512 h 863893"/>
              <a:gd name="connsiteX15" fmla="*/ 6014194 w 9111897"/>
              <a:gd name="connsiteY15" fmla="*/ 235182 h 863893"/>
              <a:gd name="connsiteX16" fmla="*/ 4997120 w 9111897"/>
              <a:gd name="connsiteY16" fmla="*/ 344640 h 863893"/>
              <a:gd name="connsiteX17" fmla="*/ 4327753 w 9111897"/>
              <a:gd name="connsiteY17" fmla="*/ 466232 h 863893"/>
              <a:gd name="connsiteX18" fmla="*/ 3765147 w 9111897"/>
              <a:gd name="connsiteY18" fmla="*/ 582905 h 863893"/>
              <a:gd name="connsiteX19" fmla="*/ 2812647 w 9111897"/>
              <a:gd name="connsiteY19" fmla="*/ 811505 h 863893"/>
              <a:gd name="connsiteX20" fmla="*/ 2183997 w 9111897"/>
              <a:gd name="connsiteY20" fmla="*/ 849605 h 863893"/>
              <a:gd name="connsiteX21" fmla="*/ 1641072 w 9111897"/>
              <a:gd name="connsiteY21" fmla="*/ 801980 h 863893"/>
              <a:gd name="connsiteX22" fmla="*/ 1126722 w 9111897"/>
              <a:gd name="connsiteY22" fmla="*/ 687680 h 863893"/>
              <a:gd name="connsiteX23" fmla="*/ 383772 w 9111897"/>
              <a:gd name="connsiteY23" fmla="*/ 449555 h 863893"/>
              <a:gd name="connsiteX24" fmla="*/ 105559 w 9111897"/>
              <a:gd name="connsiteY24" fmla="*/ 331541 h 863893"/>
              <a:gd name="connsiteX25" fmla="*/ 104721 w 9111897"/>
              <a:gd name="connsiteY25" fmla="*/ 345367 h 863893"/>
              <a:gd name="connsiteX26" fmla="*/ 103502 w 9111897"/>
              <a:gd name="connsiteY26" fmla="*/ 191440 h 863893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46672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750016 w 9111897"/>
              <a:gd name="connsiteY12" fmla="*/ 513955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83772 w 9111897"/>
              <a:gd name="connsiteY23" fmla="*/ 447161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1064962"/>
              <a:gd name="connsiteX1" fmla="*/ 444036 w 9111897"/>
              <a:gd name="connsiteY1" fmla="*/ 351529 h 1064962"/>
              <a:gd name="connsiteX2" fmla="*/ 1250547 w 9111897"/>
              <a:gd name="connsiteY2" fmla="*/ 656711 h 1064962"/>
              <a:gd name="connsiteX3" fmla="*/ 2393547 w 9111897"/>
              <a:gd name="connsiteY3" fmla="*/ 818636 h 1064962"/>
              <a:gd name="connsiteX4" fmla="*/ 4088997 w 9111897"/>
              <a:gd name="connsiteY4" fmla="*/ 399536 h 1064962"/>
              <a:gd name="connsiteX5" fmla="*/ 5307403 w 9111897"/>
              <a:gd name="connsiteY5" fmla="*/ 147994 h 1064962"/>
              <a:gd name="connsiteX6" fmla="*/ 6160425 w 9111897"/>
              <a:gd name="connsiteY6" fmla="*/ 25500 h 1064962"/>
              <a:gd name="connsiteX7" fmla="*/ 6777582 w 9111897"/>
              <a:gd name="connsiteY7" fmla="*/ 0 h 1064962"/>
              <a:gd name="connsiteX8" fmla="*/ 7360838 w 9111897"/>
              <a:gd name="connsiteY8" fmla="*/ 15170 h 1064962"/>
              <a:gd name="connsiteX9" fmla="*/ 7809953 w 9111897"/>
              <a:gd name="connsiteY9" fmla="*/ 48282 h 1064962"/>
              <a:gd name="connsiteX10" fmla="*/ 9111897 w 9111897"/>
              <a:gd name="connsiteY10" fmla="*/ 258520 h 1064962"/>
              <a:gd name="connsiteX11" fmla="*/ 9111820 w 9111897"/>
              <a:gd name="connsiteY11" fmla="*/ 602807 h 1064962"/>
              <a:gd name="connsiteX12" fmla="*/ 8750016 w 9111897"/>
              <a:gd name="connsiteY12" fmla="*/ 515596 h 1064962"/>
              <a:gd name="connsiteX13" fmla="*/ 7394172 w 9111897"/>
              <a:gd name="connsiteY13" fmla="*/ 294761 h 1064962"/>
              <a:gd name="connsiteX14" fmla="*/ 6729206 w 9111897"/>
              <a:gd name="connsiteY14" fmla="*/ 241118 h 1064962"/>
              <a:gd name="connsiteX15" fmla="*/ 6014194 w 9111897"/>
              <a:gd name="connsiteY15" fmla="*/ 232788 h 1064962"/>
              <a:gd name="connsiteX16" fmla="*/ 4997120 w 9111897"/>
              <a:gd name="connsiteY16" fmla="*/ 342246 h 1064962"/>
              <a:gd name="connsiteX17" fmla="*/ 4327753 w 9111897"/>
              <a:gd name="connsiteY17" fmla="*/ 463838 h 1064962"/>
              <a:gd name="connsiteX18" fmla="*/ 3765147 w 9111897"/>
              <a:gd name="connsiteY18" fmla="*/ 580511 h 1064962"/>
              <a:gd name="connsiteX19" fmla="*/ 2812647 w 9111897"/>
              <a:gd name="connsiteY19" fmla="*/ 809111 h 1064962"/>
              <a:gd name="connsiteX20" fmla="*/ 2183997 w 9111897"/>
              <a:gd name="connsiteY20" fmla="*/ 847211 h 1064962"/>
              <a:gd name="connsiteX21" fmla="*/ 1641072 w 9111897"/>
              <a:gd name="connsiteY21" fmla="*/ 799586 h 1064962"/>
              <a:gd name="connsiteX22" fmla="*/ 1068413 w 9111897"/>
              <a:gd name="connsiteY22" fmla="*/ 1019677 h 1064962"/>
              <a:gd name="connsiteX23" fmla="*/ 371294 w 9111897"/>
              <a:gd name="connsiteY23" fmla="*/ 527874 h 1064962"/>
              <a:gd name="connsiteX24" fmla="*/ 105559 w 9111897"/>
              <a:gd name="connsiteY24" fmla="*/ 329147 h 1064962"/>
              <a:gd name="connsiteX25" fmla="*/ 104721 w 9111897"/>
              <a:gd name="connsiteY25" fmla="*/ 342973 h 1064962"/>
              <a:gd name="connsiteX26" fmla="*/ 103502 w 9111897"/>
              <a:gd name="connsiteY26" fmla="*/ 189046 h 1064962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087849 w 9111897"/>
              <a:gd name="connsiteY22" fmla="*/ 732100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87849 w 9111897"/>
              <a:gd name="connsiteY0" fmla="*/ 732100 h 892547"/>
              <a:gd name="connsiteX1" fmla="*/ 371294 w 9111897"/>
              <a:gd name="connsiteY1" fmla="*/ 527874 h 892547"/>
              <a:gd name="connsiteX2" fmla="*/ 105559 w 9111897"/>
              <a:gd name="connsiteY2" fmla="*/ 329147 h 892547"/>
              <a:gd name="connsiteX3" fmla="*/ 104721 w 9111897"/>
              <a:gd name="connsiteY3" fmla="*/ 342973 h 892547"/>
              <a:gd name="connsiteX4" fmla="*/ 103502 w 9111897"/>
              <a:gd name="connsiteY4" fmla="*/ 189046 h 892547"/>
              <a:gd name="connsiteX5" fmla="*/ 444036 w 9111897"/>
              <a:gd name="connsiteY5" fmla="*/ 351529 h 892547"/>
              <a:gd name="connsiteX6" fmla="*/ 1250547 w 9111897"/>
              <a:gd name="connsiteY6" fmla="*/ 656711 h 892547"/>
              <a:gd name="connsiteX7" fmla="*/ 2393547 w 9111897"/>
              <a:gd name="connsiteY7" fmla="*/ 818636 h 892547"/>
              <a:gd name="connsiteX8" fmla="*/ 4088997 w 9111897"/>
              <a:gd name="connsiteY8" fmla="*/ 399536 h 892547"/>
              <a:gd name="connsiteX9" fmla="*/ 5307403 w 9111897"/>
              <a:gd name="connsiteY9" fmla="*/ 147994 h 892547"/>
              <a:gd name="connsiteX10" fmla="*/ 6160425 w 9111897"/>
              <a:gd name="connsiteY10" fmla="*/ 25500 h 892547"/>
              <a:gd name="connsiteX11" fmla="*/ 6777582 w 9111897"/>
              <a:gd name="connsiteY11" fmla="*/ 0 h 892547"/>
              <a:gd name="connsiteX12" fmla="*/ 7360838 w 9111897"/>
              <a:gd name="connsiteY12" fmla="*/ 15170 h 892547"/>
              <a:gd name="connsiteX13" fmla="*/ 7809953 w 9111897"/>
              <a:gd name="connsiteY13" fmla="*/ 48282 h 892547"/>
              <a:gd name="connsiteX14" fmla="*/ 9111897 w 9111897"/>
              <a:gd name="connsiteY14" fmla="*/ 258520 h 892547"/>
              <a:gd name="connsiteX15" fmla="*/ 9111820 w 9111897"/>
              <a:gd name="connsiteY15" fmla="*/ 602807 h 892547"/>
              <a:gd name="connsiteX16" fmla="*/ 8750016 w 9111897"/>
              <a:gd name="connsiteY16" fmla="*/ 515596 h 892547"/>
              <a:gd name="connsiteX17" fmla="*/ 7394172 w 9111897"/>
              <a:gd name="connsiteY17" fmla="*/ 294761 h 892547"/>
              <a:gd name="connsiteX18" fmla="*/ 6729206 w 9111897"/>
              <a:gd name="connsiteY18" fmla="*/ 241118 h 892547"/>
              <a:gd name="connsiteX19" fmla="*/ 6014194 w 9111897"/>
              <a:gd name="connsiteY19" fmla="*/ 232788 h 892547"/>
              <a:gd name="connsiteX20" fmla="*/ 4997120 w 9111897"/>
              <a:gd name="connsiteY20" fmla="*/ 342246 h 892547"/>
              <a:gd name="connsiteX21" fmla="*/ 4327753 w 9111897"/>
              <a:gd name="connsiteY21" fmla="*/ 463838 h 892547"/>
              <a:gd name="connsiteX22" fmla="*/ 3765147 w 9111897"/>
              <a:gd name="connsiteY22" fmla="*/ 580511 h 892547"/>
              <a:gd name="connsiteX23" fmla="*/ 2812647 w 9111897"/>
              <a:gd name="connsiteY23" fmla="*/ 809111 h 892547"/>
              <a:gd name="connsiteX24" fmla="*/ 2183997 w 9111897"/>
              <a:gd name="connsiteY24" fmla="*/ 847211 h 892547"/>
              <a:gd name="connsiteX25" fmla="*/ 1731126 w 9111897"/>
              <a:gd name="connsiteY25" fmla="*/ 892547 h 892547"/>
              <a:gd name="connsiteX0" fmla="*/ 1087849 w 9111897"/>
              <a:gd name="connsiteY0" fmla="*/ 732100 h 861499"/>
              <a:gd name="connsiteX1" fmla="*/ 371294 w 9111897"/>
              <a:gd name="connsiteY1" fmla="*/ 527874 h 861499"/>
              <a:gd name="connsiteX2" fmla="*/ 105559 w 9111897"/>
              <a:gd name="connsiteY2" fmla="*/ 329147 h 861499"/>
              <a:gd name="connsiteX3" fmla="*/ 104721 w 9111897"/>
              <a:gd name="connsiteY3" fmla="*/ 342973 h 861499"/>
              <a:gd name="connsiteX4" fmla="*/ 103502 w 9111897"/>
              <a:gd name="connsiteY4" fmla="*/ 189046 h 861499"/>
              <a:gd name="connsiteX5" fmla="*/ 444036 w 9111897"/>
              <a:gd name="connsiteY5" fmla="*/ 351529 h 861499"/>
              <a:gd name="connsiteX6" fmla="*/ 1250547 w 9111897"/>
              <a:gd name="connsiteY6" fmla="*/ 656711 h 861499"/>
              <a:gd name="connsiteX7" fmla="*/ 2393547 w 9111897"/>
              <a:gd name="connsiteY7" fmla="*/ 818636 h 861499"/>
              <a:gd name="connsiteX8" fmla="*/ 4088997 w 9111897"/>
              <a:gd name="connsiteY8" fmla="*/ 399536 h 861499"/>
              <a:gd name="connsiteX9" fmla="*/ 5307403 w 9111897"/>
              <a:gd name="connsiteY9" fmla="*/ 147994 h 861499"/>
              <a:gd name="connsiteX10" fmla="*/ 6160425 w 9111897"/>
              <a:gd name="connsiteY10" fmla="*/ 25500 h 861499"/>
              <a:gd name="connsiteX11" fmla="*/ 6777582 w 9111897"/>
              <a:gd name="connsiteY11" fmla="*/ 0 h 861499"/>
              <a:gd name="connsiteX12" fmla="*/ 7360838 w 9111897"/>
              <a:gd name="connsiteY12" fmla="*/ 15170 h 861499"/>
              <a:gd name="connsiteX13" fmla="*/ 7809953 w 9111897"/>
              <a:gd name="connsiteY13" fmla="*/ 48282 h 861499"/>
              <a:gd name="connsiteX14" fmla="*/ 9111897 w 9111897"/>
              <a:gd name="connsiteY14" fmla="*/ 258520 h 861499"/>
              <a:gd name="connsiteX15" fmla="*/ 9111820 w 9111897"/>
              <a:gd name="connsiteY15" fmla="*/ 602807 h 861499"/>
              <a:gd name="connsiteX16" fmla="*/ 8750016 w 9111897"/>
              <a:gd name="connsiteY16" fmla="*/ 515596 h 861499"/>
              <a:gd name="connsiteX17" fmla="*/ 7394172 w 9111897"/>
              <a:gd name="connsiteY17" fmla="*/ 294761 h 861499"/>
              <a:gd name="connsiteX18" fmla="*/ 6729206 w 9111897"/>
              <a:gd name="connsiteY18" fmla="*/ 241118 h 861499"/>
              <a:gd name="connsiteX19" fmla="*/ 6014194 w 9111897"/>
              <a:gd name="connsiteY19" fmla="*/ 232788 h 861499"/>
              <a:gd name="connsiteX20" fmla="*/ 4997120 w 9111897"/>
              <a:gd name="connsiteY20" fmla="*/ 342246 h 861499"/>
              <a:gd name="connsiteX21" fmla="*/ 4327753 w 9111897"/>
              <a:gd name="connsiteY21" fmla="*/ 463838 h 861499"/>
              <a:gd name="connsiteX22" fmla="*/ 3765147 w 9111897"/>
              <a:gd name="connsiteY22" fmla="*/ 580511 h 861499"/>
              <a:gd name="connsiteX23" fmla="*/ 2812647 w 9111897"/>
              <a:gd name="connsiteY23" fmla="*/ 809111 h 861499"/>
              <a:gd name="connsiteX24" fmla="*/ 2183997 w 9111897"/>
              <a:gd name="connsiteY24" fmla="*/ 847211 h 861499"/>
              <a:gd name="connsiteX25" fmla="*/ 1731126 w 9111897"/>
              <a:gd name="connsiteY25" fmla="*/ 852420 h 861499"/>
              <a:gd name="connsiteX0" fmla="*/ 1087849 w 9111897"/>
              <a:gd name="connsiteY0" fmla="*/ 732100 h 1580668"/>
              <a:gd name="connsiteX1" fmla="*/ 371294 w 9111897"/>
              <a:gd name="connsiteY1" fmla="*/ 527874 h 1580668"/>
              <a:gd name="connsiteX2" fmla="*/ 105559 w 9111897"/>
              <a:gd name="connsiteY2" fmla="*/ 329147 h 1580668"/>
              <a:gd name="connsiteX3" fmla="*/ 104721 w 9111897"/>
              <a:gd name="connsiteY3" fmla="*/ 342973 h 1580668"/>
              <a:gd name="connsiteX4" fmla="*/ 103502 w 9111897"/>
              <a:gd name="connsiteY4" fmla="*/ 189046 h 1580668"/>
              <a:gd name="connsiteX5" fmla="*/ 444036 w 9111897"/>
              <a:gd name="connsiteY5" fmla="*/ 351529 h 1580668"/>
              <a:gd name="connsiteX6" fmla="*/ 1250547 w 9111897"/>
              <a:gd name="connsiteY6" fmla="*/ 656711 h 1580668"/>
              <a:gd name="connsiteX7" fmla="*/ 2393547 w 9111897"/>
              <a:gd name="connsiteY7" fmla="*/ 818636 h 1580668"/>
              <a:gd name="connsiteX8" fmla="*/ 4088997 w 9111897"/>
              <a:gd name="connsiteY8" fmla="*/ 399536 h 1580668"/>
              <a:gd name="connsiteX9" fmla="*/ 5307403 w 9111897"/>
              <a:gd name="connsiteY9" fmla="*/ 147994 h 1580668"/>
              <a:gd name="connsiteX10" fmla="*/ 6160425 w 9111897"/>
              <a:gd name="connsiteY10" fmla="*/ 25500 h 1580668"/>
              <a:gd name="connsiteX11" fmla="*/ 6777582 w 9111897"/>
              <a:gd name="connsiteY11" fmla="*/ 0 h 1580668"/>
              <a:gd name="connsiteX12" fmla="*/ 7360838 w 9111897"/>
              <a:gd name="connsiteY12" fmla="*/ 15170 h 1580668"/>
              <a:gd name="connsiteX13" fmla="*/ 7809953 w 9111897"/>
              <a:gd name="connsiteY13" fmla="*/ 48282 h 1580668"/>
              <a:gd name="connsiteX14" fmla="*/ 9111897 w 9111897"/>
              <a:gd name="connsiteY14" fmla="*/ 258520 h 1580668"/>
              <a:gd name="connsiteX15" fmla="*/ 9111820 w 9111897"/>
              <a:gd name="connsiteY15" fmla="*/ 602807 h 1580668"/>
              <a:gd name="connsiteX16" fmla="*/ 8750016 w 9111897"/>
              <a:gd name="connsiteY16" fmla="*/ 515596 h 1580668"/>
              <a:gd name="connsiteX17" fmla="*/ 7394172 w 9111897"/>
              <a:gd name="connsiteY17" fmla="*/ 294761 h 1580668"/>
              <a:gd name="connsiteX18" fmla="*/ 6729206 w 9111897"/>
              <a:gd name="connsiteY18" fmla="*/ 241118 h 1580668"/>
              <a:gd name="connsiteX19" fmla="*/ 6014194 w 9111897"/>
              <a:gd name="connsiteY19" fmla="*/ 232788 h 1580668"/>
              <a:gd name="connsiteX20" fmla="*/ 4997120 w 9111897"/>
              <a:gd name="connsiteY20" fmla="*/ 342246 h 1580668"/>
              <a:gd name="connsiteX21" fmla="*/ 4327753 w 9111897"/>
              <a:gd name="connsiteY21" fmla="*/ 463838 h 1580668"/>
              <a:gd name="connsiteX22" fmla="*/ 3765147 w 9111897"/>
              <a:gd name="connsiteY22" fmla="*/ 580511 h 1580668"/>
              <a:gd name="connsiteX23" fmla="*/ 2812647 w 9111897"/>
              <a:gd name="connsiteY23" fmla="*/ 809111 h 1580668"/>
              <a:gd name="connsiteX24" fmla="*/ 2395032 w 9111897"/>
              <a:gd name="connsiteY24" fmla="*/ 1573450 h 1580668"/>
              <a:gd name="connsiteX25" fmla="*/ 1731126 w 9111897"/>
              <a:gd name="connsiteY25" fmla="*/ 852420 h 1580668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85134"/>
              <a:gd name="connsiteX1" fmla="*/ 371294 w 9111897"/>
              <a:gd name="connsiteY1" fmla="*/ 527874 h 885134"/>
              <a:gd name="connsiteX2" fmla="*/ 105559 w 9111897"/>
              <a:gd name="connsiteY2" fmla="*/ 329147 h 885134"/>
              <a:gd name="connsiteX3" fmla="*/ 104721 w 9111897"/>
              <a:gd name="connsiteY3" fmla="*/ 342973 h 885134"/>
              <a:gd name="connsiteX4" fmla="*/ 103502 w 9111897"/>
              <a:gd name="connsiteY4" fmla="*/ 189046 h 885134"/>
              <a:gd name="connsiteX5" fmla="*/ 444036 w 9111897"/>
              <a:gd name="connsiteY5" fmla="*/ 351529 h 885134"/>
              <a:gd name="connsiteX6" fmla="*/ 1250547 w 9111897"/>
              <a:gd name="connsiteY6" fmla="*/ 656711 h 885134"/>
              <a:gd name="connsiteX7" fmla="*/ 2393547 w 9111897"/>
              <a:gd name="connsiteY7" fmla="*/ 818636 h 885134"/>
              <a:gd name="connsiteX8" fmla="*/ 4088997 w 9111897"/>
              <a:gd name="connsiteY8" fmla="*/ 399536 h 885134"/>
              <a:gd name="connsiteX9" fmla="*/ 5307403 w 9111897"/>
              <a:gd name="connsiteY9" fmla="*/ 147994 h 885134"/>
              <a:gd name="connsiteX10" fmla="*/ 6160425 w 9111897"/>
              <a:gd name="connsiteY10" fmla="*/ 25500 h 885134"/>
              <a:gd name="connsiteX11" fmla="*/ 6777582 w 9111897"/>
              <a:gd name="connsiteY11" fmla="*/ 0 h 885134"/>
              <a:gd name="connsiteX12" fmla="*/ 7360838 w 9111897"/>
              <a:gd name="connsiteY12" fmla="*/ 15170 h 885134"/>
              <a:gd name="connsiteX13" fmla="*/ 7809953 w 9111897"/>
              <a:gd name="connsiteY13" fmla="*/ 48282 h 885134"/>
              <a:gd name="connsiteX14" fmla="*/ 9111897 w 9111897"/>
              <a:gd name="connsiteY14" fmla="*/ 258520 h 885134"/>
              <a:gd name="connsiteX15" fmla="*/ 9111820 w 9111897"/>
              <a:gd name="connsiteY15" fmla="*/ 602807 h 885134"/>
              <a:gd name="connsiteX16" fmla="*/ 8750016 w 9111897"/>
              <a:gd name="connsiteY16" fmla="*/ 515596 h 885134"/>
              <a:gd name="connsiteX17" fmla="*/ 7394172 w 9111897"/>
              <a:gd name="connsiteY17" fmla="*/ 294761 h 885134"/>
              <a:gd name="connsiteX18" fmla="*/ 6729206 w 9111897"/>
              <a:gd name="connsiteY18" fmla="*/ 241118 h 885134"/>
              <a:gd name="connsiteX19" fmla="*/ 6014194 w 9111897"/>
              <a:gd name="connsiteY19" fmla="*/ 232788 h 885134"/>
              <a:gd name="connsiteX20" fmla="*/ 4997120 w 9111897"/>
              <a:gd name="connsiteY20" fmla="*/ 342246 h 885134"/>
              <a:gd name="connsiteX21" fmla="*/ 4327753 w 9111897"/>
              <a:gd name="connsiteY21" fmla="*/ 463838 h 885134"/>
              <a:gd name="connsiteX22" fmla="*/ 3765147 w 9111897"/>
              <a:gd name="connsiteY22" fmla="*/ 580511 h 885134"/>
              <a:gd name="connsiteX23" fmla="*/ 2812647 w 9111897"/>
              <a:gd name="connsiteY23" fmla="*/ 809111 h 885134"/>
              <a:gd name="connsiteX24" fmla="*/ 2269623 w 9111897"/>
              <a:gd name="connsiteY24" fmla="*/ 885134 h 885134"/>
              <a:gd name="connsiteX25" fmla="*/ 1731126 w 9111897"/>
              <a:gd name="connsiteY25" fmla="*/ 852420 h 885134"/>
              <a:gd name="connsiteX26" fmla="*/ 1087849 w 9111897"/>
              <a:gd name="connsiteY26" fmla="*/ 732100 h 885134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765147 w 9111897"/>
              <a:gd name="connsiteY22" fmla="*/ 580511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0110 w 9111897"/>
              <a:gd name="connsiteY19" fmla="*/ 246164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1238154"/>
              <a:gd name="connsiteX1" fmla="*/ 371294 w 9111897"/>
              <a:gd name="connsiteY1" fmla="*/ 527874 h 1238154"/>
              <a:gd name="connsiteX2" fmla="*/ 105559 w 9111897"/>
              <a:gd name="connsiteY2" fmla="*/ 329147 h 1238154"/>
              <a:gd name="connsiteX3" fmla="*/ 104721 w 9111897"/>
              <a:gd name="connsiteY3" fmla="*/ 342973 h 1238154"/>
              <a:gd name="connsiteX4" fmla="*/ 103502 w 9111897"/>
              <a:gd name="connsiteY4" fmla="*/ 189046 h 1238154"/>
              <a:gd name="connsiteX5" fmla="*/ 444036 w 9111897"/>
              <a:gd name="connsiteY5" fmla="*/ 351529 h 1238154"/>
              <a:gd name="connsiteX6" fmla="*/ 1250547 w 9111897"/>
              <a:gd name="connsiteY6" fmla="*/ 656711 h 1238154"/>
              <a:gd name="connsiteX7" fmla="*/ 2393547 w 9111897"/>
              <a:gd name="connsiteY7" fmla="*/ 818636 h 1238154"/>
              <a:gd name="connsiteX8" fmla="*/ 4088997 w 9111897"/>
              <a:gd name="connsiteY8" fmla="*/ 399536 h 1238154"/>
              <a:gd name="connsiteX9" fmla="*/ 5307403 w 9111897"/>
              <a:gd name="connsiteY9" fmla="*/ 147994 h 1238154"/>
              <a:gd name="connsiteX10" fmla="*/ 6160425 w 9111897"/>
              <a:gd name="connsiteY10" fmla="*/ 25500 h 1238154"/>
              <a:gd name="connsiteX11" fmla="*/ 6777582 w 9111897"/>
              <a:gd name="connsiteY11" fmla="*/ 0 h 1238154"/>
              <a:gd name="connsiteX12" fmla="*/ 7360838 w 9111897"/>
              <a:gd name="connsiteY12" fmla="*/ 15170 h 1238154"/>
              <a:gd name="connsiteX13" fmla="*/ 7809953 w 9111897"/>
              <a:gd name="connsiteY13" fmla="*/ 48282 h 1238154"/>
              <a:gd name="connsiteX14" fmla="*/ 9111897 w 9111897"/>
              <a:gd name="connsiteY14" fmla="*/ 258520 h 1238154"/>
              <a:gd name="connsiteX15" fmla="*/ 8768447 w 9111897"/>
              <a:gd name="connsiteY15" fmla="*/ 1238154 h 1238154"/>
              <a:gd name="connsiteX16" fmla="*/ 8750016 w 9111897"/>
              <a:gd name="connsiteY16" fmla="*/ 515596 h 1238154"/>
              <a:gd name="connsiteX17" fmla="*/ 7556140 w 9111897"/>
              <a:gd name="connsiteY17" fmla="*/ 368328 h 1238154"/>
              <a:gd name="connsiteX18" fmla="*/ 6839345 w 9111897"/>
              <a:gd name="connsiteY18" fmla="*/ 328061 h 1238154"/>
              <a:gd name="connsiteX19" fmla="*/ 6078983 w 9111897"/>
              <a:gd name="connsiteY19" fmla="*/ 326418 h 1238154"/>
              <a:gd name="connsiteX20" fmla="*/ 5133174 w 9111897"/>
              <a:gd name="connsiteY20" fmla="*/ 382373 h 1238154"/>
              <a:gd name="connsiteX21" fmla="*/ 4489721 w 9111897"/>
              <a:gd name="connsiteY21" fmla="*/ 483901 h 1238154"/>
              <a:gd name="connsiteX22" fmla="*/ 3881765 w 9111897"/>
              <a:gd name="connsiteY22" fmla="*/ 600574 h 1238154"/>
              <a:gd name="connsiteX23" fmla="*/ 3065318 w 9111897"/>
              <a:gd name="connsiteY23" fmla="*/ 789048 h 1238154"/>
              <a:gd name="connsiteX24" fmla="*/ 2269623 w 9111897"/>
              <a:gd name="connsiteY24" fmla="*/ 885134 h 1238154"/>
              <a:gd name="connsiteX25" fmla="*/ 1731126 w 9111897"/>
              <a:gd name="connsiteY25" fmla="*/ 852420 h 1238154"/>
              <a:gd name="connsiteX26" fmla="*/ 1087849 w 9111897"/>
              <a:gd name="connsiteY26" fmla="*/ 732100 h 1238154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7576436 w 9111897"/>
              <a:gd name="connsiteY18" fmla="*/ 376686 h 895696"/>
              <a:gd name="connsiteX19" fmla="*/ 6839345 w 9111897"/>
              <a:gd name="connsiteY19" fmla="*/ 328061 h 895696"/>
              <a:gd name="connsiteX20" fmla="*/ 6078983 w 9111897"/>
              <a:gd name="connsiteY20" fmla="*/ 326418 h 895696"/>
              <a:gd name="connsiteX21" fmla="*/ 5133174 w 9111897"/>
              <a:gd name="connsiteY21" fmla="*/ 382373 h 895696"/>
              <a:gd name="connsiteX22" fmla="*/ 4489721 w 9111897"/>
              <a:gd name="connsiteY22" fmla="*/ 483901 h 895696"/>
              <a:gd name="connsiteX23" fmla="*/ 3881765 w 9111897"/>
              <a:gd name="connsiteY23" fmla="*/ 600574 h 895696"/>
              <a:gd name="connsiteX24" fmla="*/ 3065318 w 9111897"/>
              <a:gd name="connsiteY24" fmla="*/ 789048 h 895696"/>
              <a:gd name="connsiteX25" fmla="*/ 2269623 w 9111897"/>
              <a:gd name="connsiteY25" fmla="*/ 885134 h 895696"/>
              <a:gd name="connsiteX26" fmla="*/ 1731126 w 9111897"/>
              <a:gd name="connsiteY26" fmla="*/ 852420 h 895696"/>
              <a:gd name="connsiteX27" fmla="*/ 1087849 w 9111897"/>
              <a:gd name="connsiteY27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7129 w 9111897"/>
              <a:gd name="connsiteY17" fmla="*/ 416813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34923 w 9111897"/>
              <a:gd name="connsiteY12" fmla="*/ 168991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09800 h 873396"/>
              <a:gd name="connsiteX1" fmla="*/ 371294 w 9111897"/>
              <a:gd name="connsiteY1" fmla="*/ 505574 h 873396"/>
              <a:gd name="connsiteX2" fmla="*/ 105559 w 9111897"/>
              <a:gd name="connsiteY2" fmla="*/ 306847 h 873396"/>
              <a:gd name="connsiteX3" fmla="*/ 104721 w 9111897"/>
              <a:gd name="connsiteY3" fmla="*/ 320673 h 873396"/>
              <a:gd name="connsiteX4" fmla="*/ 103502 w 9111897"/>
              <a:gd name="connsiteY4" fmla="*/ 166746 h 873396"/>
              <a:gd name="connsiteX5" fmla="*/ 444036 w 9111897"/>
              <a:gd name="connsiteY5" fmla="*/ 329229 h 873396"/>
              <a:gd name="connsiteX6" fmla="*/ 1250547 w 9111897"/>
              <a:gd name="connsiteY6" fmla="*/ 634411 h 873396"/>
              <a:gd name="connsiteX7" fmla="*/ 2393547 w 9111897"/>
              <a:gd name="connsiteY7" fmla="*/ 796336 h 873396"/>
              <a:gd name="connsiteX8" fmla="*/ 4088997 w 9111897"/>
              <a:gd name="connsiteY8" fmla="*/ 377236 h 873396"/>
              <a:gd name="connsiteX9" fmla="*/ 5307403 w 9111897"/>
              <a:gd name="connsiteY9" fmla="*/ 125694 h 873396"/>
              <a:gd name="connsiteX10" fmla="*/ 6160425 w 9111897"/>
              <a:gd name="connsiteY10" fmla="*/ 3200 h 873396"/>
              <a:gd name="connsiteX11" fmla="*/ 6771104 w 9111897"/>
              <a:gd name="connsiteY11" fmla="*/ 144897 h 873396"/>
              <a:gd name="connsiteX12" fmla="*/ 7334923 w 9111897"/>
              <a:gd name="connsiteY12" fmla="*/ 146691 h 873396"/>
              <a:gd name="connsiteX13" fmla="*/ 7958964 w 9111897"/>
              <a:gd name="connsiteY13" fmla="*/ 173115 h 873396"/>
              <a:gd name="connsiteX14" fmla="*/ 9111897 w 9111897"/>
              <a:gd name="connsiteY14" fmla="*/ 296411 h 873396"/>
              <a:gd name="connsiteX15" fmla="*/ 9111821 w 9111897"/>
              <a:gd name="connsiteY15" fmla="*/ 553757 h 873396"/>
              <a:gd name="connsiteX16" fmla="*/ 8750016 w 9111897"/>
              <a:gd name="connsiteY16" fmla="*/ 493296 h 873396"/>
              <a:gd name="connsiteX17" fmla="*/ 8120651 w 9111897"/>
              <a:gd name="connsiteY17" fmla="*/ 407888 h 873396"/>
              <a:gd name="connsiteX18" fmla="*/ 7556140 w 9111897"/>
              <a:gd name="connsiteY18" fmla="*/ 346028 h 873396"/>
              <a:gd name="connsiteX19" fmla="*/ 7576436 w 9111897"/>
              <a:gd name="connsiteY19" fmla="*/ 354386 h 873396"/>
              <a:gd name="connsiteX20" fmla="*/ 6839345 w 9111897"/>
              <a:gd name="connsiteY20" fmla="*/ 305761 h 873396"/>
              <a:gd name="connsiteX21" fmla="*/ 6001238 w 9111897"/>
              <a:gd name="connsiteY21" fmla="*/ 310806 h 873396"/>
              <a:gd name="connsiteX22" fmla="*/ 5139654 w 9111897"/>
              <a:gd name="connsiteY22" fmla="*/ 366761 h 873396"/>
              <a:gd name="connsiteX23" fmla="*/ 4489721 w 9111897"/>
              <a:gd name="connsiteY23" fmla="*/ 461601 h 873396"/>
              <a:gd name="connsiteX24" fmla="*/ 3881765 w 9111897"/>
              <a:gd name="connsiteY24" fmla="*/ 578274 h 873396"/>
              <a:gd name="connsiteX25" fmla="*/ 3065318 w 9111897"/>
              <a:gd name="connsiteY25" fmla="*/ 766748 h 873396"/>
              <a:gd name="connsiteX26" fmla="*/ 2269623 w 9111897"/>
              <a:gd name="connsiteY26" fmla="*/ 862834 h 873396"/>
              <a:gd name="connsiteX27" fmla="*/ 1731126 w 9111897"/>
              <a:gd name="connsiteY27" fmla="*/ 830120 h 873396"/>
              <a:gd name="connsiteX28" fmla="*/ 1087849 w 9111897"/>
              <a:gd name="connsiteY28" fmla="*/ 709800 h 873396"/>
              <a:gd name="connsiteX0" fmla="*/ 1087849 w 9111897"/>
              <a:gd name="connsiteY0" fmla="*/ 619694 h 783290"/>
              <a:gd name="connsiteX1" fmla="*/ 371294 w 9111897"/>
              <a:gd name="connsiteY1" fmla="*/ 415468 h 783290"/>
              <a:gd name="connsiteX2" fmla="*/ 105559 w 9111897"/>
              <a:gd name="connsiteY2" fmla="*/ 216741 h 783290"/>
              <a:gd name="connsiteX3" fmla="*/ 104721 w 9111897"/>
              <a:gd name="connsiteY3" fmla="*/ 230567 h 783290"/>
              <a:gd name="connsiteX4" fmla="*/ 103502 w 9111897"/>
              <a:gd name="connsiteY4" fmla="*/ 76640 h 783290"/>
              <a:gd name="connsiteX5" fmla="*/ 444036 w 9111897"/>
              <a:gd name="connsiteY5" fmla="*/ 239123 h 783290"/>
              <a:gd name="connsiteX6" fmla="*/ 1250547 w 9111897"/>
              <a:gd name="connsiteY6" fmla="*/ 544305 h 783290"/>
              <a:gd name="connsiteX7" fmla="*/ 2393547 w 9111897"/>
              <a:gd name="connsiteY7" fmla="*/ 706230 h 783290"/>
              <a:gd name="connsiteX8" fmla="*/ 4088997 w 9111897"/>
              <a:gd name="connsiteY8" fmla="*/ 287130 h 783290"/>
              <a:gd name="connsiteX9" fmla="*/ 5307403 w 9111897"/>
              <a:gd name="connsiteY9" fmla="*/ 35588 h 783290"/>
              <a:gd name="connsiteX10" fmla="*/ 6166905 w 9111897"/>
              <a:gd name="connsiteY10" fmla="*/ 73603 h 783290"/>
              <a:gd name="connsiteX11" fmla="*/ 6771104 w 9111897"/>
              <a:gd name="connsiteY11" fmla="*/ 54791 h 783290"/>
              <a:gd name="connsiteX12" fmla="*/ 7334923 w 9111897"/>
              <a:gd name="connsiteY12" fmla="*/ 56585 h 783290"/>
              <a:gd name="connsiteX13" fmla="*/ 7958964 w 9111897"/>
              <a:gd name="connsiteY13" fmla="*/ 83009 h 783290"/>
              <a:gd name="connsiteX14" fmla="*/ 9111897 w 9111897"/>
              <a:gd name="connsiteY14" fmla="*/ 206305 h 783290"/>
              <a:gd name="connsiteX15" fmla="*/ 9111821 w 9111897"/>
              <a:gd name="connsiteY15" fmla="*/ 463651 h 783290"/>
              <a:gd name="connsiteX16" fmla="*/ 8750016 w 9111897"/>
              <a:gd name="connsiteY16" fmla="*/ 403190 h 783290"/>
              <a:gd name="connsiteX17" fmla="*/ 8120651 w 9111897"/>
              <a:gd name="connsiteY17" fmla="*/ 317782 h 783290"/>
              <a:gd name="connsiteX18" fmla="*/ 7556140 w 9111897"/>
              <a:gd name="connsiteY18" fmla="*/ 255922 h 783290"/>
              <a:gd name="connsiteX19" fmla="*/ 7576436 w 9111897"/>
              <a:gd name="connsiteY19" fmla="*/ 264280 h 783290"/>
              <a:gd name="connsiteX20" fmla="*/ 6839345 w 9111897"/>
              <a:gd name="connsiteY20" fmla="*/ 215655 h 783290"/>
              <a:gd name="connsiteX21" fmla="*/ 6001238 w 9111897"/>
              <a:gd name="connsiteY21" fmla="*/ 220700 h 783290"/>
              <a:gd name="connsiteX22" fmla="*/ 5139654 w 9111897"/>
              <a:gd name="connsiteY22" fmla="*/ 276655 h 783290"/>
              <a:gd name="connsiteX23" fmla="*/ 4489721 w 9111897"/>
              <a:gd name="connsiteY23" fmla="*/ 371495 h 783290"/>
              <a:gd name="connsiteX24" fmla="*/ 3881765 w 9111897"/>
              <a:gd name="connsiteY24" fmla="*/ 488168 h 783290"/>
              <a:gd name="connsiteX25" fmla="*/ 3065318 w 9111897"/>
              <a:gd name="connsiteY25" fmla="*/ 676642 h 783290"/>
              <a:gd name="connsiteX26" fmla="*/ 2269623 w 9111897"/>
              <a:gd name="connsiteY26" fmla="*/ 772728 h 783290"/>
              <a:gd name="connsiteX27" fmla="*/ 1731126 w 9111897"/>
              <a:gd name="connsiteY27" fmla="*/ 740014 h 783290"/>
              <a:gd name="connsiteX28" fmla="*/ 1087849 w 9111897"/>
              <a:gd name="connsiteY28" fmla="*/ 619694 h 783290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088997 w 9111897"/>
              <a:gd name="connsiteY8" fmla="*/ 278052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00026 w 9111897"/>
              <a:gd name="connsiteY7" fmla="*/ 503205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2984 w 9111897"/>
              <a:gd name="connsiteY7" fmla="*/ 68377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30591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40288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31111 w 9111897"/>
              <a:gd name="connsiteY6" fmla="*/ 588729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107286 w 9131334"/>
              <a:gd name="connsiteY0" fmla="*/ 564903 h 728499"/>
              <a:gd name="connsiteX1" fmla="*/ 390731 w 9131334"/>
              <a:gd name="connsiteY1" fmla="*/ 360677 h 728499"/>
              <a:gd name="connsiteX2" fmla="*/ 124996 w 9131334"/>
              <a:gd name="connsiteY2" fmla="*/ 161950 h 728499"/>
              <a:gd name="connsiteX3" fmla="*/ 124158 w 9131334"/>
              <a:gd name="connsiteY3" fmla="*/ 175776 h 728499"/>
              <a:gd name="connsiteX4" fmla="*/ 122939 w 9131334"/>
              <a:gd name="connsiteY4" fmla="*/ 21849 h 728499"/>
              <a:gd name="connsiteX5" fmla="*/ 444036 w 9131334"/>
              <a:gd name="connsiteY5" fmla="*/ 284650 h 728499"/>
              <a:gd name="connsiteX6" fmla="*/ 1250548 w 9131334"/>
              <a:gd name="connsiteY6" fmla="*/ 543016 h 728499"/>
              <a:gd name="connsiteX7" fmla="*/ 2438899 w 9131334"/>
              <a:gd name="connsiteY7" fmla="*/ 678190 h 728499"/>
              <a:gd name="connsiteX8" fmla="*/ 4121391 w 9131334"/>
              <a:gd name="connsiteY8" fmla="*/ 312593 h 728499"/>
              <a:gd name="connsiteX9" fmla="*/ 5326840 w 9131334"/>
              <a:gd name="connsiteY9" fmla="*/ 87803 h 728499"/>
              <a:gd name="connsiteX10" fmla="*/ 6186342 w 9131334"/>
              <a:gd name="connsiteY10" fmla="*/ 18812 h 728499"/>
              <a:gd name="connsiteX11" fmla="*/ 6790541 w 9131334"/>
              <a:gd name="connsiteY11" fmla="*/ 0 h 728499"/>
              <a:gd name="connsiteX12" fmla="*/ 7354360 w 9131334"/>
              <a:gd name="connsiteY12" fmla="*/ 1794 h 728499"/>
              <a:gd name="connsiteX13" fmla="*/ 7978401 w 9131334"/>
              <a:gd name="connsiteY13" fmla="*/ 28218 h 728499"/>
              <a:gd name="connsiteX14" fmla="*/ 9131334 w 9131334"/>
              <a:gd name="connsiteY14" fmla="*/ 151514 h 728499"/>
              <a:gd name="connsiteX15" fmla="*/ 9131258 w 9131334"/>
              <a:gd name="connsiteY15" fmla="*/ 408860 h 728499"/>
              <a:gd name="connsiteX16" fmla="*/ 8769453 w 9131334"/>
              <a:gd name="connsiteY16" fmla="*/ 348399 h 728499"/>
              <a:gd name="connsiteX17" fmla="*/ 8140088 w 9131334"/>
              <a:gd name="connsiteY17" fmla="*/ 262991 h 728499"/>
              <a:gd name="connsiteX18" fmla="*/ 7575577 w 9131334"/>
              <a:gd name="connsiteY18" fmla="*/ 201131 h 728499"/>
              <a:gd name="connsiteX19" fmla="*/ 7595873 w 9131334"/>
              <a:gd name="connsiteY19" fmla="*/ 209489 h 728499"/>
              <a:gd name="connsiteX20" fmla="*/ 6858782 w 9131334"/>
              <a:gd name="connsiteY20" fmla="*/ 160864 h 728499"/>
              <a:gd name="connsiteX21" fmla="*/ 6020675 w 9131334"/>
              <a:gd name="connsiteY21" fmla="*/ 165909 h 728499"/>
              <a:gd name="connsiteX22" fmla="*/ 5159091 w 9131334"/>
              <a:gd name="connsiteY22" fmla="*/ 221864 h 728499"/>
              <a:gd name="connsiteX23" fmla="*/ 4509158 w 9131334"/>
              <a:gd name="connsiteY23" fmla="*/ 316704 h 728499"/>
              <a:gd name="connsiteX24" fmla="*/ 3901202 w 9131334"/>
              <a:gd name="connsiteY24" fmla="*/ 433377 h 728499"/>
              <a:gd name="connsiteX25" fmla="*/ 3084755 w 9131334"/>
              <a:gd name="connsiteY25" fmla="*/ 621851 h 728499"/>
              <a:gd name="connsiteX26" fmla="*/ 2289060 w 9131334"/>
              <a:gd name="connsiteY26" fmla="*/ 717937 h 728499"/>
              <a:gd name="connsiteX27" fmla="*/ 1750563 w 9131334"/>
              <a:gd name="connsiteY27" fmla="*/ 685223 h 728499"/>
              <a:gd name="connsiteX28" fmla="*/ 1107286 w 9131334"/>
              <a:gd name="connsiteY28" fmla="*/ 564903 h 728499"/>
              <a:gd name="connsiteX0" fmla="*/ 1081370 w 9105418"/>
              <a:gd name="connsiteY0" fmla="*/ 590553 h 754149"/>
              <a:gd name="connsiteX1" fmla="*/ 364815 w 9105418"/>
              <a:gd name="connsiteY1" fmla="*/ 386327 h 754149"/>
              <a:gd name="connsiteX2" fmla="*/ 99080 w 9105418"/>
              <a:gd name="connsiteY2" fmla="*/ 187600 h 754149"/>
              <a:gd name="connsiteX3" fmla="*/ 98242 w 9105418"/>
              <a:gd name="connsiteY3" fmla="*/ 201426 h 754149"/>
              <a:gd name="connsiteX4" fmla="*/ 97023 w 9105418"/>
              <a:gd name="connsiteY4" fmla="*/ 47499 h 754149"/>
              <a:gd name="connsiteX5" fmla="*/ 444036 w 9105418"/>
              <a:gd name="connsiteY5" fmla="*/ 230045 h 754149"/>
              <a:gd name="connsiteX6" fmla="*/ 1224632 w 9105418"/>
              <a:gd name="connsiteY6" fmla="*/ 568666 h 754149"/>
              <a:gd name="connsiteX7" fmla="*/ 2412983 w 9105418"/>
              <a:gd name="connsiteY7" fmla="*/ 703840 h 754149"/>
              <a:gd name="connsiteX8" fmla="*/ 4095475 w 9105418"/>
              <a:gd name="connsiteY8" fmla="*/ 338243 h 754149"/>
              <a:gd name="connsiteX9" fmla="*/ 5300924 w 9105418"/>
              <a:gd name="connsiteY9" fmla="*/ 113453 h 754149"/>
              <a:gd name="connsiteX10" fmla="*/ 6160426 w 9105418"/>
              <a:gd name="connsiteY10" fmla="*/ 44462 h 754149"/>
              <a:gd name="connsiteX11" fmla="*/ 6764625 w 9105418"/>
              <a:gd name="connsiteY11" fmla="*/ 25650 h 754149"/>
              <a:gd name="connsiteX12" fmla="*/ 7328444 w 9105418"/>
              <a:gd name="connsiteY12" fmla="*/ 27444 h 754149"/>
              <a:gd name="connsiteX13" fmla="*/ 7952485 w 9105418"/>
              <a:gd name="connsiteY13" fmla="*/ 53868 h 754149"/>
              <a:gd name="connsiteX14" fmla="*/ 9105418 w 9105418"/>
              <a:gd name="connsiteY14" fmla="*/ 177164 h 754149"/>
              <a:gd name="connsiteX15" fmla="*/ 9105342 w 9105418"/>
              <a:gd name="connsiteY15" fmla="*/ 434510 h 754149"/>
              <a:gd name="connsiteX16" fmla="*/ 8743537 w 9105418"/>
              <a:gd name="connsiteY16" fmla="*/ 374049 h 754149"/>
              <a:gd name="connsiteX17" fmla="*/ 8114172 w 9105418"/>
              <a:gd name="connsiteY17" fmla="*/ 288641 h 754149"/>
              <a:gd name="connsiteX18" fmla="*/ 7549661 w 9105418"/>
              <a:gd name="connsiteY18" fmla="*/ 226781 h 754149"/>
              <a:gd name="connsiteX19" fmla="*/ 7569957 w 9105418"/>
              <a:gd name="connsiteY19" fmla="*/ 235139 h 754149"/>
              <a:gd name="connsiteX20" fmla="*/ 6832866 w 9105418"/>
              <a:gd name="connsiteY20" fmla="*/ 186514 h 754149"/>
              <a:gd name="connsiteX21" fmla="*/ 5994759 w 9105418"/>
              <a:gd name="connsiteY21" fmla="*/ 191559 h 754149"/>
              <a:gd name="connsiteX22" fmla="*/ 5133175 w 9105418"/>
              <a:gd name="connsiteY22" fmla="*/ 247514 h 754149"/>
              <a:gd name="connsiteX23" fmla="*/ 4483242 w 9105418"/>
              <a:gd name="connsiteY23" fmla="*/ 342354 h 754149"/>
              <a:gd name="connsiteX24" fmla="*/ 3875286 w 9105418"/>
              <a:gd name="connsiteY24" fmla="*/ 459027 h 754149"/>
              <a:gd name="connsiteX25" fmla="*/ 3058839 w 9105418"/>
              <a:gd name="connsiteY25" fmla="*/ 647501 h 754149"/>
              <a:gd name="connsiteX26" fmla="*/ 2263144 w 9105418"/>
              <a:gd name="connsiteY26" fmla="*/ 743587 h 754149"/>
              <a:gd name="connsiteX27" fmla="*/ 1724647 w 9105418"/>
              <a:gd name="connsiteY27" fmla="*/ 710873 h 754149"/>
              <a:gd name="connsiteX28" fmla="*/ 1081370 w 9105418"/>
              <a:gd name="connsiteY28" fmla="*/ 590553 h 75414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857982 w 9079502"/>
              <a:gd name="connsiteY6" fmla="*/ 456938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16290 w 9079502"/>
              <a:gd name="connsiteY6" fmla="*/ 477001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5613 h 1212470"/>
              <a:gd name="connsiteX1" fmla="*/ 338899 w 9079502"/>
              <a:gd name="connsiteY1" fmla="*/ 361387 h 1212470"/>
              <a:gd name="connsiteX2" fmla="*/ 73164 w 9079502"/>
              <a:gd name="connsiteY2" fmla="*/ 162660 h 1212470"/>
              <a:gd name="connsiteX3" fmla="*/ 72326 w 9079502"/>
              <a:gd name="connsiteY3" fmla="*/ 176486 h 1212470"/>
              <a:gd name="connsiteX4" fmla="*/ 74055 w 9079502"/>
              <a:gd name="connsiteY4" fmla="*/ 1186815 h 1212470"/>
              <a:gd name="connsiteX5" fmla="*/ 71107 w 9079502"/>
              <a:gd name="connsiteY5" fmla="*/ 22559 h 1212470"/>
              <a:gd name="connsiteX6" fmla="*/ 444036 w 9079502"/>
              <a:gd name="connsiteY6" fmla="*/ 305425 h 1212470"/>
              <a:gd name="connsiteX7" fmla="*/ 942205 w 9079502"/>
              <a:gd name="connsiteY7" fmla="*/ 471022 h 1212470"/>
              <a:gd name="connsiteX8" fmla="*/ 1263503 w 9079502"/>
              <a:gd name="connsiteY8" fmla="*/ 557102 h 1212470"/>
              <a:gd name="connsiteX9" fmla="*/ 2387067 w 9079502"/>
              <a:gd name="connsiteY9" fmla="*/ 678900 h 1212470"/>
              <a:gd name="connsiteX10" fmla="*/ 4069559 w 9079502"/>
              <a:gd name="connsiteY10" fmla="*/ 313303 h 1212470"/>
              <a:gd name="connsiteX11" fmla="*/ 5275008 w 9079502"/>
              <a:gd name="connsiteY11" fmla="*/ 88513 h 1212470"/>
              <a:gd name="connsiteX12" fmla="*/ 6134510 w 9079502"/>
              <a:gd name="connsiteY12" fmla="*/ 19522 h 1212470"/>
              <a:gd name="connsiteX13" fmla="*/ 6738709 w 9079502"/>
              <a:gd name="connsiteY13" fmla="*/ 710 h 1212470"/>
              <a:gd name="connsiteX14" fmla="*/ 7302528 w 9079502"/>
              <a:gd name="connsiteY14" fmla="*/ 2504 h 1212470"/>
              <a:gd name="connsiteX15" fmla="*/ 7926569 w 9079502"/>
              <a:gd name="connsiteY15" fmla="*/ 28928 h 1212470"/>
              <a:gd name="connsiteX16" fmla="*/ 9079502 w 9079502"/>
              <a:gd name="connsiteY16" fmla="*/ 152224 h 1212470"/>
              <a:gd name="connsiteX17" fmla="*/ 9079426 w 9079502"/>
              <a:gd name="connsiteY17" fmla="*/ 409570 h 1212470"/>
              <a:gd name="connsiteX18" fmla="*/ 8717621 w 9079502"/>
              <a:gd name="connsiteY18" fmla="*/ 349109 h 1212470"/>
              <a:gd name="connsiteX19" fmla="*/ 8088256 w 9079502"/>
              <a:gd name="connsiteY19" fmla="*/ 263701 h 1212470"/>
              <a:gd name="connsiteX20" fmla="*/ 7523745 w 9079502"/>
              <a:gd name="connsiteY20" fmla="*/ 201841 h 1212470"/>
              <a:gd name="connsiteX21" fmla="*/ 7544041 w 9079502"/>
              <a:gd name="connsiteY21" fmla="*/ 210199 h 1212470"/>
              <a:gd name="connsiteX22" fmla="*/ 6806950 w 9079502"/>
              <a:gd name="connsiteY22" fmla="*/ 161574 h 1212470"/>
              <a:gd name="connsiteX23" fmla="*/ 5968843 w 9079502"/>
              <a:gd name="connsiteY23" fmla="*/ 166619 h 1212470"/>
              <a:gd name="connsiteX24" fmla="*/ 5107259 w 9079502"/>
              <a:gd name="connsiteY24" fmla="*/ 222574 h 1212470"/>
              <a:gd name="connsiteX25" fmla="*/ 4457326 w 9079502"/>
              <a:gd name="connsiteY25" fmla="*/ 317414 h 1212470"/>
              <a:gd name="connsiteX26" fmla="*/ 3849370 w 9079502"/>
              <a:gd name="connsiteY26" fmla="*/ 434087 h 1212470"/>
              <a:gd name="connsiteX27" fmla="*/ 3032923 w 9079502"/>
              <a:gd name="connsiteY27" fmla="*/ 622561 h 1212470"/>
              <a:gd name="connsiteX28" fmla="*/ 2237228 w 9079502"/>
              <a:gd name="connsiteY28" fmla="*/ 718647 h 1212470"/>
              <a:gd name="connsiteX29" fmla="*/ 1698731 w 9079502"/>
              <a:gd name="connsiteY29" fmla="*/ 685933 h 1212470"/>
              <a:gd name="connsiteX30" fmla="*/ 1055454 w 9079502"/>
              <a:gd name="connsiteY30" fmla="*/ 565613 h 1212470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611510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163895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275516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21849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182358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48919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115246 w 9007024"/>
              <a:gd name="connsiteY3" fmla="*/ 122168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62296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774477 w 9007024"/>
              <a:gd name="connsiteY8" fmla="*/ 570632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826307 w 9007024"/>
              <a:gd name="connsiteY8" fmla="*/ 604071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770273 w 9007024"/>
              <a:gd name="connsiteY7" fmla="*/ 670949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78564 h 742160"/>
              <a:gd name="connsiteX1" fmla="*/ 266421 w 9007024"/>
              <a:gd name="connsiteY1" fmla="*/ 374338 h 742160"/>
              <a:gd name="connsiteX2" fmla="*/ 686 w 9007024"/>
              <a:gd name="connsiteY2" fmla="*/ 287232 h 742160"/>
              <a:gd name="connsiteX3" fmla="*/ 270736 w 9007024"/>
              <a:gd name="connsiteY3" fmla="*/ 0 h 742160"/>
              <a:gd name="connsiteX4" fmla="*/ 371558 w 9007024"/>
              <a:gd name="connsiteY4" fmla="*/ 318376 h 742160"/>
              <a:gd name="connsiteX5" fmla="*/ 869727 w 9007024"/>
              <a:gd name="connsiteY5" fmla="*/ 483973 h 742160"/>
              <a:gd name="connsiteX6" fmla="*/ 1191025 w 9007024"/>
              <a:gd name="connsiteY6" fmla="*/ 570053 h 742160"/>
              <a:gd name="connsiteX7" fmla="*/ 1841539 w 9007024"/>
              <a:gd name="connsiteY7" fmla="*/ 671234 h 742160"/>
              <a:gd name="connsiteX8" fmla="*/ 2301631 w 9007024"/>
              <a:gd name="connsiteY8" fmla="*/ 685163 h 742160"/>
              <a:gd name="connsiteX9" fmla="*/ 2968839 w 9007024"/>
              <a:gd name="connsiteY9" fmla="*/ 584293 h 742160"/>
              <a:gd name="connsiteX10" fmla="*/ 3997081 w 9007024"/>
              <a:gd name="connsiteY10" fmla="*/ 326254 h 742160"/>
              <a:gd name="connsiteX11" fmla="*/ 5202530 w 9007024"/>
              <a:gd name="connsiteY11" fmla="*/ 101464 h 742160"/>
              <a:gd name="connsiteX12" fmla="*/ 6062032 w 9007024"/>
              <a:gd name="connsiteY12" fmla="*/ 32473 h 742160"/>
              <a:gd name="connsiteX13" fmla="*/ 6666231 w 9007024"/>
              <a:gd name="connsiteY13" fmla="*/ 13661 h 742160"/>
              <a:gd name="connsiteX14" fmla="*/ 7230050 w 9007024"/>
              <a:gd name="connsiteY14" fmla="*/ 15455 h 742160"/>
              <a:gd name="connsiteX15" fmla="*/ 7854091 w 9007024"/>
              <a:gd name="connsiteY15" fmla="*/ 41879 h 742160"/>
              <a:gd name="connsiteX16" fmla="*/ 9007024 w 9007024"/>
              <a:gd name="connsiteY16" fmla="*/ 165175 h 742160"/>
              <a:gd name="connsiteX17" fmla="*/ 9006948 w 9007024"/>
              <a:gd name="connsiteY17" fmla="*/ 422521 h 742160"/>
              <a:gd name="connsiteX18" fmla="*/ 8645143 w 9007024"/>
              <a:gd name="connsiteY18" fmla="*/ 362060 h 742160"/>
              <a:gd name="connsiteX19" fmla="*/ 8015778 w 9007024"/>
              <a:gd name="connsiteY19" fmla="*/ 276652 h 742160"/>
              <a:gd name="connsiteX20" fmla="*/ 7451267 w 9007024"/>
              <a:gd name="connsiteY20" fmla="*/ 214792 h 742160"/>
              <a:gd name="connsiteX21" fmla="*/ 7471563 w 9007024"/>
              <a:gd name="connsiteY21" fmla="*/ 223150 h 742160"/>
              <a:gd name="connsiteX22" fmla="*/ 6734472 w 9007024"/>
              <a:gd name="connsiteY22" fmla="*/ 174525 h 742160"/>
              <a:gd name="connsiteX23" fmla="*/ 5896365 w 9007024"/>
              <a:gd name="connsiteY23" fmla="*/ 179570 h 742160"/>
              <a:gd name="connsiteX24" fmla="*/ 5034781 w 9007024"/>
              <a:gd name="connsiteY24" fmla="*/ 235525 h 742160"/>
              <a:gd name="connsiteX25" fmla="*/ 4384848 w 9007024"/>
              <a:gd name="connsiteY25" fmla="*/ 330365 h 742160"/>
              <a:gd name="connsiteX26" fmla="*/ 3776892 w 9007024"/>
              <a:gd name="connsiteY26" fmla="*/ 447038 h 742160"/>
              <a:gd name="connsiteX27" fmla="*/ 2960445 w 9007024"/>
              <a:gd name="connsiteY27" fmla="*/ 635512 h 742160"/>
              <a:gd name="connsiteX28" fmla="*/ 2164750 w 9007024"/>
              <a:gd name="connsiteY28" fmla="*/ 731598 h 742160"/>
              <a:gd name="connsiteX29" fmla="*/ 1626253 w 9007024"/>
              <a:gd name="connsiteY29" fmla="*/ 698884 h 742160"/>
              <a:gd name="connsiteX30" fmla="*/ 982976 w 9007024"/>
              <a:gd name="connsiteY30" fmla="*/ 578564 h 742160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4108696 w 9008396"/>
              <a:gd name="connsiteY10" fmla="*/ 285650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74100 h 737696"/>
              <a:gd name="connsiteX1" fmla="*/ 267793 w 9008396"/>
              <a:gd name="connsiteY1" fmla="*/ 369874 h 737696"/>
              <a:gd name="connsiteX2" fmla="*/ 2058 w 9008396"/>
              <a:gd name="connsiteY2" fmla="*/ 282768 h 737696"/>
              <a:gd name="connsiteX3" fmla="*/ 0 w 9008396"/>
              <a:gd name="connsiteY3" fmla="*/ 169420 h 737696"/>
              <a:gd name="connsiteX4" fmla="*/ 372930 w 9008396"/>
              <a:gd name="connsiteY4" fmla="*/ 313912 h 737696"/>
              <a:gd name="connsiteX5" fmla="*/ 871099 w 9008396"/>
              <a:gd name="connsiteY5" fmla="*/ 479509 h 737696"/>
              <a:gd name="connsiteX6" fmla="*/ 1192397 w 9008396"/>
              <a:gd name="connsiteY6" fmla="*/ 565589 h 737696"/>
              <a:gd name="connsiteX7" fmla="*/ 1842911 w 9008396"/>
              <a:gd name="connsiteY7" fmla="*/ 666770 h 737696"/>
              <a:gd name="connsiteX8" fmla="*/ 2303003 w 9008396"/>
              <a:gd name="connsiteY8" fmla="*/ 680699 h 737696"/>
              <a:gd name="connsiteX9" fmla="*/ 2970211 w 9008396"/>
              <a:gd name="connsiteY9" fmla="*/ 579829 h 737696"/>
              <a:gd name="connsiteX10" fmla="*/ 4108696 w 9008396"/>
              <a:gd name="connsiteY10" fmla="*/ 294847 h 737696"/>
              <a:gd name="connsiteX11" fmla="*/ 5203902 w 9008396"/>
              <a:gd name="connsiteY11" fmla="*/ 97000 h 737696"/>
              <a:gd name="connsiteX12" fmla="*/ 6108755 w 9008396"/>
              <a:gd name="connsiteY12" fmla="*/ 14633 h 737696"/>
              <a:gd name="connsiteX13" fmla="*/ 6667603 w 9008396"/>
              <a:gd name="connsiteY13" fmla="*/ 9197 h 737696"/>
              <a:gd name="connsiteX14" fmla="*/ 7231422 w 9008396"/>
              <a:gd name="connsiteY14" fmla="*/ 10991 h 737696"/>
              <a:gd name="connsiteX15" fmla="*/ 7855463 w 9008396"/>
              <a:gd name="connsiteY15" fmla="*/ 37415 h 737696"/>
              <a:gd name="connsiteX16" fmla="*/ 9008396 w 9008396"/>
              <a:gd name="connsiteY16" fmla="*/ 160711 h 737696"/>
              <a:gd name="connsiteX17" fmla="*/ 9008320 w 9008396"/>
              <a:gd name="connsiteY17" fmla="*/ 418057 h 737696"/>
              <a:gd name="connsiteX18" fmla="*/ 8646515 w 9008396"/>
              <a:gd name="connsiteY18" fmla="*/ 357596 h 737696"/>
              <a:gd name="connsiteX19" fmla="*/ 8017150 w 9008396"/>
              <a:gd name="connsiteY19" fmla="*/ 272188 h 737696"/>
              <a:gd name="connsiteX20" fmla="*/ 7452639 w 9008396"/>
              <a:gd name="connsiteY20" fmla="*/ 210328 h 737696"/>
              <a:gd name="connsiteX21" fmla="*/ 7472935 w 9008396"/>
              <a:gd name="connsiteY21" fmla="*/ 218686 h 737696"/>
              <a:gd name="connsiteX22" fmla="*/ 6735844 w 9008396"/>
              <a:gd name="connsiteY22" fmla="*/ 170061 h 737696"/>
              <a:gd name="connsiteX23" fmla="*/ 5897737 w 9008396"/>
              <a:gd name="connsiteY23" fmla="*/ 175106 h 737696"/>
              <a:gd name="connsiteX24" fmla="*/ 5036153 w 9008396"/>
              <a:gd name="connsiteY24" fmla="*/ 231061 h 737696"/>
              <a:gd name="connsiteX25" fmla="*/ 4386220 w 9008396"/>
              <a:gd name="connsiteY25" fmla="*/ 325901 h 737696"/>
              <a:gd name="connsiteX26" fmla="*/ 3778264 w 9008396"/>
              <a:gd name="connsiteY26" fmla="*/ 442574 h 737696"/>
              <a:gd name="connsiteX27" fmla="*/ 2961817 w 9008396"/>
              <a:gd name="connsiteY27" fmla="*/ 631048 h 737696"/>
              <a:gd name="connsiteX28" fmla="*/ 2166122 w 9008396"/>
              <a:gd name="connsiteY28" fmla="*/ 727134 h 737696"/>
              <a:gd name="connsiteX29" fmla="*/ 1627625 w 9008396"/>
              <a:gd name="connsiteY29" fmla="*/ 694420 h 737696"/>
              <a:gd name="connsiteX30" fmla="*/ 984348 w 9008396"/>
              <a:gd name="connsiteY30" fmla="*/ 574100 h 737696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627625 w 9008396"/>
              <a:gd name="connsiteY29" fmla="*/ 698598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9504 w 9008396"/>
              <a:gd name="connsiteY29" fmla="*/ 679246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0123 w 9008396"/>
              <a:gd name="connsiteY29" fmla="*/ 691350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834282 w 9008396"/>
              <a:gd name="connsiteY0" fmla="*/ 551664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834282 w 9008396"/>
              <a:gd name="connsiteY29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372930 w 9008396"/>
              <a:gd name="connsiteY3" fmla="*/ 318090 h 731312"/>
              <a:gd name="connsiteX4" fmla="*/ 871099 w 9008396"/>
              <a:gd name="connsiteY4" fmla="*/ 483687 h 731312"/>
              <a:gd name="connsiteX5" fmla="*/ 1192397 w 9008396"/>
              <a:gd name="connsiteY5" fmla="*/ 569767 h 731312"/>
              <a:gd name="connsiteX6" fmla="*/ 1842911 w 9008396"/>
              <a:gd name="connsiteY6" fmla="*/ 670948 h 731312"/>
              <a:gd name="connsiteX7" fmla="*/ 2303003 w 9008396"/>
              <a:gd name="connsiteY7" fmla="*/ 684877 h 731312"/>
              <a:gd name="connsiteX8" fmla="*/ 2970211 w 9008396"/>
              <a:gd name="connsiteY8" fmla="*/ 584007 h 731312"/>
              <a:gd name="connsiteX9" fmla="*/ 4108696 w 9008396"/>
              <a:gd name="connsiteY9" fmla="*/ 299025 h 731312"/>
              <a:gd name="connsiteX10" fmla="*/ 5203902 w 9008396"/>
              <a:gd name="connsiteY10" fmla="*/ 101178 h 731312"/>
              <a:gd name="connsiteX11" fmla="*/ 6108755 w 9008396"/>
              <a:gd name="connsiteY11" fmla="*/ 18811 h 731312"/>
              <a:gd name="connsiteX12" fmla="*/ 6706475 w 9008396"/>
              <a:gd name="connsiteY12" fmla="*/ 0 h 731312"/>
              <a:gd name="connsiteX13" fmla="*/ 7231422 w 9008396"/>
              <a:gd name="connsiteY13" fmla="*/ 15169 h 731312"/>
              <a:gd name="connsiteX14" fmla="*/ 7855463 w 9008396"/>
              <a:gd name="connsiteY14" fmla="*/ 41593 h 731312"/>
              <a:gd name="connsiteX15" fmla="*/ 9008396 w 9008396"/>
              <a:gd name="connsiteY15" fmla="*/ 164889 h 731312"/>
              <a:gd name="connsiteX16" fmla="*/ 9008320 w 9008396"/>
              <a:gd name="connsiteY16" fmla="*/ 422235 h 731312"/>
              <a:gd name="connsiteX17" fmla="*/ 8646515 w 9008396"/>
              <a:gd name="connsiteY17" fmla="*/ 361774 h 731312"/>
              <a:gd name="connsiteX18" fmla="*/ 8017150 w 9008396"/>
              <a:gd name="connsiteY18" fmla="*/ 276366 h 731312"/>
              <a:gd name="connsiteX19" fmla="*/ 7452639 w 9008396"/>
              <a:gd name="connsiteY19" fmla="*/ 214506 h 731312"/>
              <a:gd name="connsiteX20" fmla="*/ 7472935 w 9008396"/>
              <a:gd name="connsiteY20" fmla="*/ 222864 h 731312"/>
              <a:gd name="connsiteX21" fmla="*/ 6735844 w 9008396"/>
              <a:gd name="connsiteY21" fmla="*/ 174239 h 731312"/>
              <a:gd name="connsiteX22" fmla="*/ 5897737 w 9008396"/>
              <a:gd name="connsiteY22" fmla="*/ 179284 h 731312"/>
              <a:gd name="connsiteX23" fmla="*/ 5036153 w 9008396"/>
              <a:gd name="connsiteY23" fmla="*/ 235239 h 731312"/>
              <a:gd name="connsiteX24" fmla="*/ 4386220 w 9008396"/>
              <a:gd name="connsiteY24" fmla="*/ 330079 h 731312"/>
              <a:gd name="connsiteX25" fmla="*/ 3778264 w 9008396"/>
              <a:gd name="connsiteY25" fmla="*/ 446752 h 731312"/>
              <a:gd name="connsiteX26" fmla="*/ 2961817 w 9008396"/>
              <a:gd name="connsiteY26" fmla="*/ 635226 h 731312"/>
              <a:gd name="connsiteX27" fmla="*/ 2166122 w 9008396"/>
              <a:gd name="connsiteY27" fmla="*/ 731312 h 731312"/>
              <a:gd name="connsiteX28" fmla="*/ 834282 w 9008396"/>
              <a:gd name="connsiteY28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24" fmla="*/ 7542693 w 9008396"/>
              <a:gd name="connsiteY24" fmla="*/ 307467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14824"/>
              <a:gd name="connsiteY0" fmla="*/ 222864 h 731312"/>
              <a:gd name="connsiteX1" fmla="*/ 5897737 w 9014824"/>
              <a:gd name="connsiteY1" fmla="*/ 179284 h 731312"/>
              <a:gd name="connsiteX2" fmla="*/ 4386220 w 9014824"/>
              <a:gd name="connsiteY2" fmla="*/ 330079 h 731312"/>
              <a:gd name="connsiteX3" fmla="*/ 2961817 w 9014824"/>
              <a:gd name="connsiteY3" fmla="*/ 635226 h 731312"/>
              <a:gd name="connsiteX4" fmla="*/ 2166122 w 9014824"/>
              <a:gd name="connsiteY4" fmla="*/ 731312 h 731312"/>
              <a:gd name="connsiteX5" fmla="*/ 949221 w 9014824"/>
              <a:gd name="connsiteY5" fmla="*/ 575888 h 731312"/>
              <a:gd name="connsiteX6" fmla="*/ 2058 w 9014824"/>
              <a:gd name="connsiteY6" fmla="*/ 286946 h 731312"/>
              <a:gd name="connsiteX7" fmla="*/ 0 w 9014824"/>
              <a:gd name="connsiteY7" fmla="*/ 168757 h 731312"/>
              <a:gd name="connsiteX8" fmla="*/ 871099 w 9014824"/>
              <a:gd name="connsiteY8" fmla="*/ 483687 h 731312"/>
              <a:gd name="connsiteX9" fmla="*/ 1241646 w 9014824"/>
              <a:gd name="connsiteY9" fmla="*/ 579450 h 731312"/>
              <a:gd name="connsiteX10" fmla="*/ 1842911 w 9014824"/>
              <a:gd name="connsiteY10" fmla="*/ 670948 h 731312"/>
              <a:gd name="connsiteX11" fmla="*/ 2303003 w 9014824"/>
              <a:gd name="connsiteY11" fmla="*/ 684877 h 731312"/>
              <a:gd name="connsiteX12" fmla="*/ 2970211 w 9014824"/>
              <a:gd name="connsiteY12" fmla="*/ 584007 h 731312"/>
              <a:gd name="connsiteX13" fmla="*/ 4108696 w 9014824"/>
              <a:gd name="connsiteY13" fmla="*/ 299025 h 731312"/>
              <a:gd name="connsiteX14" fmla="*/ 5203902 w 9014824"/>
              <a:gd name="connsiteY14" fmla="*/ 101178 h 731312"/>
              <a:gd name="connsiteX15" fmla="*/ 6108755 w 9014824"/>
              <a:gd name="connsiteY15" fmla="*/ 18811 h 731312"/>
              <a:gd name="connsiteX16" fmla="*/ 6706475 w 9014824"/>
              <a:gd name="connsiteY16" fmla="*/ 0 h 731312"/>
              <a:gd name="connsiteX17" fmla="*/ 7231422 w 9014824"/>
              <a:gd name="connsiteY17" fmla="*/ 15169 h 731312"/>
              <a:gd name="connsiteX18" fmla="*/ 7855463 w 9014824"/>
              <a:gd name="connsiteY18" fmla="*/ 41593 h 731312"/>
              <a:gd name="connsiteX19" fmla="*/ 9008396 w 9014824"/>
              <a:gd name="connsiteY19" fmla="*/ 164889 h 731312"/>
              <a:gd name="connsiteX20" fmla="*/ 9014798 w 9014824"/>
              <a:gd name="connsiteY20" fmla="*/ 437299 h 731312"/>
              <a:gd name="connsiteX21" fmla="*/ 8646515 w 9014824"/>
              <a:gd name="connsiteY21" fmla="*/ 361774 h 731312"/>
              <a:gd name="connsiteX22" fmla="*/ 8017150 w 9014824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8872265 w 9008396"/>
              <a:gd name="connsiteY20" fmla="*/ 438987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80519 w 9008396"/>
              <a:gd name="connsiteY9" fmla="*/ 606202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67561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1563 w 9007024"/>
              <a:gd name="connsiteY0" fmla="*/ 222864 h 731312"/>
              <a:gd name="connsiteX1" fmla="*/ 5896365 w 9007024"/>
              <a:gd name="connsiteY1" fmla="*/ 179284 h 731312"/>
              <a:gd name="connsiteX2" fmla="*/ 4384848 w 9007024"/>
              <a:gd name="connsiteY2" fmla="*/ 330079 h 731312"/>
              <a:gd name="connsiteX3" fmla="*/ 2960445 w 9007024"/>
              <a:gd name="connsiteY3" fmla="*/ 635226 h 731312"/>
              <a:gd name="connsiteX4" fmla="*/ 2164750 w 9007024"/>
              <a:gd name="connsiteY4" fmla="*/ 731312 h 731312"/>
              <a:gd name="connsiteX5" fmla="*/ 947849 w 9007024"/>
              <a:gd name="connsiteY5" fmla="*/ 575888 h 731312"/>
              <a:gd name="connsiteX6" fmla="*/ 686 w 9007024"/>
              <a:gd name="connsiteY6" fmla="*/ 286946 h 731312"/>
              <a:gd name="connsiteX7" fmla="*/ 11585 w 9007024"/>
              <a:gd name="connsiteY7" fmla="*/ 128631 h 731312"/>
              <a:gd name="connsiteX8" fmla="*/ 869727 w 9007024"/>
              <a:gd name="connsiteY8" fmla="*/ 483687 h 731312"/>
              <a:gd name="connsiteX9" fmla="*/ 1266189 w 9007024"/>
              <a:gd name="connsiteY9" fmla="*/ 579450 h 731312"/>
              <a:gd name="connsiteX10" fmla="*/ 1841539 w 9007024"/>
              <a:gd name="connsiteY10" fmla="*/ 670948 h 731312"/>
              <a:gd name="connsiteX11" fmla="*/ 2301631 w 9007024"/>
              <a:gd name="connsiteY11" fmla="*/ 684877 h 731312"/>
              <a:gd name="connsiteX12" fmla="*/ 2968839 w 9007024"/>
              <a:gd name="connsiteY12" fmla="*/ 584007 h 731312"/>
              <a:gd name="connsiteX13" fmla="*/ 4107324 w 9007024"/>
              <a:gd name="connsiteY13" fmla="*/ 299025 h 731312"/>
              <a:gd name="connsiteX14" fmla="*/ 5202530 w 9007024"/>
              <a:gd name="connsiteY14" fmla="*/ 101178 h 731312"/>
              <a:gd name="connsiteX15" fmla="*/ 6107383 w 9007024"/>
              <a:gd name="connsiteY15" fmla="*/ 18811 h 731312"/>
              <a:gd name="connsiteX16" fmla="*/ 6705103 w 9007024"/>
              <a:gd name="connsiteY16" fmla="*/ 0 h 731312"/>
              <a:gd name="connsiteX17" fmla="*/ 7230050 w 9007024"/>
              <a:gd name="connsiteY17" fmla="*/ 15169 h 731312"/>
              <a:gd name="connsiteX18" fmla="*/ 7854091 w 9007024"/>
              <a:gd name="connsiteY18" fmla="*/ 41593 h 731312"/>
              <a:gd name="connsiteX19" fmla="*/ 9007024 w 9007024"/>
              <a:gd name="connsiteY19" fmla="*/ 164889 h 731312"/>
              <a:gd name="connsiteX20" fmla="*/ 9006946 w 9007024"/>
              <a:gd name="connsiteY20" fmla="*/ 432299 h 731312"/>
              <a:gd name="connsiteX21" fmla="*/ 8645143 w 9007024"/>
              <a:gd name="connsiteY21" fmla="*/ 361774 h 731312"/>
              <a:gd name="connsiteX22" fmla="*/ 8015778 w 9007024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46818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85893 w 9021354"/>
              <a:gd name="connsiteY0" fmla="*/ 222864 h 731312"/>
              <a:gd name="connsiteX1" fmla="*/ 5910695 w 9021354"/>
              <a:gd name="connsiteY1" fmla="*/ 179284 h 731312"/>
              <a:gd name="connsiteX2" fmla="*/ 4399178 w 9021354"/>
              <a:gd name="connsiteY2" fmla="*/ 330079 h 731312"/>
              <a:gd name="connsiteX3" fmla="*/ 2974775 w 9021354"/>
              <a:gd name="connsiteY3" fmla="*/ 635226 h 731312"/>
              <a:gd name="connsiteX4" fmla="*/ 2179080 w 9021354"/>
              <a:gd name="connsiteY4" fmla="*/ 731312 h 731312"/>
              <a:gd name="connsiteX5" fmla="*/ 962179 w 9021354"/>
              <a:gd name="connsiteY5" fmla="*/ 575888 h 731312"/>
              <a:gd name="connsiteX6" fmla="*/ 8538 w 9021354"/>
              <a:gd name="connsiteY6" fmla="*/ 220067 h 731312"/>
              <a:gd name="connsiteX7" fmla="*/ 0 w 9021354"/>
              <a:gd name="connsiteY7" fmla="*/ 121943 h 731312"/>
              <a:gd name="connsiteX8" fmla="*/ 884057 w 9021354"/>
              <a:gd name="connsiteY8" fmla="*/ 483687 h 731312"/>
              <a:gd name="connsiteX9" fmla="*/ 1280519 w 9021354"/>
              <a:gd name="connsiteY9" fmla="*/ 579450 h 731312"/>
              <a:gd name="connsiteX10" fmla="*/ 1855869 w 9021354"/>
              <a:gd name="connsiteY10" fmla="*/ 670948 h 731312"/>
              <a:gd name="connsiteX11" fmla="*/ 2315961 w 9021354"/>
              <a:gd name="connsiteY11" fmla="*/ 684877 h 731312"/>
              <a:gd name="connsiteX12" fmla="*/ 2983169 w 9021354"/>
              <a:gd name="connsiteY12" fmla="*/ 584007 h 731312"/>
              <a:gd name="connsiteX13" fmla="*/ 4121654 w 9021354"/>
              <a:gd name="connsiteY13" fmla="*/ 299025 h 731312"/>
              <a:gd name="connsiteX14" fmla="*/ 5216860 w 9021354"/>
              <a:gd name="connsiteY14" fmla="*/ 101178 h 731312"/>
              <a:gd name="connsiteX15" fmla="*/ 6121713 w 9021354"/>
              <a:gd name="connsiteY15" fmla="*/ 18811 h 731312"/>
              <a:gd name="connsiteX16" fmla="*/ 6719433 w 9021354"/>
              <a:gd name="connsiteY16" fmla="*/ 0 h 731312"/>
              <a:gd name="connsiteX17" fmla="*/ 7244380 w 9021354"/>
              <a:gd name="connsiteY17" fmla="*/ 15169 h 731312"/>
              <a:gd name="connsiteX18" fmla="*/ 7868421 w 9021354"/>
              <a:gd name="connsiteY18" fmla="*/ 41593 h 731312"/>
              <a:gd name="connsiteX19" fmla="*/ 9021354 w 9021354"/>
              <a:gd name="connsiteY19" fmla="*/ 164889 h 731312"/>
              <a:gd name="connsiteX20" fmla="*/ 9021276 w 9021354"/>
              <a:gd name="connsiteY20" fmla="*/ 432299 h 731312"/>
              <a:gd name="connsiteX21" fmla="*/ 8659473 w 9021354"/>
              <a:gd name="connsiteY21" fmla="*/ 361774 h 731312"/>
              <a:gd name="connsiteX22" fmla="*/ 8030108 w 9021354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92371 w 9027832"/>
              <a:gd name="connsiteY0" fmla="*/ 222864 h 731312"/>
              <a:gd name="connsiteX1" fmla="*/ 5917173 w 9027832"/>
              <a:gd name="connsiteY1" fmla="*/ 179284 h 731312"/>
              <a:gd name="connsiteX2" fmla="*/ 4405656 w 9027832"/>
              <a:gd name="connsiteY2" fmla="*/ 330079 h 731312"/>
              <a:gd name="connsiteX3" fmla="*/ 2981253 w 9027832"/>
              <a:gd name="connsiteY3" fmla="*/ 635226 h 731312"/>
              <a:gd name="connsiteX4" fmla="*/ 2185558 w 9027832"/>
              <a:gd name="connsiteY4" fmla="*/ 731312 h 731312"/>
              <a:gd name="connsiteX5" fmla="*/ 1064750 w 9027832"/>
              <a:gd name="connsiteY5" fmla="*/ 592832 h 731312"/>
              <a:gd name="connsiteX6" fmla="*/ 15016 w 9027832"/>
              <a:gd name="connsiteY6" fmla="*/ 220067 h 731312"/>
              <a:gd name="connsiteX7" fmla="*/ 0 w 9027832"/>
              <a:gd name="connsiteY7" fmla="*/ 115256 h 731312"/>
              <a:gd name="connsiteX8" fmla="*/ 890535 w 9027832"/>
              <a:gd name="connsiteY8" fmla="*/ 483687 h 731312"/>
              <a:gd name="connsiteX9" fmla="*/ 1286997 w 9027832"/>
              <a:gd name="connsiteY9" fmla="*/ 579450 h 731312"/>
              <a:gd name="connsiteX10" fmla="*/ 1862347 w 9027832"/>
              <a:gd name="connsiteY10" fmla="*/ 670948 h 731312"/>
              <a:gd name="connsiteX11" fmla="*/ 2322439 w 9027832"/>
              <a:gd name="connsiteY11" fmla="*/ 684877 h 731312"/>
              <a:gd name="connsiteX12" fmla="*/ 2989647 w 9027832"/>
              <a:gd name="connsiteY12" fmla="*/ 584007 h 731312"/>
              <a:gd name="connsiteX13" fmla="*/ 4128132 w 9027832"/>
              <a:gd name="connsiteY13" fmla="*/ 299025 h 731312"/>
              <a:gd name="connsiteX14" fmla="*/ 5223338 w 9027832"/>
              <a:gd name="connsiteY14" fmla="*/ 101178 h 731312"/>
              <a:gd name="connsiteX15" fmla="*/ 6128191 w 9027832"/>
              <a:gd name="connsiteY15" fmla="*/ 18811 h 731312"/>
              <a:gd name="connsiteX16" fmla="*/ 6725911 w 9027832"/>
              <a:gd name="connsiteY16" fmla="*/ 0 h 731312"/>
              <a:gd name="connsiteX17" fmla="*/ 7250858 w 9027832"/>
              <a:gd name="connsiteY17" fmla="*/ 15169 h 731312"/>
              <a:gd name="connsiteX18" fmla="*/ 7874899 w 9027832"/>
              <a:gd name="connsiteY18" fmla="*/ 41593 h 731312"/>
              <a:gd name="connsiteX19" fmla="*/ 9027832 w 9027832"/>
              <a:gd name="connsiteY19" fmla="*/ 164889 h 731312"/>
              <a:gd name="connsiteX20" fmla="*/ 9027754 w 9027832"/>
              <a:gd name="connsiteY20" fmla="*/ 432299 h 731312"/>
              <a:gd name="connsiteX21" fmla="*/ 8665951 w 9027832"/>
              <a:gd name="connsiteY21" fmla="*/ 361774 h 731312"/>
              <a:gd name="connsiteX22" fmla="*/ 8036586 w 902783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8064 w 9013502"/>
              <a:gd name="connsiteY7" fmla="*/ 121944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6 w 9013502"/>
              <a:gd name="connsiteY7" fmla="*/ 115257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5106 w 9013502"/>
              <a:gd name="connsiteY7" fmla="*/ 108568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545246 w 9080707"/>
              <a:gd name="connsiteY0" fmla="*/ 222864 h 731312"/>
              <a:gd name="connsiteX1" fmla="*/ 5970048 w 9080707"/>
              <a:gd name="connsiteY1" fmla="*/ 179284 h 731312"/>
              <a:gd name="connsiteX2" fmla="*/ 4458531 w 9080707"/>
              <a:gd name="connsiteY2" fmla="*/ 330079 h 731312"/>
              <a:gd name="connsiteX3" fmla="*/ 3034128 w 9080707"/>
              <a:gd name="connsiteY3" fmla="*/ 635226 h 731312"/>
              <a:gd name="connsiteX4" fmla="*/ 2238433 w 9080707"/>
              <a:gd name="connsiteY4" fmla="*/ 731312 h 731312"/>
              <a:gd name="connsiteX5" fmla="*/ 1117625 w 9080707"/>
              <a:gd name="connsiteY5" fmla="*/ 592832 h 731312"/>
              <a:gd name="connsiteX6" fmla="*/ 67891 w 9080707"/>
              <a:gd name="connsiteY6" fmla="*/ 220067 h 731312"/>
              <a:gd name="connsiteX7" fmla="*/ 72311 w 9080707"/>
              <a:gd name="connsiteY7" fmla="*/ 108568 h 731312"/>
              <a:gd name="connsiteX8" fmla="*/ 943410 w 9080707"/>
              <a:gd name="connsiteY8" fmla="*/ 483687 h 731312"/>
              <a:gd name="connsiteX9" fmla="*/ 1339872 w 9080707"/>
              <a:gd name="connsiteY9" fmla="*/ 579450 h 731312"/>
              <a:gd name="connsiteX10" fmla="*/ 1915222 w 9080707"/>
              <a:gd name="connsiteY10" fmla="*/ 670948 h 731312"/>
              <a:gd name="connsiteX11" fmla="*/ 2375314 w 9080707"/>
              <a:gd name="connsiteY11" fmla="*/ 684877 h 731312"/>
              <a:gd name="connsiteX12" fmla="*/ 3042522 w 9080707"/>
              <a:gd name="connsiteY12" fmla="*/ 584007 h 731312"/>
              <a:gd name="connsiteX13" fmla="*/ 4181007 w 9080707"/>
              <a:gd name="connsiteY13" fmla="*/ 299025 h 731312"/>
              <a:gd name="connsiteX14" fmla="*/ 5276213 w 9080707"/>
              <a:gd name="connsiteY14" fmla="*/ 101178 h 731312"/>
              <a:gd name="connsiteX15" fmla="*/ 6181066 w 9080707"/>
              <a:gd name="connsiteY15" fmla="*/ 18811 h 731312"/>
              <a:gd name="connsiteX16" fmla="*/ 6778786 w 9080707"/>
              <a:gd name="connsiteY16" fmla="*/ 0 h 731312"/>
              <a:gd name="connsiteX17" fmla="*/ 7303733 w 9080707"/>
              <a:gd name="connsiteY17" fmla="*/ 15169 h 731312"/>
              <a:gd name="connsiteX18" fmla="*/ 7927774 w 9080707"/>
              <a:gd name="connsiteY18" fmla="*/ 41593 h 731312"/>
              <a:gd name="connsiteX19" fmla="*/ 9080707 w 9080707"/>
              <a:gd name="connsiteY19" fmla="*/ 164889 h 731312"/>
              <a:gd name="connsiteX20" fmla="*/ 9080629 w 9080707"/>
              <a:gd name="connsiteY20" fmla="*/ 432299 h 731312"/>
              <a:gd name="connsiteX21" fmla="*/ 8718826 w 9080707"/>
              <a:gd name="connsiteY21" fmla="*/ 361774 h 731312"/>
              <a:gd name="connsiteX22" fmla="*/ 8089461 w 9080707"/>
              <a:gd name="connsiteY22" fmla="*/ 276366 h 731312"/>
              <a:gd name="connsiteX0" fmla="*/ 7478041 w 9013502"/>
              <a:gd name="connsiteY0" fmla="*/ 592645 h 1101093"/>
              <a:gd name="connsiteX1" fmla="*/ 5902843 w 9013502"/>
              <a:gd name="connsiteY1" fmla="*/ 549065 h 1101093"/>
              <a:gd name="connsiteX2" fmla="*/ 4391326 w 9013502"/>
              <a:gd name="connsiteY2" fmla="*/ 699860 h 1101093"/>
              <a:gd name="connsiteX3" fmla="*/ 2966923 w 9013502"/>
              <a:gd name="connsiteY3" fmla="*/ 1005007 h 1101093"/>
              <a:gd name="connsiteX4" fmla="*/ 2171228 w 9013502"/>
              <a:gd name="connsiteY4" fmla="*/ 1101093 h 1101093"/>
              <a:gd name="connsiteX5" fmla="*/ 1050420 w 9013502"/>
              <a:gd name="connsiteY5" fmla="*/ 962613 h 1101093"/>
              <a:gd name="connsiteX6" fmla="*/ 686 w 9013502"/>
              <a:gd name="connsiteY6" fmla="*/ 589848 h 1101093"/>
              <a:gd name="connsiteX7" fmla="*/ 145786 w 9013502"/>
              <a:gd name="connsiteY7" fmla="*/ 42567 h 1101093"/>
              <a:gd name="connsiteX8" fmla="*/ 876205 w 9013502"/>
              <a:gd name="connsiteY8" fmla="*/ 853468 h 1101093"/>
              <a:gd name="connsiteX9" fmla="*/ 1272667 w 9013502"/>
              <a:gd name="connsiteY9" fmla="*/ 949231 h 1101093"/>
              <a:gd name="connsiteX10" fmla="*/ 1848017 w 9013502"/>
              <a:gd name="connsiteY10" fmla="*/ 1040729 h 1101093"/>
              <a:gd name="connsiteX11" fmla="*/ 2308109 w 9013502"/>
              <a:gd name="connsiteY11" fmla="*/ 1054658 h 1101093"/>
              <a:gd name="connsiteX12" fmla="*/ 2975317 w 9013502"/>
              <a:gd name="connsiteY12" fmla="*/ 953788 h 1101093"/>
              <a:gd name="connsiteX13" fmla="*/ 4113802 w 9013502"/>
              <a:gd name="connsiteY13" fmla="*/ 668806 h 1101093"/>
              <a:gd name="connsiteX14" fmla="*/ 5209008 w 9013502"/>
              <a:gd name="connsiteY14" fmla="*/ 470959 h 1101093"/>
              <a:gd name="connsiteX15" fmla="*/ 6113861 w 9013502"/>
              <a:gd name="connsiteY15" fmla="*/ 388592 h 1101093"/>
              <a:gd name="connsiteX16" fmla="*/ 6711581 w 9013502"/>
              <a:gd name="connsiteY16" fmla="*/ 369781 h 1101093"/>
              <a:gd name="connsiteX17" fmla="*/ 7236528 w 9013502"/>
              <a:gd name="connsiteY17" fmla="*/ 384950 h 1101093"/>
              <a:gd name="connsiteX18" fmla="*/ 7860569 w 9013502"/>
              <a:gd name="connsiteY18" fmla="*/ 411374 h 1101093"/>
              <a:gd name="connsiteX19" fmla="*/ 9013502 w 9013502"/>
              <a:gd name="connsiteY19" fmla="*/ 534670 h 1101093"/>
              <a:gd name="connsiteX20" fmla="*/ 9013424 w 9013502"/>
              <a:gd name="connsiteY20" fmla="*/ 802080 h 1101093"/>
              <a:gd name="connsiteX21" fmla="*/ 8651621 w 9013502"/>
              <a:gd name="connsiteY21" fmla="*/ 731555 h 1101093"/>
              <a:gd name="connsiteX22" fmla="*/ 8022256 w 9013502"/>
              <a:gd name="connsiteY22" fmla="*/ 646147 h 1101093"/>
              <a:gd name="connsiteX0" fmla="*/ 7477355 w 9012816"/>
              <a:gd name="connsiteY0" fmla="*/ 550078 h 1058526"/>
              <a:gd name="connsiteX1" fmla="*/ 5902157 w 9012816"/>
              <a:gd name="connsiteY1" fmla="*/ 506498 h 1058526"/>
              <a:gd name="connsiteX2" fmla="*/ 4390640 w 9012816"/>
              <a:gd name="connsiteY2" fmla="*/ 657293 h 1058526"/>
              <a:gd name="connsiteX3" fmla="*/ 2966237 w 9012816"/>
              <a:gd name="connsiteY3" fmla="*/ 962440 h 1058526"/>
              <a:gd name="connsiteX4" fmla="*/ 2170542 w 9012816"/>
              <a:gd name="connsiteY4" fmla="*/ 1058526 h 1058526"/>
              <a:gd name="connsiteX5" fmla="*/ 1049734 w 9012816"/>
              <a:gd name="connsiteY5" fmla="*/ 920046 h 1058526"/>
              <a:gd name="connsiteX6" fmla="*/ 0 w 9012816"/>
              <a:gd name="connsiteY6" fmla="*/ 547281 h 1058526"/>
              <a:gd name="connsiteX7" fmla="*/ 145100 w 9012816"/>
              <a:gd name="connsiteY7" fmla="*/ 0 h 1058526"/>
              <a:gd name="connsiteX8" fmla="*/ 875519 w 9012816"/>
              <a:gd name="connsiteY8" fmla="*/ 810901 h 1058526"/>
              <a:gd name="connsiteX9" fmla="*/ 1271981 w 9012816"/>
              <a:gd name="connsiteY9" fmla="*/ 906664 h 1058526"/>
              <a:gd name="connsiteX10" fmla="*/ 1847331 w 9012816"/>
              <a:gd name="connsiteY10" fmla="*/ 998162 h 1058526"/>
              <a:gd name="connsiteX11" fmla="*/ 2307423 w 9012816"/>
              <a:gd name="connsiteY11" fmla="*/ 1012091 h 1058526"/>
              <a:gd name="connsiteX12" fmla="*/ 2974631 w 9012816"/>
              <a:gd name="connsiteY12" fmla="*/ 911221 h 1058526"/>
              <a:gd name="connsiteX13" fmla="*/ 4113116 w 9012816"/>
              <a:gd name="connsiteY13" fmla="*/ 626239 h 1058526"/>
              <a:gd name="connsiteX14" fmla="*/ 5208322 w 9012816"/>
              <a:gd name="connsiteY14" fmla="*/ 428392 h 1058526"/>
              <a:gd name="connsiteX15" fmla="*/ 6113175 w 9012816"/>
              <a:gd name="connsiteY15" fmla="*/ 346025 h 1058526"/>
              <a:gd name="connsiteX16" fmla="*/ 6710895 w 9012816"/>
              <a:gd name="connsiteY16" fmla="*/ 327214 h 1058526"/>
              <a:gd name="connsiteX17" fmla="*/ 7235842 w 9012816"/>
              <a:gd name="connsiteY17" fmla="*/ 342383 h 1058526"/>
              <a:gd name="connsiteX18" fmla="*/ 7859883 w 9012816"/>
              <a:gd name="connsiteY18" fmla="*/ 368807 h 1058526"/>
              <a:gd name="connsiteX19" fmla="*/ 9012816 w 9012816"/>
              <a:gd name="connsiteY19" fmla="*/ 492103 h 1058526"/>
              <a:gd name="connsiteX20" fmla="*/ 9012738 w 9012816"/>
              <a:gd name="connsiteY20" fmla="*/ 759513 h 1058526"/>
              <a:gd name="connsiteX21" fmla="*/ 8650935 w 9012816"/>
              <a:gd name="connsiteY21" fmla="*/ 688988 h 1058526"/>
              <a:gd name="connsiteX22" fmla="*/ 8021570 w 9012816"/>
              <a:gd name="connsiteY22" fmla="*/ 603580 h 1058526"/>
              <a:gd name="connsiteX0" fmla="*/ 7481266 w 9016727"/>
              <a:gd name="connsiteY0" fmla="*/ 222864 h 731312"/>
              <a:gd name="connsiteX1" fmla="*/ 5906068 w 9016727"/>
              <a:gd name="connsiteY1" fmla="*/ 179284 h 731312"/>
              <a:gd name="connsiteX2" fmla="*/ 4394551 w 9016727"/>
              <a:gd name="connsiteY2" fmla="*/ 330079 h 731312"/>
              <a:gd name="connsiteX3" fmla="*/ 2970148 w 9016727"/>
              <a:gd name="connsiteY3" fmla="*/ 635226 h 731312"/>
              <a:gd name="connsiteX4" fmla="*/ 2174453 w 9016727"/>
              <a:gd name="connsiteY4" fmla="*/ 731312 h 731312"/>
              <a:gd name="connsiteX5" fmla="*/ 1053645 w 9016727"/>
              <a:gd name="connsiteY5" fmla="*/ 592832 h 731312"/>
              <a:gd name="connsiteX6" fmla="*/ 3911 w 9016727"/>
              <a:gd name="connsiteY6" fmla="*/ 220067 h 731312"/>
              <a:gd name="connsiteX7" fmla="*/ 0 w 9016727"/>
              <a:gd name="connsiteY7" fmla="*/ 134247 h 731312"/>
              <a:gd name="connsiteX8" fmla="*/ 879430 w 9016727"/>
              <a:gd name="connsiteY8" fmla="*/ 483687 h 731312"/>
              <a:gd name="connsiteX9" fmla="*/ 1275892 w 9016727"/>
              <a:gd name="connsiteY9" fmla="*/ 579450 h 731312"/>
              <a:gd name="connsiteX10" fmla="*/ 1851242 w 9016727"/>
              <a:gd name="connsiteY10" fmla="*/ 670948 h 731312"/>
              <a:gd name="connsiteX11" fmla="*/ 2311334 w 9016727"/>
              <a:gd name="connsiteY11" fmla="*/ 684877 h 731312"/>
              <a:gd name="connsiteX12" fmla="*/ 2978542 w 9016727"/>
              <a:gd name="connsiteY12" fmla="*/ 584007 h 731312"/>
              <a:gd name="connsiteX13" fmla="*/ 4117027 w 9016727"/>
              <a:gd name="connsiteY13" fmla="*/ 299025 h 731312"/>
              <a:gd name="connsiteX14" fmla="*/ 5212233 w 9016727"/>
              <a:gd name="connsiteY14" fmla="*/ 101178 h 731312"/>
              <a:gd name="connsiteX15" fmla="*/ 6117086 w 9016727"/>
              <a:gd name="connsiteY15" fmla="*/ 18811 h 731312"/>
              <a:gd name="connsiteX16" fmla="*/ 6714806 w 9016727"/>
              <a:gd name="connsiteY16" fmla="*/ 0 h 731312"/>
              <a:gd name="connsiteX17" fmla="*/ 7239753 w 9016727"/>
              <a:gd name="connsiteY17" fmla="*/ 15169 h 731312"/>
              <a:gd name="connsiteX18" fmla="*/ 7863794 w 9016727"/>
              <a:gd name="connsiteY18" fmla="*/ 41593 h 731312"/>
              <a:gd name="connsiteX19" fmla="*/ 9016727 w 9016727"/>
              <a:gd name="connsiteY19" fmla="*/ 164889 h 731312"/>
              <a:gd name="connsiteX20" fmla="*/ 9016649 w 9016727"/>
              <a:gd name="connsiteY20" fmla="*/ 432299 h 731312"/>
              <a:gd name="connsiteX21" fmla="*/ 8654846 w 9016727"/>
              <a:gd name="connsiteY21" fmla="*/ 361774 h 731312"/>
              <a:gd name="connsiteX22" fmla="*/ 8025481 w 9016727"/>
              <a:gd name="connsiteY22" fmla="*/ 276366 h 731312"/>
              <a:gd name="connsiteX0" fmla="*/ 7477355 w 9012816"/>
              <a:gd name="connsiteY0" fmla="*/ 222864 h 731312"/>
              <a:gd name="connsiteX1" fmla="*/ 5902157 w 9012816"/>
              <a:gd name="connsiteY1" fmla="*/ 179284 h 731312"/>
              <a:gd name="connsiteX2" fmla="*/ 4390640 w 9012816"/>
              <a:gd name="connsiteY2" fmla="*/ 330079 h 731312"/>
              <a:gd name="connsiteX3" fmla="*/ 2966237 w 9012816"/>
              <a:gd name="connsiteY3" fmla="*/ 635226 h 731312"/>
              <a:gd name="connsiteX4" fmla="*/ 2170542 w 9012816"/>
              <a:gd name="connsiteY4" fmla="*/ 731312 h 731312"/>
              <a:gd name="connsiteX5" fmla="*/ 1049734 w 9012816"/>
              <a:gd name="connsiteY5" fmla="*/ 592832 h 731312"/>
              <a:gd name="connsiteX6" fmla="*/ 0 w 9012816"/>
              <a:gd name="connsiteY6" fmla="*/ 220067 h 731312"/>
              <a:gd name="connsiteX7" fmla="*/ 3124 w 9012816"/>
              <a:gd name="connsiteY7" fmla="*/ 112459 h 731312"/>
              <a:gd name="connsiteX8" fmla="*/ 875519 w 9012816"/>
              <a:gd name="connsiteY8" fmla="*/ 483687 h 731312"/>
              <a:gd name="connsiteX9" fmla="*/ 1271981 w 9012816"/>
              <a:gd name="connsiteY9" fmla="*/ 579450 h 731312"/>
              <a:gd name="connsiteX10" fmla="*/ 1847331 w 9012816"/>
              <a:gd name="connsiteY10" fmla="*/ 670948 h 731312"/>
              <a:gd name="connsiteX11" fmla="*/ 2307423 w 9012816"/>
              <a:gd name="connsiteY11" fmla="*/ 684877 h 731312"/>
              <a:gd name="connsiteX12" fmla="*/ 2974631 w 9012816"/>
              <a:gd name="connsiteY12" fmla="*/ 584007 h 731312"/>
              <a:gd name="connsiteX13" fmla="*/ 4113116 w 9012816"/>
              <a:gd name="connsiteY13" fmla="*/ 299025 h 731312"/>
              <a:gd name="connsiteX14" fmla="*/ 5208322 w 9012816"/>
              <a:gd name="connsiteY14" fmla="*/ 101178 h 731312"/>
              <a:gd name="connsiteX15" fmla="*/ 6113175 w 9012816"/>
              <a:gd name="connsiteY15" fmla="*/ 18811 h 731312"/>
              <a:gd name="connsiteX16" fmla="*/ 6710895 w 9012816"/>
              <a:gd name="connsiteY16" fmla="*/ 0 h 731312"/>
              <a:gd name="connsiteX17" fmla="*/ 7235842 w 9012816"/>
              <a:gd name="connsiteY17" fmla="*/ 15169 h 731312"/>
              <a:gd name="connsiteX18" fmla="*/ 7859883 w 9012816"/>
              <a:gd name="connsiteY18" fmla="*/ 41593 h 731312"/>
              <a:gd name="connsiteX19" fmla="*/ 9012816 w 9012816"/>
              <a:gd name="connsiteY19" fmla="*/ 164889 h 731312"/>
              <a:gd name="connsiteX20" fmla="*/ 9012738 w 9012816"/>
              <a:gd name="connsiteY20" fmla="*/ 432299 h 731312"/>
              <a:gd name="connsiteX21" fmla="*/ 8650935 w 9012816"/>
              <a:gd name="connsiteY21" fmla="*/ 361774 h 731312"/>
              <a:gd name="connsiteX22" fmla="*/ 8021570 w 9012816"/>
              <a:gd name="connsiteY22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873436 w 9010733"/>
              <a:gd name="connsiteY8" fmla="*/ 483687 h 731312"/>
              <a:gd name="connsiteX9" fmla="*/ 1269898 w 9010733"/>
              <a:gd name="connsiteY9" fmla="*/ 579450 h 731312"/>
              <a:gd name="connsiteX10" fmla="*/ 1845248 w 9010733"/>
              <a:gd name="connsiteY10" fmla="*/ 670948 h 731312"/>
              <a:gd name="connsiteX11" fmla="*/ 2305340 w 9010733"/>
              <a:gd name="connsiteY11" fmla="*/ 684877 h 731312"/>
              <a:gd name="connsiteX12" fmla="*/ 2972548 w 9010733"/>
              <a:gd name="connsiteY12" fmla="*/ 584007 h 731312"/>
              <a:gd name="connsiteX13" fmla="*/ 4111033 w 9010733"/>
              <a:gd name="connsiteY13" fmla="*/ 299025 h 731312"/>
              <a:gd name="connsiteX14" fmla="*/ 5206239 w 9010733"/>
              <a:gd name="connsiteY14" fmla="*/ 101178 h 731312"/>
              <a:gd name="connsiteX15" fmla="*/ 6111092 w 9010733"/>
              <a:gd name="connsiteY15" fmla="*/ 18811 h 731312"/>
              <a:gd name="connsiteX16" fmla="*/ 6708812 w 9010733"/>
              <a:gd name="connsiteY16" fmla="*/ 0 h 731312"/>
              <a:gd name="connsiteX17" fmla="*/ 7233759 w 9010733"/>
              <a:gd name="connsiteY17" fmla="*/ 15169 h 731312"/>
              <a:gd name="connsiteX18" fmla="*/ 7857800 w 9010733"/>
              <a:gd name="connsiteY18" fmla="*/ 41593 h 731312"/>
              <a:gd name="connsiteX19" fmla="*/ 9010733 w 9010733"/>
              <a:gd name="connsiteY19" fmla="*/ 164889 h 731312"/>
              <a:gd name="connsiteX20" fmla="*/ 9010655 w 9010733"/>
              <a:gd name="connsiteY20" fmla="*/ 432299 h 731312"/>
              <a:gd name="connsiteX21" fmla="*/ 8648852 w 9010733"/>
              <a:gd name="connsiteY21" fmla="*/ 361774 h 731312"/>
              <a:gd name="connsiteX22" fmla="*/ 8019487 w 9010733"/>
              <a:gd name="connsiteY22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2305340 w 9010733"/>
              <a:gd name="connsiteY9" fmla="*/ 684877 h 731312"/>
              <a:gd name="connsiteX10" fmla="*/ 2972548 w 9010733"/>
              <a:gd name="connsiteY10" fmla="*/ 584007 h 731312"/>
              <a:gd name="connsiteX11" fmla="*/ 4111033 w 9010733"/>
              <a:gd name="connsiteY11" fmla="*/ 299025 h 731312"/>
              <a:gd name="connsiteX12" fmla="*/ 5206239 w 9010733"/>
              <a:gd name="connsiteY12" fmla="*/ 101178 h 731312"/>
              <a:gd name="connsiteX13" fmla="*/ 6111092 w 9010733"/>
              <a:gd name="connsiteY13" fmla="*/ 18811 h 731312"/>
              <a:gd name="connsiteX14" fmla="*/ 6708812 w 9010733"/>
              <a:gd name="connsiteY14" fmla="*/ 0 h 731312"/>
              <a:gd name="connsiteX15" fmla="*/ 7233759 w 9010733"/>
              <a:gd name="connsiteY15" fmla="*/ 15169 h 731312"/>
              <a:gd name="connsiteX16" fmla="*/ 7857800 w 9010733"/>
              <a:gd name="connsiteY16" fmla="*/ 41593 h 731312"/>
              <a:gd name="connsiteX17" fmla="*/ 9010733 w 9010733"/>
              <a:gd name="connsiteY17" fmla="*/ 164889 h 731312"/>
              <a:gd name="connsiteX18" fmla="*/ 9010655 w 9010733"/>
              <a:gd name="connsiteY18" fmla="*/ 432299 h 731312"/>
              <a:gd name="connsiteX19" fmla="*/ 8648852 w 9010733"/>
              <a:gd name="connsiteY19" fmla="*/ 361774 h 731312"/>
              <a:gd name="connsiteX20" fmla="*/ 8019487 w 9010733"/>
              <a:gd name="connsiteY20" fmla="*/ 276366 h 731312"/>
              <a:gd name="connsiteX0" fmla="*/ 7475272 w 9010733"/>
              <a:gd name="connsiteY0" fmla="*/ 222864 h 724063"/>
              <a:gd name="connsiteX1" fmla="*/ 5900074 w 9010733"/>
              <a:gd name="connsiteY1" fmla="*/ 179284 h 724063"/>
              <a:gd name="connsiteX2" fmla="*/ 4388557 w 9010733"/>
              <a:gd name="connsiteY2" fmla="*/ 330079 h 724063"/>
              <a:gd name="connsiteX3" fmla="*/ 2964154 w 9010733"/>
              <a:gd name="connsiteY3" fmla="*/ 635226 h 724063"/>
              <a:gd name="connsiteX4" fmla="*/ 2177857 w 9010733"/>
              <a:gd name="connsiteY4" fmla="*/ 724063 h 724063"/>
              <a:gd name="connsiteX5" fmla="*/ 1047651 w 9010733"/>
              <a:gd name="connsiteY5" fmla="*/ 592832 h 724063"/>
              <a:gd name="connsiteX6" fmla="*/ 2607 w 9010733"/>
              <a:gd name="connsiteY6" fmla="*/ 212805 h 724063"/>
              <a:gd name="connsiteX7" fmla="*/ 1041 w 9010733"/>
              <a:gd name="connsiteY7" fmla="*/ 112459 h 724063"/>
              <a:gd name="connsiteX8" fmla="*/ 1269898 w 9010733"/>
              <a:gd name="connsiteY8" fmla="*/ 579450 h 724063"/>
              <a:gd name="connsiteX9" fmla="*/ 2305340 w 9010733"/>
              <a:gd name="connsiteY9" fmla="*/ 684877 h 724063"/>
              <a:gd name="connsiteX10" fmla="*/ 2972548 w 9010733"/>
              <a:gd name="connsiteY10" fmla="*/ 584007 h 724063"/>
              <a:gd name="connsiteX11" fmla="*/ 4111033 w 9010733"/>
              <a:gd name="connsiteY11" fmla="*/ 299025 h 724063"/>
              <a:gd name="connsiteX12" fmla="*/ 5206239 w 9010733"/>
              <a:gd name="connsiteY12" fmla="*/ 101178 h 724063"/>
              <a:gd name="connsiteX13" fmla="*/ 6111092 w 9010733"/>
              <a:gd name="connsiteY13" fmla="*/ 18811 h 724063"/>
              <a:gd name="connsiteX14" fmla="*/ 6708812 w 9010733"/>
              <a:gd name="connsiteY14" fmla="*/ 0 h 724063"/>
              <a:gd name="connsiteX15" fmla="*/ 7233759 w 9010733"/>
              <a:gd name="connsiteY15" fmla="*/ 15169 h 724063"/>
              <a:gd name="connsiteX16" fmla="*/ 7857800 w 9010733"/>
              <a:gd name="connsiteY16" fmla="*/ 41593 h 724063"/>
              <a:gd name="connsiteX17" fmla="*/ 9010733 w 9010733"/>
              <a:gd name="connsiteY17" fmla="*/ 164889 h 724063"/>
              <a:gd name="connsiteX18" fmla="*/ 9010655 w 9010733"/>
              <a:gd name="connsiteY18" fmla="*/ 432299 h 724063"/>
              <a:gd name="connsiteX19" fmla="*/ 8648852 w 9010733"/>
              <a:gd name="connsiteY19" fmla="*/ 361774 h 724063"/>
              <a:gd name="connsiteX20" fmla="*/ 8019487 w 9010733"/>
              <a:gd name="connsiteY20" fmla="*/ 276366 h 724063"/>
              <a:gd name="connsiteX0" fmla="*/ 7475272 w 9010733"/>
              <a:gd name="connsiteY0" fmla="*/ 222864 h 725619"/>
              <a:gd name="connsiteX1" fmla="*/ 5900074 w 9010733"/>
              <a:gd name="connsiteY1" fmla="*/ 179284 h 725619"/>
              <a:gd name="connsiteX2" fmla="*/ 4388557 w 9010733"/>
              <a:gd name="connsiteY2" fmla="*/ 330079 h 725619"/>
              <a:gd name="connsiteX3" fmla="*/ 2964154 w 9010733"/>
              <a:gd name="connsiteY3" fmla="*/ 635226 h 725619"/>
              <a:gd name="connsiteX4" fmla="*/ 2177857 w 9010733"/>
              <a:gd name="connsiteY4" fmla="*/ 724063 h 725619"/>
              <a:gd name="connsiteX5" fmla="*/ 1047651 w 9010733"/>
              <a:gd name="connsiteY5" fmla="*/ 592832 h 725619"/>
              <a:gd name="connsiteX6" fmla="*/ 2607 w 9010733"/>
              <a:gd name="connsiteY6" fmla="*/ 212805 h 725619"/>
              <a:gd name="connsiteX7" fmla="*/ 1041 w 9010733"/>
              <a:gd name="connsiteY7" fmla="*/ 112459 h 725619"/>
              <a:gd name="connsiteX8" fmla="*/ 1269898 w 9010733"/>
              <a:gd name="connsiteY8" fmla="*/ 579450 h 725619"/>
              <a:gd name="connsiteX9" fmla="*/ 2305340 w 9010733"/>
              <a:gd name="connsiteY9" fmla="*/ 684877 h 725619"/>
              <a:gd name="connsiteX10" fmla="*/ 2972548 w 9010733"/>
              <a:gd name="connsiteY10" fmla="*/ 584007 h 725619"/>
              <a:gd name="connsiteX11" fmla="*/ 4111033 w 9010733"/>
              <a:gd name="connsiteY11" fmla="*/ 299025 h 725619"/>
              <a:gd name="connsiteX12" fmla="*/ 5206239 w 9010733"/>
              <a:gd name="connsiteY12" fmla="*/ 101178 h 725619"/>
              <a:gd name="connsiteX13" fmla="*/ 6111092 w 9010733"/>
              <a:gd name="connsiteY13" fmla="*/ 18811 h 725619"/>
              <a:gd name="connsiteX14" fmla="*/ 6708812 w 9010733"/>
              <a:gd name="connsiteY14" fmla="*/ 0 h 725619"/>
              <a:gd name="connsiteX15" fmla="*/ 7233759 w 9010733"/>
              <a:gd name="connsiteY15" fmla="*/ 15169 h 725619"/>
              <a:gd name="connsiteX16" fmla="*/ 7857800 w 9010733"/>
              <a:gd name="connsiteY16" fmla="*/ 41593 h 725619"/>
              <a:gd name="connsiteX17" fmla="*/ 9010733 w 9010733"/>
              <a:gd name="connsiteY17" fmla="*/ 164889 h 725619"/>
              <a:gd name="connsiteX18" fmla="*/ 9010655 w 9010733"/>
              <a:gd name="connsiteY18" fmla="*/ 432299 h 725619"/>
              <a:gd name="connsiteX19" fmla="*/ 8648852 w 9010733"/>
              <a:gd name="connsiteY19" fmla="*/ 361774 h 725619"/>
              <a:gd name="connsiteX20" fmla="*/ 8019487 w 9010733"/>
              <a:gd name="connsiteY20" fmla="*/ 276366 h 725619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36023 w 9010733"/>
              <a:gd name="connsiteY3" fmla="*/ 642504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36023 w 9010733"/>
              <a:gd name="connsiteY3" fmla="*/ 642504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35331"/>
              <a:gd name="connsiteX1" fmla="*/ 5900074 w 9010733"/>
              <a:gd name="connsiteY1" fmla="*/ 179284 h 735331"/>
              <a:gd name="connsiteX2" fmla="*/ 4388557 w 9010733"/>
              <a:gd name="connsiteY2" fmla="*/ 330079 h 735331"/>
              <a:gd name="connsiteX3" fmla="*/ 2936023 w 9010733"/>
              <a:gd name="connsiteY3" fmla="*/ 642504 h 735331"/>
              <a:gd name="connsiteX4" fmla="*/ 2177857 w 9010733"/>
              <a:gd name="connsiteY4" fmla="*/ 724063 h 735331"/>
              <a:gd name="connsiteX5" fmla="*/ 1047651 w 9010733"/>
              <a:gd name="connsiteY5" fmla="*/ 592832 h 735331"/>
              <a:gd name="connsiteX6" fmla="*/ 2607 w 9010733"/>
              <a:gd name="connsiteY6" fmla="*/ 212805 h 735331"/>
              <a:gd name="connsiteX7" fmla="*/ 1041 w 9010733"/>
              <a:gd name="connsiteY7" fmla="*/ 112459 h 735331"/>
              <a:gd name="connsiteX8" fmla="*/ 1269898 w 9010733"/>
              <a:gd name="connsiteY8" fmla="*/ 579450 h 735331"/>
              <a:gd name="connsiteX9" fmla="*/ 2305340 w 9010733"/>
              <a:gd name="connsiteY9" fmla="*/ 684877 h 735331"/>
              <a:gd name="connsiteX10" fmla="*/ 2972548 w 9010733"/>
              <a:gd name="connsiteY10" fmla="*/ 584007 h 735331"/>
              <a:gd name="connsiteX11" fmla="*/ 4111033 w 9010733"/>
              <a:gd name="connsiteY11" fmla="*/ 299025 h 735331"/>
              <a:gd name="connsiteX12" fmla="*/ 5206239 w 9010733"/>
              <a:gd name="connsiteY12" fmla="*/ 101178 h 735331"/>
              <a:gd name="connsiteX13" fmla="*/ 6111092 w 9010733"/>
              <a:gd name="connsiteY13" fmla="*/ 18811 h 735331"/>
              <a:gd name="connsiteX14" fmla="*/ 6708812 w 9010733"/>
              <a:gd name="connsiteY14" fmla="*/ 0 h 735331"/>
              <a:gd name="connsiteX15" fmla="*/ 7233759 w 9010733"/>
              <a:gd name="connsiteY15" fmla="*/ 15169 h 735331"/>
              <a:gd name="connsiteX16" fmla="*/ 7857800 w 9010733"/>
              <a:gd name="connsiteY16" fmla="*/ 41593 h 735331"/>
              <a:gd name="connsiteX17" fmla="*/ 9010733 w 9010733"/>
              <a:gd name="connsiteY17" fmla="*/ 164889 h 735331"/>
              <a:gd name="connsiteX18" fmla="*/ 9010655 w 9010733"/>
              <a:gd name="connsiteY18" fmla="*/ 432299 h 735331"/>
              <a:gd name="connsiteX19" fmla="*/ 8648852 w 9010733"/>
              <a:gd name="connsiteY19" fmla="*/ 361774 h 735331"/>
              <a:gd name="connsiteX20" fmla="*/ 8019487 w 9010733"/>
              <a:gd name="connsiteY20" fmla="*/ 276366 h 735331"/>
              <a:gd name="connsiteX0" fmla="*/ 7475272 w 9010733"/>
              <a:gd name="connsiteY0" fmla="*/ 222864 h 735331"/>
              <a:gd name="connsiteX1" fmla="*/ 5900074 w 9010733"/>
              <a:gd name="connsiteY1" fmla="*/ 179284 h 735331"/>
              <a:gd name="connsiteX2" fmla="*/ 4388557 w 9010733"/>
              <a:gd name="connsiteY2" fmla="*/ 330079 h 735331"/>
              <a:gd name="connsiteX3" fmla="*/ 2936023 w 9010733"/>
              <a:gd name="connsiteY3" fmla="*/ 642504 h 735331"/>
              <a:gd name="connsiteX4" fmla="*/ 2177857 w 9010733"/>
              <a:gd name="connsiteY4" fmla="*/ 724063 h 735331"/>
              <a:gd name="connsiteX5" fmla="*/ 1047651 w 9010733"/>
              <a:gd name="connsiteY5" fmla="*/ 592832 h 735331"/>
              <a:gd name="connsiteX6" fmla="*/ 2607 w 9010733"/>
              <a:gd name="connsiteY6" fmla="*/ 212805 h 735331"/>
              <a:gd name="connsiteX7" fmla="*/ 1041 w 9010733"/>
              <a:gd name="connsiteY7" fmla="*/ 112459 h 735331"/>
              <a:gd name="connsiteX8" fmla="*/ 1269898 w 9010733"/>
              <a:gd name="connsiteY8" fmla="*/ 579450 h 735331"/>
              <a:gd name="connsiteX9" fmla="*/ 2305340 w 9010733"/>
              <a:gd name="connsiteY9" fmla="*/ 684877 h 735331"/>
              <a:gd name="connsiteX10" fmla="*/ 2972548 w 9010733"/>
              <a:gd name="connsiteY10" fmla="*/ 584007 h 735331"/>
              <a:gd name="connsiteX11" fmla="*/ 4111033 w 9010733"/>
              <a:gd name="connsiteY11" fmla="*/ 299025 h 735331"/>
              <a:gd name="connsiteX12" fmla="*/ 5206239 w 9010733"/>
              <a:gd name="connsiteY12" fmla="*/ 101178 h 735331"/>
              <a:gd name="connsiteX13" fmla="*/ 6111092 w 9010733"/>
              <a:gd name="connsiteY13" fmla="*/ 18811 h 735331"/>
              <a:gd name="connsiteX14" fmla="*/ 6708812 w 9010733"/>
              <a:gd name="connsiteY14" fmla="*/ 0 h 735331"/>
              <a:gd name="connsiteX15" fmla="*/ 7857800 w 9010733"/>
              <a:gd name="connsiteY15" fmla="*/ 41593 h 735331"/>
              <a:gd name="connsiteX16" fmla="*/ 9010733 w 9010733"/>
              <a:gd name="connsiteY16" fmla="*/ 164889 h 735331"/>
              <a:gd name="connsiteX17" fmla="*/ 9010655 w 9010733"/>
              <a:gd name="connsiteY17" fmla="*/ 432299 h 735331"/>
              <a:gd name="connsiteX18" fmla="*/ 8648852 w 9010733"/>
              <a:gd name="connsiteY18" fmla="*/ 361774 h 735331"/>
              <a:gd name="connsiteX19" fmla="*/ 8019487 w 9010733"/>
              <a:gd name="connsiteY19" fmla="*/ 276366 h 735331"/>
              <a:gd name="connsiteX0" fmla="*/ 7475272 w 9010733"/>
              <a:gd name="connsiteY0" fmla="*/ 213984 h 726451"/>
              <a:gd name="connsiteX1" fmla="*/ 5900074 w 9010733"/>
              <a:gd name="connsiteY1" fmla="*/ 170404 h 726451"/>
              <a:gd name="connsiteX2" fmla="*/ 4388557 w 9010733"/>
              <a:gd name="connsiteY2" fmla="*/ 321199 h 726451"/>
              <a:gd name="connsiteX3" fmla="*/ 2936023 w 9010733"/>
              <a:gd name="connsiteY3" fmla="*/ 633624 h 726451"/>
              <a:gd name="connsiteX4" fmla="*/ 2177857 w 9010733"/>
              <a:gd name="connsiteY4" fmla="*/ 715183 h 726451"/>
              <a:gd name="connsiteX5" fmla="*/ 1047651 w 9010733"/>
              <a:gd name="connsiteY5" fmla="*/ 583952 h 726451"/>
              <a:gd name="connsiteX6" fmla="*/ 2607 w 9010733"/>
              <a:gd name="connsiteY6" fmla="*/ 203925 h 726451"/>
              <a:gd name="connsiteX7" fmla="*/ 1041 w 9010733"/>
              <a:gd name="connsiteY7" fmla="*/ 103579 h 726451"/>
              <a:gd name="connsiteX8" fmla="*/ 1269898 w 9010733"/>
              <a:gd name="connsiteY8" fmla="*/ 570570 h 726451"/>
              <a:gd name="connsiteX9" fmla="*/ 2305340 w 9010733"/>
              <a:gd name="connsiteY9" fmla="*/ 675997 h 726451"/>
              <a:gd name="connsiteX10" fmla="*/ 2972548 w 9010733"/>
              <a:gd name="connsiteY10" fmla="*/ 575127 h 726451"/>
              <a:gd name="connsiteX11" fmla="*/ 4111033 w 9010733"/>
              <a:gd name="connsiteY11" fmla="*/ 290145 h 726451"/>
              <a:gd name="connsiteX12" fmla="*/ 5206239 w 9010733"/>
              <a:gd name="connsiteY12" fmla="*/ 92298 h 726451"/>
              <a:gd name="connsiteX13" fmla="*/ 6111092 w 9010733"/>
              <a:gd name="connsiteY13" fmla="*/ 9931 h 726451"/>
              <a:gd name="connsiteX14" fmla="*/ 7857800 w 9010733"/>
              <a:gd name="connsiteY14" fmla="*/ 32713 h 726451"/>
              <a:gd name="connsiteX15" fmla="*/ 9010733 w 9010733"/>
              <a:gd name="connsiteY15" fmla="*/ 156009 h 726451"/>
              <a:gd name="connsiteX16" fmla="*/ 9010655 w 9010733"/>
              <a:gd name="connsiteY16" fmla="*/ 423419 h 726451"/>
              <a:gd name="connsiteX17" fmla="*/ 8648852 w 9010733"/>
              <a:gd name="connsiteY17" fmla="*/ 352894 h 726451"/>
              <a:gd name="connsiteX18" fmla="*/ 8019487 w 9010733"/>
              <a:gd name="connsiteY18" fmla="*/ 267486 h 726451"/>
              <a:gd name="connsiteX0" fmla="*/ 7475272 w 9010733"/>
              <a:gd name="connsiteY0" fmla="*/ 227521 h 739988"/>
              <a:gd name="connsiteX1" fmla="*/ 5900074 w 9010733"/>
              <a:gd name="connsiteY1" fmla="*/ 183941 h 739988"/>
              <a:gd name="connsiteX2" fmla="*/ 4388557 w 9010733"/>
              <a:gd name="connsiteY2" fmla="*/ 334736 h 739988"/>
              <a:gd name="connsiteX3" fmla="*/ 2936023 w 9010733"/>
              <a:gd name="connsiteY3" fmla="*/ 647161 h 739988"/>
              <a:gd name="connsiteX4" fmla="*/ 2177857 w 9010733"/>
              <a:gd name="connsiteY4" fmla="*/ 728720 h 739988"/>
              <a:gd name="connsiteX5" fmla="*/ 1047651 w 9010733"/>
              <a:gd name="connsiteY5" fmla="*/ 597489 h 739988"/>
              <a:gd name="connsiteX6" fmla="*/ 2607 w 9010733"/>
              <a:gd name="connsiteY6" fmla="*/ 217462 h 739988"/>
              <a:gd name="connsiteX7" fmla="*/ 1041 w 9010733"/>
              <a:gd name="connsiteY7" fmla="*/ 117116 h 739988"/>
              <a:gd name="connsiteX8" fmla="*/ 1269898 w 9010733"/>
              <a:gd name="connsiteY8" fmla="*/ 584107 h 739988"/>
              <a:gd name="connsiteX9" fmla="*/ 2305340 w 9010733"/>
              <a:gd name="connsiteY9" fmla="*/ 689534 h 739988"/>
              <a:gd name="connsiteX10" fmla="*/ 2972548 w 9010733"/>
              <a:gd name="connsiteY10" fmla="*/ 588664 h 739988"/>
              <a:gd name="connsiteX11" fmla="*/ 4111033 w 9010733"/>
              <a:gd name="connsiteY11" fmla="*/ 303682 h 739988"/>
              <a:gd name="connsiteX12" fmla="*/ 5206239 w 9010733"/>
              <a:gd name="connsiteY12" fmla="*/ 105835 h 739988"/>
              <a:gd name="connsiteX13" fmla="*/ 6111092 w 9010733"/>
              <a:gd name="connsiteY13" fmla="*/ 23468 h 739988"/>
              <a:gd name="connsiteX14" fmla="*/ 7857800 w 9010733"/>
              <a:gd name="connsiteY14" fmla="*/ 46250 h 739988"/>
              <a:gd name="connsiteX15" fmla="*/ 9010733 w 9010733"/>
              <a:gd name="connsiteY15" fmla="*/ 169546 h 739988"/>
              <a:gd name="connsiteX16" fmla="*/ 9010655 w 9010733"/>
              <a:gd name="connsiteY16" fmla="*/ 436956 h 739988"/>
              <a:gd name="connsiteX17" fmla="*/ 8648852 w 9010733"/>
              <a:gd name="connsiteY17" fmla="*/ 366431 h 739988"/>
              <a:gd name="connsiteX18" fmla="*/ 8019487 w 9010733"/>
              <a:gd name="connsiteY18" fmla="*/ 281023 h 739988"/>
              <a:gd name="connsiteX0" fmla="*/ 7475272 w 9010733"/>
              <a:gd name="connsiteY0" fmla="*/ 191889 h 704356"/>
              <a:gd name="connsiteX1" fmla="*/ 5900074 w 9010733"/>
              <a:gd name="connsiteY1" fmla="*/ 148309 h 704356"/>
              <a:gd name="connsiteX2" fmla="*/ 4388557 w 9010733"/>
              <a:gd name="connsiteY2" fmla="*/ 299104 h 704356"/>
              <a:gd name="connsiteX3" fmla="*/ 2936023 w 9010733"/>
              <a:gd name="connsiteY3" fmla="*/ 611529 h 704356"/>
              <a:gd name="connsiteX4" fmla="*/ 2177857 w 9010733"/>
              <a:gd name="connsiteY4" fmla="*/ 693088 h 704356"/>
              <a:gd name="connsiteX5" fmla="*/ 1047651 w 9010733"/>
              <a:gd name="connsiteY5" fmla="*/ 561857 h 704356"/>
              <a:gd name="connsiteX6" fmla="*/ 2607 w 9010733"/>
              <a:gd name="connsiteY6" fmla="*/ 181830 h 704356"/>
              <a:gd name="connsiteX7" fmla="*/ 1041 w 9010733"/>
              <a:gd name="connsiteY7" fmla="*/ 81484 h 704356"/>
              <a:gd name="connsiteX8" fmla="*/ 1269898 w 9010733"/>
              <a:gd name="connsiteY8" fmla="*/ 548475 h 704356"/>
              <a:gd name="connsiteX9" fmla="*/ 2305340 w 9010733"/>
              <a:gd name="connsiteY9" fmla="*/ 653902 h 704356"/>
              <a:gd name="connsiteX10" fmla="*/ 2972548 w 9010733"/>
              <a:gd name="connsiteY10" fmla="*/ 553032 h 704356"/>
              <a:gd name="connsiteX11" fmla="*/ 4111033 w 9010733"/>
              <a:gd name="connsiteY11" fmla="*/ 268050 h 704356"/>
              <a:gd name="connsiteX12" fmla="*/ 5206239 w 9010733"/>
              <a:gd name="connsiteY12" fmla="*/ 70203 h 704356"/>
              <a:gd name="connsiteX13" fmla="*/ 7857800 w 9010733"/>
              <a:gd name="connsiteY13" fmla="*/ 10618 h 704356"/>
              <a:gd name="connsiteX14" fmla="*/ 9010733 w 9010733"/>
              <a:gd name="connsiteY14" fmla="*/ 133914 h 704356"/>
              <a:gd name="connsiteX15" fmla="*/ 9010655 w 9010733"/>
              <a:gd name="connsiteY15" fmla="*/ 401324 h 704356"/>
              <a:gd name="connsiteX16" fmla="*/ 8648852 w 9010733"/>
              <a:gd name="connsiteY16" fmla="*/ 330799 h 704356"/>
              <a:gd name="connsiteX17" fmla="*/ 8019487 w 9010733"/>
              <a:gd name="connsiteY17" fmla="*/ 245391 h 704356"/>
              <a:gd name="connsiteX0" fmla="*/ 7475272 w 9010733"/>
              <a:gd name="connsiteY0" fmla="*/ 219445 h 731912"/>
              <a:gd name="connsiteX1" fmla="*/ 5900074 w 9010733"/>
              <a:gd name="connsiteY1" fmla="*/ 175865 h 731912"/>
              <a:gd name="connsiteX2" fmla="*/ 4388557 w 9010733"/>
              <a:gd name="connsiteY2" fmla="*/ 326660 h 731912"/>
              <a:gd name="connsiteX3" fmla="*/ 2936023 w 9010733"/>
              <a:gd name="connsiteY3" fmla="*/ 639085 h 731912"/>
              <a:gd name="connsiteX4" fmla="*/ 2177857 w 9010733"/>
              <a:gd name="connsiteY4" fmla="*/ 720644 h 731912"/>
              <a:gd name="connsiteX5" fmla="*/ 1047651 w 9010733"/>
              <a:gd name="connsiteY5" fmla="*/ 589413 h 731912"/>
              <a:gd name="connsiteX6" fmla="*/ 2607 w 9010733"/>
              <a:gd name="connsiteY6" fmla="*/ 209386 h 731912"/>
              <a:gd name="connsiteX7" fmla="*/ 1041 w 9010733"/>
              <a:gd name="connsiteY7" fmla="*/ 109040 h 731912"/>
              <a:gd name="connsiteX8" fmla="*/ 1269898 w 9010733"/>
              <a:gd name="connsiteY8" fmla="*/ 576031 h 731912"/>
              <a:gd name="connsiteX9" fmla="*/ 2305340 w 9010733"/>
              <a:gd name="connsiteY9" fmla="*/ 681458 h 731912"/>
              <a:gd name="connsiteX10" fmla="*/ 2972548 w 9010733"/>
              <a:gd name="connsiteY10" fmla="*/ 580588 h 731912"/>
              <a:gd name="connsiteX11" fmla="*/ 4111033 w 9010733"/>
              <a:gd name="connsiteY11" fmla="*/ 295606 h 731912"/>
              <a:gd name="connsiteX12" fmla="*/ 5206239 w 9010733"/>
              <a:gd name="connsiteY12" fmla="*/ 97759 h 731912"/>
              <a:gd name="connsiteX13" fmla="*/ 7857800 w 9010733"/>
              <a:gd name="connsiteY13" fmla="*/ 38174 h 731912"/>
              <a:gd name="connsiteX14" fmla="*/ 9010733 w 9010733"/>
              <a:gd name="connsiteY14" fmla="*/ 161470 h 731912"/>
              <a:gd name="connsiteX15" fmla="*/ 9010655 w 9010733"/>
              <a:gd name="connsiteY15" fmla="*/ 428880 h 731912"/>
              <a:gd name="connsiteX16" fmla="*/ 8648852 w 9010733"/>
              <a:gd name="connsiteY16" fmla="*/ 358355 h 731912"/>
              <a:gd name="connsiteX17" fmla="*/ 8019487 w 9010733"/>
              <a:gd name="connsiteY17" fmla="*/ 272947 h 731912"/>
              <a:gd name="connsiteX0" fmla="*/ 7475272 w 9010733"/>
              <a:gd name="connsiteY0" fmla="*/ 253963 h 766430"/>
              <a:gd name="connsiteX1" fmla="*/ 5900074 w 9010733"/>
              <a:gd name="connsiteY1" fmla="*/ 210383 h 766430"/>
              <a:gd name="connsiteX2" fmla="*/ 4388557 w 9010733"/>
              <a:gd name="connsiteY2" fmla="*/ 361178 h 766430"/>
              <a:gd name="connsiteX3" fmla="*/ 2936023 w 9010733"/>
              <a:gd name="connsiteY3" fmla="*/ 673603 h 766430"/>
              <a:gd name="connsiteX4" fmla="*/ 2177857 w 9010733"/>
              <a:gd name="connsiteY4" fmla="*/ 755162 h 766430"/>
              <a:gd name="connsiteX5" fmla="*/ 1047651 w 9010733"/>
              <a:gd name="connsiteY5" fmla="*/ 623931 h 766430"/>
              <a:gd name="connsiteX6" fmla="*/ 2607 w 9010733"/>
              <a:gd name="connsiteY6" fmla="*/ 243904 h 766430"/>
              <a:gd name="connsiteX7" fmla="*/ 1041 w 9010733"/>
              <a:gd name="connsiteY7" fmla="*/ 143558 h 766430"/>
              <a:gd name="connsiteX8" fmla="*/ 1269898 w 9010733"/>
              <a:gd name="connsiteY8" fmla="*/ 610549 h 766430"/>
              <a:gd name="connsiteX9" fmla="*/ 2305340 w 9010733"/>
              <a:gd name="connsiteY9" fmla="*/ 715976 h 766430"/>
              <a:gd name="connsiteX10" fmla="*/ 2972548 w 9010733"/>
              <a:gd name="connsiteY10" fmla="*/ 615106 h 766430"/>
              <a:gd name="connsiteX11" fmla="*/ 4111033 w 9010733"/>
              <a:gd name="connsiteY11" fmla="*/ 330124 h 766430"/>
              <a:gd name="connsiteX12" fmla="*/ 5233125 w 9010733"/>
              <a:gd name="connsiteY12" fmla="*/ 97759 h 766430"/>
              <a:gd name="connsiteX13" fmla="*/ 7857800 w 9010733"/>
              <a:gd name="connsiteY13" fmla="*/ 72692 h 766430"/>
              <a:gd name="connsiteX14" fmla="*/ 9010733 w 9010733"/>
              <a:gd name="connsiteY14" fmla="*/ 195988 h 766430"/>
              <a:gd name="connsiteX15" fmla="*/ 9010655 w 9010733"/>
              <a:gd name="connsiteY15" fmla="*/ 463398 h 766430"/>
              <a:gd name="connsiteX16" fmla="*/ 8648852 w 9010733"/>
              <a:gd name="connsiteY16" fmla="*/ 392873 h 766430"/>
              <a:gd name="connsiteX17" fmla="*/ 8019487 w 9010733"/>
              <a:gd name="connsiteY17" fmla="*/ 307465 h 76643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10733" h="820960">
                <a:moveTo>
                  <a:pt x="7475272" y="308493"/>
                </a:moveTo>
                <a:cubicBezTo>
                  <a:pt x="7147106" y="299414"/>
                  <a:pt x="6824931" y="239782"/>
                  <a:pt x="5900074" y="264913"/>
                </a:cubicBezTo>
                <a:cubicBezTo>
                  <a:pt x="5400592" y="295727"/>
                  <a:pt x="5140536" y="288880"/>
                  <a:pt x="4388557" y="415708"/>
                </a:cubicBezTo>
                <a:cubicBezTo>
                  <a:pt x="3850530" y="523527"/>
                  <a:pt x="3193487" y="673397"/>
                  <a:pt x="2936023" y="728133"/>
                </a:cubicBezTo>
                <a:cubicBezTo>
                  <a:pt x="2667333" y="775560"/>
                  <a:pt x="2275973" y="820960"/>
                  <a:pt x="2177857" y="809692"/>
                </a:cubicBezTo>
                <a:cubicBezTo>
                  <a:pt x="1674756" y="802636"/>
                  <a:pt x="1349507" y="766387"/>
                  <a:pt x="1047651" y="678461"/>
                </a:cubicBezTo>
                <a:cubicBezTo>
                  <a:pt x="685894" y="593254"/>
                  <a:pt x="159731" y="374091"/>
                  <a:pt x="2607" y="298434"/>
                </a:cubicBezTo>
                <a:cubicBezTo>
                  <a:pt x="3648" y="262565"/>
                  <a:pt x="0" y="233957"/>
                  <a:pt x="1041" y="198088"/>
                </a:cubicBezTo>
                <a:cubicBezTo>
                  <a:pt x="627410" y="489214"/>
                  <a:pt x="648303" y="511494"/>
                  <a:pt x="1269898" y="665079"/>
                </a:cubicBezTo>
                <a:cubicBezTo>
                  <a:pt x="1653948" y="760482"/>
                  <a:pt x="2021565" y="769747"/>
                  <a:pt x="2305340" y="770506"/>
                </a:cubicBezTo>
                <a:cubicBezTo>
                  <a:pt x="2493223" y="756016"/>
                  <a:pt x="2689973" y="729454"/>
                  <a:pt x="2972548" y="669636"/>
                </a:cubicBezTo>
                <a:lnTo>
                  <a:pt x="4111033" y="384654"/>
                </a:lnTo>
                <a:cubicBezTo>
                  <a:pt x="4483315" y="304183"/>
                  <a:pt x="4648375" y="243308"/>
                  <a:pt x="5233125" y="152289"/>
                </a:cubicBezTo>
                <a:cubicBezTo>
                  <a:pt x="6285325" y="0"/>
                  <a:pt x="7522005" y="113395"/>
                  <a:pt x="7857800" y="127222"/>
                </a:cubicBezTo>
                <a:cubicBezTo>
                  <a:pt x="7994976" y="138332"/>
                  <a:pt x="8469762" y="157979"/>
                  <a:pt x="9010733" y="250518"/>
                </a:cubicBezTo>
                <a:cubicBezTo>
                  <a:pt x="9010707" y="365280"/>
                  <a:pt x="9010681" y="403166"/>
                  <a:pt x="9010655" y="517928"/>
                </a:cubicBezTo>
                <a:lnTo>
                  <a:pt x="8648852" y="447403"/>
                </a:lnTo>
                <a:cubicBezTo>
                  <a:pt x="8484737" y="420862"/>
                  <a:pt x="8218466" y="386540"/>
                  <a:pt x="8019487" y="36199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88906" y="928670"/>
            <a:ext cx="7560000" cy="215438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788906" y="3183752"/>
            <a:ext cx="7560000" cy="1102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20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25/02/16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Cost Equivalence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DD7AD995-FB98-49FB-997F-6C7C63A4F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147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25/02/16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Cost Equivalence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4562FAC3-0702-405D-8C52-DD667591D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107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25/02/16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Cost Equivalence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05EF5331-DDC6-48E7-AFAC-B0CDA53DB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537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25/02/16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Cost Equivalence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5F079799-F074-49B9-86A7-5DB748F2A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429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25/02/16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Cost Equivalence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0D2E4E55-1B3F-43F0-B40D-24B60073E5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745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25/02/16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Cost Equivalence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6942FBE5-D93D-4C3F-8B18-6360F1517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7338"/>
            <a:ext cx="1943100" cy="533876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7338"/>
            <a:ext cx="5676900" cy="533876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25/02/16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Cost Equivalence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D875FDB6-52DA-4C31-8214-59533D14F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755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Absolu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62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22225" y="-30163"/>
            <a:ext cx="9166225" cy="5316538"/>
          </a:xfrm>
          <a:custGeom>
            <a:avLst/>
            <a:gdLst>
              <a:gd name="connsiteX0" fmla="*/ 19050 w 9172575"/>
              <a:gd name="connsiteY0" fmla="*/ 800100 h 1419225"/>
              <a:gd name="connsiteX1" fmla="*/ 0 w 9172575"/>
              <a:gd name="connsiteY1" fmla="*/ 0 h 1419225"/>
              <a:gd name="connsiteX2" fmla="*/ 9172575 w 9172575"/>
              <a:gd name="connsiteY2" fmla="*/ 0 h 1419225"/>
              <a:gd name="connsiteX3" fmla="*/ 9172575 w 9172575"/>
              <a:gd name="connsiteY3" fmla="*/ 981075 h 1419225"/>
              <a:gd name="connsiteX4" fmla="*/ 7419975 w 9172575"/>
              <a:gd name="connsiteY4" fmla="*/ 762000 h 1419225"/>
              <a:gd name="connsiteX5" fmla="*/ 6000750 w 9172575"/>
              <a:gd name="connsiteY5" fmla="*/ 762000 h 1419225"/>
              <a:gd name="connsiteX6" fmla="*/ 4810125 w 9172575"/>
              <a:gd name="connsiteY6" fmla="*/ 895350 h 1419225"/>
              <a:gd name="connsiteX7" fmla="*/ 3905250 w 9172575"/>
              <a:gd name="connsiteY7" fmla="*/ 1095375 h 1419225"/>
              <a:gd name="connsiteX8" fmla="*/ 3333750 w 9172575"/>
              <a:gd name="connsiteY8" fmla="*/ 1257300 h 1419225"/>
              <a:gd name="connsiteX9" fmla="*/ 2733675 w 9172575"/>
              <a:gd name="connsiteY9" fmla="*/ 1390650 h 1419225"/>
              <a:gd name="connsiteX10" fmla="*/ 2171700 w 9172575"/>
              <a:gd name="connsiteY10" fmla="*/ 1419225 h 1419225"/>
              <a:gd name="connsiteX11" fmla="*/ 1514475 w 9172575"/>
              <a:gd name="connsiteY11" fmla="*/ 1314450 h 1419225"/>
              <a:gd name="connsiteX12" fmla="*/ 781050 w 9172575"/>
              <a:gd name="connsiteY12" fmla="*/ 1104900 h 1419225"/>
              <a:gd name="connsiteX13" fmla="*/ 19050 w 9172575"/>
              <a:gd name="connsiteY13" fmla="*/ 800100 h 1419225"/>
              <a:gd name="connsiteX0" fmla="*/ 19050 w 9172575"/>
              <a:gd name="connsiteY0" fmla="*/ 5300718 h 5919843"/>
              <a:gd name="connsiteX1" fmla="*/ 0 w 9172575"/>
              <a:gd name="connsiteY1" fmla="*/ 0 h 5919843"/>
              <a:gd name="connsiteX2" fmla="*/ 9172575 w 9172575"/>
              <a:gd name="connsiteY2" fmla="*/ 4500618 h 5919843"/>
              <a:gd name="connsiteX3" fmla="*/ 9172575 w 9172575"/>
              <a:gd name="connsiteY3" fmla="*/ 5481693 h 5919843"/>
              <a:gd name="connsiteX4" fmla="*/ 7419975 w 9172575"/>
              <a:gd name="connsiteY4" fmla="*/ 5262618 h 5919843"/>
              <a:gd name="connsiteX5" fmla="*/ 6000750 w 9172575"/>
              <a:gd name="connsiteY5" fmla="*/ 5262618 h 5919843"/>
              <a:gd name="connsiteX6" fmla="*/ 4810125 w 9172575"/>
              <a:gd name="connsiteY6" fmla="*/ 5395968 h 5919843"/>
              <a:gd name="connsiteX7" fmla="*/ 3905250 w 9172575"/>
              <a:gd name="connsiteY7" fmla="*/ 5595993 h 5919843"/>
              <a:gd name="connsiteX8" fmla="*/ 3333750 w 9172575"/>
              <a:gd name="connsiteY8" fmla="*/ 5757918 h 5919843"/>
              <a:gd name="connsiteX9" fmla="*/ 2733675 w 9172575"/>
              <a:gd name="connsiteY9" fmla="*/ 5891268 h 5919843"/>
              <a:gd name="connsiteX10" fmla="*/ 2171700 w 9172575"/>
              <a:gd name="connsiteY10" fmla="*/ 5919843 h 5919843"/>
              <a:gd name="connsiteX11" fmla="*/ 1514475 w 9172575"/>
              <a:gd name="connsiteY11" fmla="*/ 5815068 h 5919843"/>
              <a:gd name="connsiteX12" fmla="*/ 781050 w 9172575"/>
              <a:gd name="connsiteY12" fmla="*/ 5605518 h 5919843"/>
              <a:gd name="connsiteX13" fmla="*/ 19050 w 9172575"/>
              <a:gd name="connsiteY13" fmla="*/ 5300718 h 5919843"/>
              <a:gd name="connsiteX0" fmla="*/ 19050 w 9876290"/>
              <a:gd name="connsiteY0" fmla="*/ 5300718 h 5919843"/>
              <a:gd name="connsiteX1" fmla="*/ 0 w 9876290"/>
              <a:gd name="connsiteY1" fmla="*/ 0 h 5919843"/>
              <a:gd name="connsiteX2" fmla="*/ 9172575 w 9876290"/>
              <a:gd name="connsiteY2" fmla="*/ 4500618 h 5919843"/>
              <a:gd name="connsiteX3" fmla="*/ 9876290 w 9876290"/>
              <a:gd name="connsiteY3" fmla="*/ 3161539 h 5919843"/>
              <a:gd name="connsiteX4" fmla="*/ 9172575 w 9876290"/>
              <a:gd name="connsiteY4" fmla="*/ 5481693 h 5919843"/>
              <a:gd name="connsiteX5" fmla="*/ 7419975 w 9876290"/>
              <a:gd name="connsiteY5" fmla="*/ 5262618 h 5919843"/>
              <a:gd name="connsiteX6" fmla="*/ 6000750 w 9876290"/>
              <a:gd name="connsiteY6" fmla="*/ 5262618 h 5919843"/>
              <a:gd name="connsiteX7" fmla="*/ 4810125 w 9876290"/>
              <a:gd name="connsiteY7" fmla="*/ 5395968 h 5919843"/>
              <a:gd name="connsiteX8" fmla="*/ 3905250 w 9876290"/>
              <a:gd name="connsiteY8" fmla="*/ 5595993 h 5919843"/>
              <a:gd name="connsiteX9" fmla="*/ 3333750 w 9876290"/>
              <a:gd name="connsiteY9" fmla="*/ 5757918 h 5919843"/>
              <a:gd name="connsiteX10" fmla="*/ 2733675 w 9876290"/>
              <a:gd name="connsiteY10" fmla="*/ 5891268 h 5919843"/>
              <a:gd name="connsiteX11" fmla="*/ 2171700 w 9876290"/>
              <a:gd name="connsiteY11" fmla="*/ 5919843 h 5919843"/>
              <a:gd name="connsiteX12" fmla="*/ 1514475 w 9876290"/>
              <a:gd name="connsiteY12" fmla="*/ 5815068 h 5919843"/>
              <a:gd name="connsiteX13" fmla="*/ 781050 w 9876290"/>
              <a:gd name="connsiteY13" fmla="*/ 5605518 h 5919843"/>
              <a:gd name="connsiteX14" fmla="*/ 19050 w 9876290"/>
              <a:gd name="connsiteY14" fmla="*/ 5300718 h 5919843"/>
              <a:gd name="connsiteX0" fmla="*/ 19050 w 9172575"/>
              <a:gd name="connsiteY0" fmla="*/ 5300718 h 5919843"/>
              <a:gd name="connsiteX1" fmla="*/ 0 w 9172575"/>
              <a:gd name="connsiteY1" fmla="*/ 0 h 5919843"/>
              <a:gd name="connsiteX2" fmla="*/ 9172575 w 9172575"/>
              <a:gd name="connsiteY2" fmla="*/ 4500618 h 5919843"/>
              <a:gd name="connsiteX3" fmla="*/ 9172575 w 9172575"/>
              <a:gd name="connsiteY3" fmla="*/ 5481693 h 5919843"/>
              <a:gd name="connsiteX4" fmla="*/ 7419975 w 9172575"/>
              <a:gd name="connsiteY4" fmla="*/ 5262618 h 5919843"/>
              <a:gd name="connsiteX5" fmla="*/ 6000750 w 9172575"/>
              <a:gd name="connsiteY5" fmla="*/ 5262618 h 5919843"/>
              <a:gd name="connsiteX6" fmla="*/ 4810125 w 9172575"/>
              <a:gd name="connsiteY6" fmla="*/ 5395968 h 5919843"/>
              <a:gd name="connsiteX7" fmla="*/ 3905250 w 9172575"/>
              <a:gd name="connsiteY7" fmla="*/ 5595993 h 5919843"/>
              <a:gd name="connsiteX8" fmla="*/ 3333750 w 9172575"/>
              <a:gd name="connsiteY8" fmla="*/ 5757918 h 5919843"/>
              <a:gd name="connsiteX9" fmla="*/ 2733675 w 9172575"/>
              <a:gd name="connsiteY9" fmla="*/ 5891268 h 5919843"/>
              <a:gd name="connsiteX10" fmla="*/ 2171700 w 9172575"/>
              <a:gd name="connsiteY10" fmla="*/ 5919843 h 5919843"/>
              <a:gd name="connsiteX11" fmla="*/ 1514475 w 9172575"/>
              <a:gd name="connsiteY11" fmla="*/ 5815068 h 5919843"/>
              <a:gd name="connsiteX12" fmla="*/ 781050 w 9172575"/>
              <a:gd name="connsiteY12" fmla="*/ 5605518 h 5919843"/>
              <a:gd name="connsiteX13" fmla="*/ 19050 w 9172575"/>
              <a:gd name="connsiteY13" fmla="*/ 5300718 h 5919843"/>
              <a:gd name="connsiteX0" fmla="*/ 19050 w 9172575"/>
              <a:gd name="connsiteY0" fmla="*/ 5300718 h 5919843"/>
              <a:gd name="connsiteX1" fmla="*/ 0 w 9172575"/>
              <a:gd name="connsiteY1" fmla="*/ 0 h 5919843"/>
              <a:gd name="connsiteX2" fmla="*/ 9172575 w 9172575"/>
              <a:gd name="connsiteY2" fmla="*/ 0 h 5919843"/>
              <a:gd name="connsiteX3" fmla="*/ 9172575 w 9172575"/>
              <a:gd name="connsiteY3" fmla="*/ 5481693 h 5919843"/>
              <a:gd name="connsiteX4" fmla="*/ 7419975 w 9172575"/>
              <a:gd name="connsiteY4" fmla="*/ 5262618 h 5919843"/>
              <a:gd name="connsiteX5" fmla="*/ 6000750 w 9172575"/>
              <a:gd name="connsiteY5" fmla="*/ 5262618 h 5919843"/>
              <a:gd name="connsiteX6" fmla="*/ 4810125 w 9172575"/>
              <a:gd name="connsiteY6" fmla="*/ 5395968 h 5919843"/>
              <a:gd name="connsiteX7" fmla="*/ 3905250 w 9172575"/>
              <a:gd name="connsiteY7" fmla="*/ 5595993 h 5919843"/>
              <a:gd name="connsiteX8" fmla="*/ 3333750 w 9172575"/>
              <a:gd name="connsiteY8" fmla="*/ 5757918 h 5919843"/>
              <a:gd name="connsiteX9" fmla="*/ 2733675 w 9172575"/>
              <a:gd name="connsiteY9" fmla="*/ 5891268 h 5919843"/>
              <a:gd name="connsiteX10" fmla="*/ 2171700 w 9172575"/>
              <a:gd name="connsiteY10" fmla="*/ 5919843 h 5919843"/>
              <a:gd name="connsiteX11" fmla="*/ 1514475 w 9172575"/>
              <a:gd name="connsiteY11" fmla="*/ 5815068 h 5919843"/>
              <a:gd name="connsiteX12" fmla="*/ 781050 w 9172575"/>
              <a:gd name="connsiteY12" fmla="*/ 5605518 h 5919843"/>
              <a:gd name="connsiteX13" fmla="*/ 19050 w 9172575"/>
              <a:gd name="connsiteY13" fmla="*/ 5300718 h 5919843"/>
              <a:gd name="connsiteX0" fmla="*/ 19050 w 9172575"/>
              <a:gd name="connsiteY0" fmla="*/ 5300718 h 5919843"/>
              <a:gd name="connsiteX1" fmla="*/ 0 w 9172575"/>
              <a:gd name="connsiteY1" fmla="*/ 0 h 5919843"/>
              <a:gd name="connsiteX2" fmla="*/ 9172575 w 9172575"/>
              <a:gd name="connsiteY2" fmla="*/ 857232 h 5919843"/>
              <a:gd name="connsiteX3" fmla="*/ 9172575 w 9172575"/>
              <a:gd name="connsiteY3" fmla="*/ 5481693 h 5919843"/>
              <a:gd name="connsiteX4" fmla="*/ 7419975 w 9172575"/>
              <a:gd name="connsiteY4" fmla="*/ 5262618 h 5919843"/>
              <a:gd name="connsiteX5" fmla="*/ 6000750 w 9172575"/>
              <a:gd name="connsiteY5" fmla="*/ 5262618 h 5919843"/>
              <a:gd name="connsiteX6" fmla="*/ 4810125 w 9172575"/>
              <a:gd name="connsiteY6" fmla="*/ 5395968 h 5919843"/>
              <a:gd name="connsiteX7" fmla="*/ 3905250 w 9172575"/>
              <a:gd name="connsiteY7" fmla="*/ 5595993 h 5919843"/>
              <a:gd name="connsiteX8" fmla="*/ 3333750 w 9172575"/>
              <a:gd name="connsiteY8" fmla="*/ 5757918 h 5919843"/>
              <a:gd name="connsiteX9" fmla="*/ 2733675 w 9172575"/>
              <a:gd name="connsiteY9" fmla="*/ 5891268 h 5919843"/>
              <a:gd name="connsiteX10" fmla="*/ 2171700 w 9172575"/>
              <a:gd name="connsiteY10" fmla="*/ 5919843 h 5919843"/>
              <a:gd name="connsiteX11" fmla="*/ 1514475 w 9172575"/>
              <a:gd name="connsiteY11" fmla="*/ 5815068 h 5919843"/>
              <a:gd name="connsiteX12" fmla="*/ 781050 w 9172575"/>
              <a:gd name="connsiteY12" fmla="*/ 5605518 h 5919843"/>
              <a:gd name="connsiteX13" fmla="*/ 19050 w 9172575"/>
              <a:gd name="connsiteY13" fmla="*/ 5300718 h 5919843"/>
              <a:gd name="connsiteX0" fmla="*/ 19050 w 9172575"/>
              <a:gd name="connsiteY0" fmla="*/ 4443486 h 5062611"/>
              <a:gd name="connsiteX1" fmla="*/ 0 w 9172575"/>
              <a:gd name="connsiteY1" fmla="*/ 500066 h 5062611"/>
              <a:gd name="connsiteX2" fmla="*/ 9172575 w 9172575"/>
              <a:gd name="connsiteY2" fmla="*/ 0 h 5062611"/>
              <a:gd name="connsiteX3" fmla="*/ 9172575 w 9172575"/>
              <a:gd name="connsiteY3" fmla="*/ 4624461 h 5062611"/>
              <a:gd name="connsiteX4" fmla="*/ 7419975 w 9172575"/>
              <a:gd name="connsiteY4" fmla="*/ 4405386 h 5062611"/>
              <a:gd name="connsiteX5" fmla="*/ 6000750 w 9172575"/>
              <a:gd name="connsiteY5" fmla="*/ 4405386 h 5062611"/>
              <a:gd name="connsiteX6" fmla="*/ 4810125 w 9172575"/>
              <a:gd name="connsiteY6" fmla="*/ 4538736 h 5062611"/>
              <a:gd name="connsiteX7" fmla="*/ 3905250 w 9172575"/>
              <a:gd name="connsiteY7" fmla="*/ 4738761 h 5062611"/>
              <a:gd name="connsiteX8" fmla="*/ 3333750 w 9172575"/>
              <a:gd name="connsiteY8" fmla="*/ 4900686 h 5062611"/>
              <a:gd name="connsiteX9" fmla="*/ 2733675 w 9172575"/>
              <a:gd name="connsiteY9" fmla="*/ 5034036 h 5062611"/>
              <a:gd name="connsiteX10" fmla="*/ 2171700 w 9172575"/>
              <a:gd name="connsiteY10" fmla="*/ 5062611 h 5062611"/>
              <a:gd name="connsiteX11" fmla="*/ 1514475 w 9172575"/>
              <a:gd name="connsiteY11" fmla="*/ 4957836 h 5062611"/>
              <a:gd name="connsiteX12" fmla="*/ 781050 w 9172575"/>
              <a:gd name="connsiteY12" fmla="*/ 4748286 h 5062611"/>
              <a:gd name="connsiteX13" fmla="*/ 19050 w 9172575"/>
              <a:gd name="connsiteY13" fmla="*/ 4443486 h 5062611"/>
              <a:gd name="connsiteX0" fmla="*/ 19050 w 9172575"/>
              <a:gd name="connsiteY0" fmla="*/ 4443510 h 5062635"/>
              <a:gd name="connsiteX1" fmla="*/ 0 w 9172575"/>
              <a:gd name="connsiteY1" fmla="*/ 0 h 5062635"/>
              <a:gd name="connsiteX2" fmla="*/ 9172575 w 9172575"/>
              <a:gd name="connsiteY2" fmla="*/ 24 h 5062635"/>
              <a:gd name="connsiteX3" fmla="*/ 9172575 w 9172575"/>
              <a:gd name="connsiteY3" fmla="*/ 4624485 h 5062635"/>
              <a:gd name="connsiteX4" fmla="*/ 7419975 w 9172575"/>
              <a:gd name="connsiteY4" fmla="*/ 4405410 h 5062635"/>
              <a:gd name="connsiteX5" fmla="*/ 6000750 w 9172575"/>
              <a:gd name="connsiteY5" fmla="*/ 4405410 h 5062635"/>
              <a:gd name="connsiteX6" fmla="*/ 4810125 w 9172575"/>
              <a:gd name="connsiteY6" fmla="*/ 4538760 h 5062635"/>
              <a:gd name="connsiteX7" fmla="*/ 3905250 w 9172575"/>
              <a:gd name="connsiteY7" fmla="*/ 4738785 h 5062635"/>
              <a:gd name="connsiteX8" fmla="*/ 3333750 w 9172575"/>
              <a:gd name="connsiteY8" fmla="*/ 4900710 h 5062635"/>
              <a:gd name="connsiteX9" fmla="*/ 2733675 w 9172575"/>
              <a:gd name="connsiteY9" fmla="*/ 5034060 h 5062635"/>
              <a:gd name="connsiteX10" fmla="*/ 2171700 w 9172575"/>
              <a:gd name="connsiteY10" fmla="*/ 5062635 h 5062635"/>
              <a:gd name="connsiteX11" fmla="*/ 1514475 w 9172575"/>
              <a:gd name="connsiteY11" fmla="*/ 4957860 h 5062635"/>
              <a:gd name="connsiteX12" fmla="*/ 781050 w 9172575"/>
              <a:gd name="connsiteY12" fmla="*/ 4748310 h 5062635"/>
              <a:gd name="connsiteX13" fmla="*/ 19050 w 9172575"/>
              <a:gd name="connsiteY13" fmla="*/ 4443510 h 5062635"/>
              <a:gd name="connsiteX0" fmla="*/ 19050 w 9172575"/>
              <a:gd name="connsiteY0" fmla="*/ 4443510 h 5062635"/>
              <a:gd name="connsiteX1" fmla="*/ 0 w 9172575"/>
              <a:gd name="connsiteY1" fmla="*/ 0 h 5062635"/>
              <a:gd name="connsiteX2" fmla="*/ 9172575 w 9172575"/>
              <a:gd name="connsiteY2" fmla="*/ 24 h 5062635"/>
              <a:gd name="connsiteX3" fmla="*/ 9172575 w 9172575"/>
              <a:gd name="connsiteY3" fmla="*/ 4624485 h 5062635"/>
              <a:gd name="connsiteX4" fmla="*/ 7419975 w 9172575"/>
              <a:gd name="connsiteY4" fmla="*/ 4405410 h 5062635"/>
              <a:gd name="connsiteX5" fmla="*/ 6000750 w 9172575"/>
              <a:gd name="connsiteY5" fmla="*/ 4405410 h 5062635"/>
              <a:gd name="connsiteX6" fmla="*/ 4810125 w 9172575"/>
              <a:gd name="connsiteY6" fmla="*/ 4538760 h 5062635"/>
              <a:gd name="connsiteX7" fmla="*/ 3905250 w 9172575"/>
              <a:gd name="connsiteY7" fmla="*/ 4738785 h 5062635"/>
              <a:gd name="connsiteX8" fmla="*/ 3333750 w 9172575"/>
              <a:gd name="connsiteY8" fmla="*/ 4900710 h 5062635"/>
              <a:gd name="connsiteX9" fmla="*/ 2733675 w 9172575"/>
              <a:gd name="connsiteY9" fmla="*/ 5034060 h 5062635"/>
              <a:gd name="connsiteX10" fmla="*/ 2171700 w 9172575"/>
              <a:gd name="connsiteY10" fmla="*/ 5062635 h 5062635"/>
              <a:gd name="connsiteX11" fmla="*/ 1514475 w 9172575"/>
              <a:gd name="connsiteY11" fmla="*/ 4957860 h 5062635"/>
              <a:gd name="connsiteX12" fmla="*/ 781050 w 9172575"/>
              <a:gd name="connsiteY12" fmla="*/ 4748310 h 5062635"/>
              <a:gd name="connsiteX13" fmla="*/ 19050 w 9172575"/>
              <a:gd name="connsiteY13" fmla="*/ 4443510 h 5062635"/>
              <a:gd name="connsiteX0" fmla="*/ 19050 w 9172575"/>
              <a:gd name="connsiteY0" fmla="*/ 4443510 h 5062635"/>
              <a:gd name="connsiteX1" fmla="*/ 0 w 9172575"/>
              <a:gd name="connsiteY1" fmla="*/ 0 h 5062635"/>
              <a:gd name="connsiteX2" fmla="*/ 9172575 w 9172575"/>
              <a:gd name="connsiteY2" fmla="*/ 24 h 5062635"/>
              <a:gd name="connsiteX3" fmla="*/ 9172575 w 9172575"/>
              <a:gd name="connsiteY3" fmla="*/ 4624485 h 5062635"/>
              <a:gd name="connsiteX4" fmla="*/ 7419975 w 9172575"/>
              <a:gd name="connsiteY4" fmla="*/ 4405410 h 5062635"/>
              <a:gd name="connsiteX5" fmla="*/ 6000750 w 9172575"/>
              <a:gd name="connsiteY5" fmla="*/ 4405410 h 5062635"/>
              <a:gd name="connsiteX6" fmla="*/ 4810125 w 9172575"/>
              <a:gd name="connsiteY6" fmla="*/ 4538760 h 5062635"/>
              <a:gd name="connsiteX7" fmla="*/ 3905250 w 9172575"/>
              <a:gd name="connsiteY7" fmla="*/ 4738785 h 5062635"/>
              <a:gd name="connsiteX8" fmla="*/ 3333750 w 9172575"/>
              <a:gd name="connsiteY8" fmla="*/ 4900710 h 5062635"/>
              <a:gd name="connsiteX9" fmla="*/ 2733675 w 9172575"/>
              <a:gd name="connsiteY9" fmla="*/ 5034060 h 5062635"/>
              <a:gd name="connsiteX10" fmla="*/ 2171700 w 9172575"/>
              <a:gd name="connsiteY10" fmla="*/ 5062635 h 5062635"/>
              <a:gd name="connsiteX11" fmla="*/ 1514475 w 9172575"/>
              <a:gd name="connsiteY11" fmla="*/ 4957860 h 5062635"/>
              <a:gd name="connsiteX12" fmla="*/ 781050 w 9172575"/>
              <a:gd name="connsiteY12" fmla="*/ 4748310 h 5062635"/>
              <a:gd name="connsiteX13" fmla="*/ 19050 w 9172575"/>
              <a:gd name="connsiteY13" fmla="*/ 4443510 h 5062635"/>
              <a:gd name="connsiteX0" fmla="*/ 19050 w 9172575"/>
              <a:gd name="connsiteY0" fmla="*/ 4943552 h 5062635"/>
              <a:gd name="connsiteX1" fmla="*/ 0 w 9172575"/>
              <a:gd name="connsiteY1" fmla="*/ 0 h 5062635"/>
              <a:gd name="connsiteX2" fmla="*/ 9172575 w 9172575"/>
              <a:gd name="connsiteY2" fmla="*/ 24 h 5062635"/>
              <a:gd name="connsiteX3" fmla="*/ 9172575 w 9172575"/>
              <a:gd name="connsiteY3" fmla="*/ 4624485 h 5062635"/>
              <a:gd name="connsiteX4" fmla="*/ 7419975 w 9172575"/>
              <a:gd name="connsiteY4" fmla="*/ 4405410 h 5062635"/>
              <a:gd name="connsiteX5" fmla="*/ 6000750 w 9172575"/>
              <a:gd name="connsiteY5" fmla="*/ 4405410 h 5062635"/>
              <a:gd name="connsiteX6" fmla="*/ 4810125 w 9172575"/>
              <a:gd name="connsiteY6" fmla="*/ 4538760 h 5062635"/>
              <a:gd name="connsiteX7" fmla="*/ 3905250 w 9172575"/>
              <a:gd name="connsiteY7" fmla="*/ 4738785 h 5062635"/>
              <a:gd name="connsiteX8" fmla="*/ 3333750 w 9172575"/>
              <a:gd name="connsiteY8" fmla="*/ 4900710 h 5062635"/>
              <a:gd name="connsiteX9" fmla="*/ 2733675 w 9172575"/>
              <a:gd name="connsiteY9" fmla="*/ 5034060 h 5062635"/>
              <a:gd name="connsiteX10" fmla="*/ 2171700 w 9172575"/>
              <a:gd name="connsiteY10" fmla="*/ 5062635 h 5062635"/>
              <a:gd name="connsiteX11" fmla="*/ 1514475 w 9172575"/>
              <a:gd name="connsiteY11" fmla="*/ 4957860 h 5062635"/>
              <a:gd name="connsiteX12" fmla="*/ 781050 w 9172575"/>
              <a:gd name="connsiteY12" fmla="*/ 4748310 h 5062635"/>
              <a:gd name="connsiteX13" fmla="*/ 19050 w 9172575"/>
              <a:gd name="connsiteY13" fmla="*/ 4943552 h 5062635"/>
              <a:gd name="connsiteX0" fmla="*/ 19050 w 9172575"/>
              <a:gd name="connsiteY0" fmla="*/ 4943552 h 5316626"/>
              <a:gd name="connsiteX1" fmla="*/ 0 w 9172575"/>
              <a:gd name="connsiteY1" fmla="*/ 0 h 5316626"/>
              <a:gd name="connsiteX2" fmla="*/ 9172575 w 9172575"/>
              <a:gd name="connsiteY2" fmla="*/ 24 h 5316626"/>
              <a:gd name="connsiteX3" fmla="*/ 9172575 w 9172575"/>
              <a:gd name="connsiteY3" fmla="*/ 4624485 h 5316626"/>
              <a:gd name="connsiteX4" fmla="*/ 7419975 w 9172575"/>
              <a:gd name="connsiteY4" fmla="*/ 4405410 h 5316626"/>
              <a:gd name="connsiteX5" fmla="*/ 6000750 w 9172575"/>
              <a:gd name="connsiteY5" fmla="*/ 4405410 h 5316626"/>
              <a:gd name="connsiteX6" fmla="*/ 4810125 w 9172575"/>
              <a:gd name="connsiteY6" fmla="*/ 4538760 h 5316626"/>
              <a:gd name="connsiteX7" fmla="*/ 3905250 w 9172575"/>
              <a:gd name="connsiteY7" fmla="*/ 4738785 h 5316626"/>
              <a:gd name="connsiteX8" fmla="*/ 3333750 w 9172575"/>
              <a:gd name="connsiteY8" fmla="*/ 4900710 h 5316626"/>
              <a:gd name="connsiteX9" fmla="*/ 2733675 w 9172575"/>
              <a:gd name="connsiteY9" fmla="*/ 5034060 h 5316626"/>
              <a:gd name="connsiteX10" fmla="*/ 2171700 w 9172575"/>
              <a:gd name="connsiteY10" fmla="*/ 5062635 h 5316626"/>
              <a:gd name="connsiteX11" fmla="*/ 1514475 w 9172575"/>
              <a:gd name="connsiteY11" fmla="*/ 4957860 h 5316626"/>
              <a:gd name="connsiteX12" fmla="*/ 777584 w 9172575"/>
              <a:gd name="connsiteY12" fmla="*/ 5316626 h 5316626"/>
              <a:gd name="connsiteX13" fmla="*/ 19050 w 9172575"/>
              <a:gd name="connsiteY13" fmla="*/ 4943552 h 5316626"/>
              <a:gd name="connsiteX0" fmla="*/ 19050 w 9172575"/>
              <a:gd name="connsiteY0" fmla="*/ 4943552 h 5516660"/>
              <a:gd name="connsiteX1" fmla="*/ 0 w 9172575"/>
              <a:gd name="connsiteY1" fmla="*/ 0 h 5516660"/>
              <a:gd name="connsiteX2" fmla="*/ 9172575 w 9172575"/>
              <a:gd name="connsiteY2" fmla="*/ 24 h 5516660"/>
              <a:gd name="connsiteX3" fmla="*/ 9172575 w 9172575"/>
              <a:gd name="connsiteY3" fmla="*/ 4624485 h 5516660"/>
              <a:gd name="connsiteX4" fmla="*/ 7419975 w 9172575"/>
              <a:gd name="connsiteY4" fmla="*/ 4405410 h 5516660"/>
              <a:gd name="connsiteX5" fmla="*/ 6000750 w 9172575"/>
              <a:gd name="connsiteY5" fmla="*/ 4405410 h 5516660"/>
              <a:gd name="connsiteX6" fmla="*/ 4810125 w 9172575"/>
              <a:gd name="connsiteY6" fmla="*/ 4538760 h 5516660"/>
              <a:gd name="connsiteX7" fmla="*/ 3905250 w 9172575"/>
              <a:gd name="connsiteY7" fmla="*/ 4738785 h 5516660"/>
              <a:gd name="connsiteX8" fmla="*/ 3333750 w 9172575"/>
              <a:gd name="connsiteY8" fmla="*/ 4900710 h 5516660"/>
              <a:gd name="connsiteX9" fmla="*/ 2733675 w 9172575"/>
              <a:gd name="connsiteY9" fmla="*/ 5034060 h 5516660"/>
              <a:gd name="connsiteX10" fmla="*/ 2171700 w 9172575"/>
              <a:gd name="connsiteY10" fmla="*/ 5062635 h 5516660"/>
              <a:gd name="connsiteX11" fmla="*/ 1575435 w 9172575"/>
              <a:gd name="connsiteY11" fmla="*/ 5516660 h 5516660"/>
              <a:gd name="connsiteX12" fmla="*/ 777584 w 9172575"/>
              <a:gd name="connsiteY12" fmla="*/ 5316626 h 5516660"/>
              <a:gd name="connsiteX13" fmla="*/ 19050 w 9172575"/>
              <a:gd name="connsiteY13" fmla="*/ 4943552 h 5516660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4624485 h 5570635"/>
              <a:gd name="connsiteX4" fmla="*/ 7419975 w 9172575"/>
              <a:gd name="connsiteY4" fmla="*/ 4405410 h 5570635"/>
              <a:gd name="connsiteX5" fmla="*/ 6000750 w 9172575"/>
              <a:gd name="connsiteY5" fmla="*/ 4405410 h 5570635"/>
              <a:gd name="connsiteX6" fmla="*/ 4810125 w 9172575"/>
              <a:gd name="connsiteY6" fmla="*/ 4538760 h 5570635"/>
              <a:gd name="connsiteX7" fmla="*/ 3905250 w 9172575"/>
              <a:gd name="connsiteY7" fmla="*/ 4738785 h 5570635"/>
              <a:gd name="connsiteX8" fmla="*/ 3333750 w 9172575"/>
              <a:gd name="connsiteY8" fmla="*/ 4900710 h 5570635"/>
              <a:gd name="connsiteX9" fmla="*/ 2733675 w 9172575"/>
              <a:gd name="connsiteY9" fmla="*/ 5034060 h 5570635"/>
              <a:gd name="connsiteX10" fmla="*/ 2293620 w 9172575"/>
              <a:gd name="connsiteY10" fmla="*/ 5570635 h 5570635"/>
              <a:gd name="connsiteX11" fmla="*/ 1575435 w 9172575"/>
              <a:gd name="connsiteY11" fmla="*/ 5516660 h 5570635"/>
              <a:gd name="connsiteX12" fmla="*/ 777584 w 9172575"/>
              <a:gd name="connsiteY12" fmla="*/ 5316626 h 5570635"/>
              <a:gd name="connsiteX13" fmla="*/ 19050 w 9172575"/>
              <a:gd name="connsiteY13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4624485 h 5570635"/>
              <a:gd name="connsiteX4" fmla="*/ 7419975 w 9172575"/>
              <a:gd name="connsiteY4" fmla="*/ 4405410 h 5570635"/>
              <a:gd name="connsiteX5" fmla="*/ 6000750 w 9172575"/>
              <a:gd name="connsiteY5" fmla="*/ 4405410 h 5570635"/>
              <a:gd name="connsiteX6" fmla="*/ 4810125 w 9172575"/>
              <a:gd name="connsiteY6" fmla="*/ 4538760 h 5570635"/>
              <a:gd name="connsiteX7" fmla="*/ 3905250 w 9172575"/>
              <a:gd name="connsiteY7" fmla="*/ 4738785 h 5570635"/>
              <a:gd name="connsiteX8" fmla="*/ 3333750 w 9172575"/>
              <a:gd name="connsiteY8" fmla="*/ 4900710 h 5570635"/>
              <a:gd name="connsiteX9" fmla="*/ 2947035 w 9172575"/>
              <a:gd name="connsiteY9" fmla="*/ 5491260 h 5570635"/>
              <a:gd name="connsiteX10" fmla="*/ 2293620 w 9172575"/>
              <a:gd name="connsiteY10" fmla="*/ 5570635 h 5570635"/>
              <a:gd name="connsiteX11" fmla="*/ 1575435 w 9172575"/>
              <a:gd name="connsiteY11" fmla="*/ 5516660 h 5570635"/>
              <a:gd name="connsiteX12" fmla="*/ 777584 w 9172575"/>
              <a:gd name="connsiteY12" fmla="*/ 5316626 h 5570635"/>
              <a:gd name="connsiteX13" fmla="*/ 19050 w 9172575"/>
              <a:gd name="connsiteY13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4624485 h 5570635"/>
              <a:gd name="connsiteX4" fmla="*/ 7419975 w 9172575"/>
              <a:gd name="connsiteY4" fmla="*/ 4405410 h 5570635"/>
              <a:gd name="connsiteX5" fmla="*/ 6000750 w 9172575"/>
              <a:gd name="connsiteY5" fmla="*/ 4405410 h 5570635"/>
              <a:gd name="connsiteX6" fmla="*/ 4810125 w 9172575"/>
              <a:gd name="connsiteY6" fmla="*/ 4538760 h 5570635"/>
              <a:gd name="connsiteX7" fmla="*/ 3905250 w 9172575"/>
              <a:gd name="connsiteY7" fmla="*/ 4738785 h 5570635"/>
              <a:gd name="connsiteX8" fmla="*/ 3597910 w 9172575"/>
              <a:gd name="connsiteY8" fmla="*/ 5357910 h 5570635"/>
              <a:gd name="connsiteX9" fmla="*/ 2947035 w 9172575"/>
              <a:gd name="connsiteY9" fmla="*/ 5491260 h 5570635"/>
              <a:gd name="connsiteX10" fmla="*/ 2293620 w 9172575"/>
              <a:gd name="connsiteY10" fmla="*/ 5570635 h 5570635"/>
              <a:gd name="connsiteX11" fmla="*/ 1575435 w 9172575"/>
              <a:gd name="connsiteY11" fmla="*/ 5516660 h 5570635"/>
              <a:gd name="connsiteX12" fmla="*/ 777584 w 9172575"/>
              <a:gd name="connsiteY12" fmla="*/ 5316626 h 5570635"/>
              <a:gd name="connsiteX13" fmla="*/ 19050 w 9172575"/>
              <a:gd name="connsiteY13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4624485 h 5570635"/>
              <a:gd name="connsiteX4" fmla="*/ 7419975 w 9172575"/>
              <a:gd name="connsiteY4" fmla="*/ 4405410 h 5570635"/>
              <a:gd name="connsiteX5" fmla="*/ 6000750 w 9172575"/>
              <a:gd name="connsiteY5" fmla="*/ 4405410 h 5570635"/>
              <a:gd name="connsiteX6" fmla="*/ 4810125 w 9172575"/>
              <a:gd name="connsiteY6" fmla="*/ 4538760 h 5570635"/>
              <a:gd name="connsiteX7" fmla="*/ 3905250 w 9172575"/>
              <a:gd name="connsiteY7" fmla="*/ 473878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4624485 h 5570635"/>
              <a:gd name="connsiteX4" fmla="*/ 7419975 w 9172575"/>
              <a:gd name="connsiteY4" fmla="*/ 4405410 h 5570635"/>
              <a:gd name="connsiteX5" fmla="*/ 6000750 w 9172575"/>
              <a:gd name="connsiteY5" fmla="*/ 4405410 h 5570635"/>
              <a:gd name="connsiteX6" fmla="*/ 4810125 w 9172575"/>
              <a:gd name="connsiteY6" fmla="*/ 453876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4624485 h 5570635"/>
              <a:gd name="connsiteX4" fmla="*/ 7419975 w 9172575"/>
              <a:gd name="connsiteY4" fmla="*/ 4405410 h 5570635"/>
              <a:gd name="connsiteX5" fmla="*/ 6000750 w 9172575"/>
              <a:gd name="connsiteY5" fmla="*/ 44054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4624485 h 5570635"/>
              <a:gd name="connsiteX4" fmla="*/ 7419975 w 9172575"/>
              <a:gd name="connsiteY4" fmla="*/ 4405410 h 5570635"/>
              <a:gd name="connsiteX5" fmla="*/ 6224270 w 9172575"/>
              <a:gd name="connsiteY5" fmla="*/ 49642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4624485 h 5570635"/>
              <a:gd name="connsiteX4" fmla="*/ 7562215 w 9172575"/>
              <a:gd name="connsiteY4" fmla="*/ 5004850 h 5570635"/>
              <a:gd name="connsiteX5" fmla="*/ 6224270 w 9172575"/>
              <a:gd name="connsiteY5" fmla="*/ 49642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5132485 h 5570635"/>
              <a:gd name="connsiteX4" fmla="*/ 7562215 w 9172575"/>
              <a:gd name="connsiteY4" fmla="*/ 5004850 h 5570635"/>
              <a:gd name="connsiteX5" fmla="*/ 6224270 w 9172575"/>
              <a:gd name="connsiteY5" fmla="*/ 49642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943552 h 5570635"/>
              <a:gd name="connsiteX0" fmla="*/ 19050 w 9172575"/>
              <a:gd name="connsiteY0" fmla="*/ 49435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5132485 h 5570635"/>
              <a:gd name="connsiteX4" fmla="*/ 7562215 w 9172575"/>
              <a:gd name="connsiteY4" fmla="*/ 5004850 h 5570635"/>
              <a:gd name="connsiteX5" fmla="*/ 6224270 w 9172575"/>
              <a:gd name="connsiteY5" fmla="*/ 49642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943552 h 5570635"/>
              <a:gd name="connsiteX0" fmla="*/ 19050 w 9172575"/>
              <a:gd name="connsiteY0" fmla="*/ 48006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5132485 h 5570635"/>
              <a:gd name="connsiteX4" fmla="*/ 7562215 w 9172575"/>
              <a:gd name="connsiteY4" fmla="*/ 5004850 h 5570635"/>
              <a:gd name="connsiteX5" fmla="*/ 6224270 w 9172575"/>
              <a:gd name="connsiteY5" fmla="*/ 49642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800652 h 5570635"/>
              <a:gd name="connsiteX0" fmla="*/ 19050 w 9172575"/>
              <a:gd name="connsiteY0" fmla="*/ 4800652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5367835 h 5570635"/>
              <a:gd name="connsiteX4" fmla="*/ 7562215 w 9172575"/>
              <a:gd name="connsiteY4" fmla="*/ 5004850 h 5570635"/>
              <a:gd name="connsiteX5" fmla="*/ 6224270 w 9172575"/>
              <a:gd name="connsiteY5" fmla="*/ 49642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4800652 h 5570635"/>
              <a:gd name="connsiteX0" fmla="*/ 19050 w 9172575"/>
              <a:gd name="connsiteY0" fmla="*/ 5192921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5367835 h 5570635"/>
              <a:gd name="connsiteX4" fmla="*/ 7562215 w 9172575"/>
              <a:gd name="connsiteY4" fmla="*/ 5004850 h 5570635"/>
              <a:gd name="connsiteX5" fmla="*/ 6224270 w 9172575"/>
              <a:gd name="connsiteY5" fmla="*/ 49642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316626 h 5570635"/>
              <a:gd name="connsiteX14" fmla="*/ 19050 w 9172575"/>
              <a:gd name="connsiteY14" fmla="*/ 5192921 h 5570635"/>
              <a:gd name="connsiteX0" fmla="*/ 19050 w 9172575"/>
              <a:gd name="connsiteY0" fmla="*/ 5192921 h 5570635"/>
              <a:gd name="connsiteX1" fmla="*/ 0 w 9172575"/>
              <a:gd name="connsiteY1" fmla="*/ 0 h 5570635"/>
              <a:gd name="connsiteX2" fmla="*/ 9172575 w 9172575"/>
              <a:gd name="connsiteY2" fmla="*/ 24 h 5570635"/>
              <a:gd name="connsiteX3" fmla="*/ 9172575 w 9172575"/>
              <a:gd name="connsiteY3" fmla="*/ 5367835 h 5570635"/>
              <a:gd name="connsiteX4" fmla="*/ 7562215 w 9172575"/>
              <a:gd name="connsiteY4" fmla="*/ 5004850 h 5570635"/>
              <a:gd name="connsiteX5" fmla="*/ 6224270 w 9172575"/>
              <a:gd name="connsiteY5" fmla="*/ 4964210 h 5570635"/>
              <a:gd name="connsiteX6" fmla="*/ 5145405 w 9172575"/>
              <a:gd name="connsiteY6" fmla="*/ 5026440 h 5570635"/>
              <a:gd name="connsiteX7" fmla="*/ 4423410 w 9172575"/>
              <a:gd name="connsiteY7" fmla="*/ 5165505 h 5570635"/>
              <a:gd name="connsiteX8" fmla="*/ 4173855 w 9172575"/>
              <a:gd name="connsiteY8" fmla="*/ 5232471 h 5570635"/>
              <a:gd name="connsiteX9" fmla="*/ 3597910 w 9172575"/>
              <a:gd name="connsiteY9" fmla="*/ 5357910 h 5570635"/>
              <a:gd name="connsiteX10" fmla="*/ 2947035 w 9172575"/>
              <a:gd name="connsiteY10" fmla="*/ 5491260 h 5570635"/>
              <a:gd name="connsiteX11" fmla="*/ 2293620 w 9172575"/>
              <a:gd name="connsiteY11" fmla="*/ 5570635 h 5570635"/>
              <a:gd name="connsiteX12" fmla="*/ 1575435 w 9172575"/>
              <a:gd name="connsiteY12" fmla="*/ 5516660 h 5570635"/>
              <a:gd name="connsiteX13" fmla="*/ 777584 w 9172575"/>
              <a:gd name="connsiteY13" fmla="*/ 5473517 h 5570635"/>
              <a:gd name="connsiteX14" fmla="*/ 19050 w 9172575"/>
              <a:gd name="connsiteY14" fmla="*/ 5192921 h 5570635"/>
              <a:gd name="connsiteX0" fmla="*/ 19050 w 9172575"/>
              <a:gd name="connsiteY0" fmla="*/ 5192921 h 5752010"/>
              <a:gd name="connsiteX1" fmla="*/ 0 w 9172575"/>
              <a:gd name="connsiteY1" fmla="*/ 0 h 5752010"/>
              <a:gd name="connsiteX2" fmla="*/ 9172575 w 9172575"/>
              <a:gd name="connsiteY2" fmla="*/ 24 h 5752010"/>
              <a:gd name="connsiteX3" fmla="*/ 9172575 w 9172575"/>
              <a:gd name="connsiteY3" fmla="*/ 5367835 h 5752010"/>
              <a:gd name="connsiteX4" fmla="*/ 7562215 w 9172575"/>
              <a:gd name="connsiteY4" fmla="*/ 5004850 h 5752010"/>
              <a:gd name="connsiteX5" fmla="*/ 6224270 w 9172575"/>
              <a:gd name="connsiteY5" fmla="*/ 4964210 h 5752010"/>
              <a:gd name="connsiteX6" fmla="*/ 5145405 w 9172575"/>
              <a:gd name="connsiteY6" fmla="*/ 5026440 h 5752010"/>
              <a:gd name="connsiteX7" fmla="*/ 4423410 w 9172575"/>
              <a:gd name="connsiteY7" fmla="*/ 5165505 h 5752010"/>
              <a:gd name="connsiteX8" fmla="*/ 4173855 w 9172575"/>
              <a:gd name="connsiteY8" fmla="*/ 5232471 h 5752010"/>
              <a:gd name="connsiteX9" fmla="*/ 3597910 w 9172575"/>
              <a:gd name="connsiteY9" fmla="*/ 5357910 h 5752010"/>
              <a:gd name="connsiteX10" fmla="*/ 2947035 w 9172575"/>
              <a:gd name="connsiteY10" fmla="*/ 5491260 h 5752010"/>
              <a:gd name="connsiteX11" fmla="*/ 2293620 w 9172575"/>
              <a:gd name="connsiteY11" fmla="*/ 5570635 h 5752010"/>
              <a:gd name="connsiteX12" fmla="*/ 1575435 w 9172575"/>
              <a:gd name="connsiteY12" fmla="*/ 5752010 h 5752010"/>
              <a:gd name="connsiteX13" fmla="*/ 777584 w 9172575"/>
              <a:gd name="connsiteY13" fmla="*/ 5473517 h 5752010"/>
              <a:gd name="connsiteX14" fmla="*/ 19050 w 9172575"/>
              <a:gd name="connsiteY14" fmla="*/ 5192921 h 5752010"/>
              <a:gd name="connsiteX0" fmla="*/ 19050 w 9172575"/>
              <a:gd name="connsiteY0" fmla="*/ 5192921 h 5805986"/>
              <a:gd name="connsiteX1" fmla="*/ 0 w 9172575"/>
              <a:gd name="connsiteY1" fmla="*/ 0 h 5805986"/>
              <a:gd name="connsiteX2" fmla="*/ 9172575 w 9172575"/>
              <a:gd name="connsiteY2" fmla="*/ 24 h 5805986"/>
              <a:gd name="connsiteX3" fmla="*/ 9172575 w 9172575"/>
              <a:gd name="connsiteY3" fmla="*/ 5367835 h 5805986"/>
              <a:gd name="connsiteX4" fmla="*/ 7562215 w 9172575"/>
              <a:gd name="connsiteY4" fmla="*/ 5004850 h 5805986"/>
              <a:gd name="connsiteX5" fmla="*/ 6224270 w 9172575"/>
              <a:gd name="connsiteY5" fmla="*/ 4964210 h 5805986"/>
              <a:gd name="connsiteX6" fmla="*/ 5145405 w 9172575"/>
              <a:gd name="connsiteY6" fmla="*/ 5026440 h 5805986"/>
              <a:gd name="connsiteX7" fmla="*/ 4423410 w 9172575"/>
              <a:gd name="connsiteY7" fmla="*/ 5165505 h 5805986"/>
              <a:gd name="connsiteX8" fmla="*/ 4173855 w 9172575"/>
              <a:gd name="connsiteY8" fmla="*/ 5232471 h 5805986"/>
              <a:gd name="connsiteX9" fmla="*/ 3597910 w 9172575"/>
              <a:gd name="connsiteY9" fmla="*/ 5357910 h 5805986"/>
              <a:gd name="connsiteX10" fmla="*/ 2947035 w 9172575"/>
              <a:gd name="connsiteY10" fmla="*/ 5491260 h 5805986"/>
              <a:gd name="connsiteX11" fmla="*/ 2293620 w 9172575"/>
              <a:gd name="connsiteY11" fmla="*/ 5805986 h 5805986"/>
              <a:gd name="connsiteX12" fmla="*/ 1575435 w 9172575"/>
              <a:gd name="connsiteY12" fmla="*/ 5752010 h 5805986"/>
              <a:gd name="connsiteX13" fmla="*/ 777584 w 9172575"/>
              <a:gd name="connsiteY13" fmla="*/ 5473517 h 5805986"/>
              <a:gd name="connsiteX14" fmla="*/ 19050 w 9172575"/>
              <a:gd name="connsiteY14" fmla="*/ 5192921 h 5805986"/>
              <a:gd name="connsiteX0" fmla="*/ 19050 w 9172575"/>
              <a:gd name="connsiteY0" fmla="*/ 5192921 h 5805986"/>
              <a:gd name="connsiteX1" fmla="*/ 0 w 9172575"/>
              <a:gd name="connsiteY1" fmla="*/ 0 h 5805986"/>
              <a:gd name="connsiteX2" fmla="*/ 9172575 w 9172575"/>
              <a:gd name="connsiteY2" fmla="*/ 24 h 5805986"/>
              <a:gd name="connsiteX3" fmla="*/ 9172575 w 9172575"/>
              <a:gd name="connsiteY3" fmla="*/ 5367835 h 5805986"/>
              <a:gd name="connsiteX4" fmla="*/ 7562215 w 9172575"/>
              <a:gd name="connsiteY4" fmla="*/ 5004850 h 5805986"/>
              <a:gd name="connsiteX5" fmla="*/ 6224270 w 9172575"/>
              <a:gd name="connsiteY5" fmla="*/ 4964210 h 5805986"/>
              <a:gd name="connsiteX6" fmla="*/ 5145405 w 9172575"/>
              <a:gd name="connsiteY6" fmla="*/ 5026440 h 5805986"/>
              <a:gd name="connsiteX7" fmla="*/ 4423410 w 9172575"/>
              <a:gd name="connsiteY7" fmla="*/ 5165505 h 5805986"/>
              <a:gd name="connsiteX8" fmla="*/ 4173855 w 9172575"/>
              <a:gd name="connsiteY8" fmla="*/ 5232471 h 5805986"/>
              <a:gd name="connsiteX9" fmla="*/ 3597910 w 9172575"/>
              <a:gd name="connsiteY9" fmla="*/ 5357910 h 5805986"/>
              <a:gd name="connsiteX10" fmla="*/ 2947035 w 9172575"/>
              <a:gd name="connsiteY10" fmla="*/ 5726611 h 5805986"/>
              <a:gd name="connsiteX11" fmla="*/ 2293620 w 9172575"/>
              <a:gd name="connsiteY11" fmla="*/ 5805986 h 5805986"/>
              <a:gd name="connsiteX12" fmla="*/ 1575435 w 9172575"/>
              <a:gd name="connsiteY12" fmla="*/ 5752010 h 5805986"/>
              <a:gd name="connsiteX13" fmla="*/ 777584 w 9172575"/>
              <a:gd name="connsiteY13" fmla="*/ 5473517 h 5805986"/>
              <a:gd name="connsiteX14" fmla="*/ 19050 w 9172575"/>
              <a:gd name="connsiteY14" fmla="*/ 5192921 h 5805986"/>
              <a:gd name="connsiteX0" fmla="*/ 19050 w 9172575"/>
              <a:gd name="connsiteY0" fmla="*/ 5192921 h 5805986"/>
              <a:gd name="connsiteX1" fmla="*/ 0 w 9172575"/>
              <a:gd name="connsiteY1" fmla="*/ 0 h 5805986"/>
              <a:gd name="connsiteX2" fmla="*/ 9172575 w 9172575"/>
              <a:gd name="connsiteY2" fmla="*/ 24 h 5805986"/>
              <a:gd name="connsiteX3" fmla="*/ 9172575 w 9172575"/>
              <a:gd name="connsiteY3" fmla="*/ 5367835 h 5805986"/>
              <a:gd name="connsiteX4" fmla="*/ 7562215 w 9172575"/>
              <a:gd name="connsiteY4" fmla="*/ 5004850 h 5805986"/>
              <a:gd name="connsiteX5" fmla="*/ 6224270 w 9172575"/>
              <a:gd name="connsiteY5" fmla="*/ 4964210 h 5805986"/>
              <a:gd name="connsiteX6" fmla="*/ 5145405 w 9172575"/>
              <a:gd name="connsiteY6" fmla="*/ 5026440 h 5805986"/>
              <a:gd name="connsiteX7" fmla="*/ 4423410 w 9172575"/>
              <a:gd name="connsiteY7" fmla="*/ 5165505 h 5805986"/>
              <a:gd name="connsiteX8" fmla="*/ 4173855 w 9172575"/>
              <a:gd name="connsiteY8" fmla="*/ 5232471 h 5805986"/>
              <a:gd name="connsiteX9" fmla="*/ 3597910 w 9172575"/>
              <a:gd name="connsiteY9" fmla="*/ 5593260 h 5805986"/>
              <a:gd name="connsiteX10" fmla="*/ 2947035 w 9172575"/>
              <a:gd name="connsiteY10" fmla="*/ 5726611 h 5805986"/>
              <a:gd name="connsiteX11" fmla="*/ 2293620 w 9172575"/>
              <a:gd name="connsiteY11" fmla="*/ 5805986 h 5805986"/>
              <a:gd name="connsiteX12" fmla="*/ 1575435 w 9172575"/>
              <a:gd name="connsiteY12" fmla="*/ 5752010 h 5805986"/>
              <a:gd name="connsiteX13" fmla="*/ 777584 w 9172575"/>
              <a:gd name="connsiteY13" fmla="*/ 5473517 h 5805986"/>
              <a:gd name="connsiteX14" fmla="*/ 19050 w 9172575"/>
              <a:gd name="connsiteY14" fmla="*/ 5192921 h 5805986"/>
              <a:gd name="connsiteX0" fmla="*/ 19050 w 9172575"/>
              <a:gd name="connsiteY0" fmla="*/ 5192921 h 5805986"/>
              <a:gd name="connsiteX1" fmla="*/ 0 w 9172575"/>
              <a:gd name="connsiteY1" fmla="*/ 0 h 5805986"/>
              <a:gd name="connsiteX2" fmla="*/ 9172575 w 9172575"/>
              <a:gd name="connsiteY2" fmla="*/ 24 h 5805986"/>
              <a:gd name="connsiteX3" fmla="*/ 9172575 w 9172575"/>
              <a:gd name="connsiteY3" fmla="*/ 5367835 h 5805986"/>
              <a:gd name="connsiteX4" fmla="*/ 7562215 w 9172575"/>
              <a:gd name="connsiteY4" fmla="*/ 5004850 h 5805986"/>
              <a:gd name="connsiteX5" fmla="*/ 6224270 w 9172575"/>
              <a:gd name="connsiteY5" fmla="*/ 4964210 h 5805986"/>
              <a:gd name="connsiteX6" fmla="*/ 5145405 w 9172575"/>
              <a:gd name="connsiteY6" fmla="*/ 5026440 h 5805986"/>
              <a:gd name="connsiteX7" fmla="*/ 4423410 w 9172575"/>
              <a:gd name="connsiteY7" fmla="*/ 5165505 h 5805986"/>
              <a:gd name="connsiteX8" fmla="*/ 3597910 w 9172575"/>
              <a:gd name="connsiteY8" fmla="*/ 5593260 h 5805986"/>
              <a:gd name="connsiteX9" fmla="*/ 2947035 w 9172575"/>
              <a:gd name="connsiteY9" fmla="*/ 5726611 h 5805986"/>
              <a:gd name="connsiteX10" fmla="*/ 2293620 w 9172575"/>
              <a:gd name="connsiteY10" fmla="*/ 5805986 h 5805986"/>
              <a:gd name="connsiteX11" fmla="*/ 1575435 w 9172575"/>
              <a:gd name="connsiteY11" fmla="*/ 5752010 h 5805986"/>
              <a:gd name="connsiteX12" fmla="*/ 777584 w 9172575"/>
              <a:gd name="connsiteY12" fmla="*/ 5473517 h 5805986"/>
              <a:gd name="connsiteX13" fmla="*/ 19050 w 9172575"/>
              <a:gd name="connsiteY13" fmla="*/ 5192921 h 5805986"/>
              <a:gd name="connsiteX0" fmla="*/ 19050 w 9172575"/>
              <a:gd name="connsiteY0" fmla="*/ 5192921 h 5805986"/>
              <a:gd name="connsiteX1" fmla="*/ 0 w 9172575"/>
              <a:gd name="connsiteY1" fmla="*/ 0 h 5805986"/>
              <a:gd name="connsiteX2" fmla="*/ 9172575 w 9172575"/>
              <a:gd name="connsiteY2" fmla="*/ 24 h 5805986"/>
              <a:gd name="connsiteX3" fmla="*/ 9172575 w 9172575"/>
              <a:gd name="connsiteY3" fmla="*/ 5367835 h 5805986"/>
              <a:gd name="connsiteX4" fmla="*/ 7562215 w 9172575"/>
              <a:gd name="connsiteY4" fmla="*/ 5004850 h 5805986"/>
              <a:gd name="connsiteX5" fmla="*/ 6224270 w 9172575"/>
              <a:gd name="connsiteY5" fmla="*/ 4964210 h 5805986"/>
              <a:gd name="connsiteX6" fmla="*/ 5145405 w 9172575"/>
              <a:gd name="connsiteY6" fmla="*/ 5026440 h 5805986"/>
              <a:gd name="connsiteX7" fmla="*/ 4474846 w 9172575"/>
              <a:gd name="connsiteY7" fmla="*/ 5321017 h 5805986"/>
              <a:gd name="connsiteX8" fmla="*/ 3597910 w 9172575"/>
              <a:gd name="connsiteY8" fmla="*/ 5593260 h 5805986"/>
              <a:gd name="connsiteX9" fmla="*/ 2947035 w 9172575"/>
              <a:gd name="connsiteY9" fmla="*/ 5726611 h 5805986"/>
              <a:gd name="connsiteX10" fmla="*/ 2293620 w 9172575"/>
              <a:gd name="connsiteY10" fmla="*/ 5805986 h 5805986"/>
              <a:gd name="connsiteX11" fmla="*/ 1575435 w 9172575"/>
              <a:gd name="connsiteY11" fmla="*/ 5752010 h 5805986"/>
              <a:gd name="connsiteX12" fmla="*/ 777584 w 9172575"/>
              <a:gd name="connsiteY12" fmla="*/ 5473517 h 5805986"/>
              <a:gd name="connsiteX13" fmla="*/ 19050 w 9172575"/>
              <a:gd name="connsiteY13" fmla="*/ 5192921 h 5805986"/>
              <a:gd name="connsiteX0" fmla="*/ 19050 w 9172575"/>
              <a:gd name="connsiteY0" fmla="*/ 5192921 h 5805986"/>
              <a:gd name="connsiteX1" fmla="*/ 0 w 9172575"/>
              <a:gd name="connsiteY1" fmla="*/ 0 h 5805986"/>
              <a:gd name="connsiteX2" fmla="*/ 9172575 w 9172575"/>
              <a:gd name="connsiteY2" fmla="*/ 24 h 5805986"/>
              <a:gd name="connsiteX3" fmla="*/ 9172575 w 9172575"/>
              <a:gd name="connsiteY3" fmla="*/ 5367835 h 5805986"/>
              <a:gd name="connsiteX4" fmla="*/ 7562215 w 9172575"/>
              <a:gd name="connsiteY4" fmla="*/ 5004850 h 5805986"/>
              <a:gd name="connsiteX5" fmla="*/ 6224270 w 9172575"/>
              <a:gd name="connsiteY5" fmla="*/ 4964210 h 5805986"/>
              <a:gd name="connsiteX6" fmla="*/ 5186045 w 9172575"/>
              <a:gd name="connsiteY6" fmla="*/ 5182659 h 5805986"/>
              <a:gd name="connsiteX7" fmla="*/ 4474846 w 9172575"/>
              <a:gd name="connsiteY7" fmla="*/ 5321017 h 5805986"/>
              <a:gd name="connsiteX8" fmla="*/ 3597910 w 9172575"/>
              <a:gd name="connsiteY8" fmla="*/ 5593260 h 5805986"/>
              <a:gd name="connsiteX9" fmla="*/ 2947035 w 9172575"/>
              <a:gd name="connsiteY9" fmla="*/ 5726611 h 5805986"/>
              <a:gd name="connsiteX10" fmla="*/ 2293620 w 9172575"/>
              <a:gd name="connsiteY10" fmla="*/ 5805986 h 5805986"/>
              <a:gd name="connsiteX11" fmla="*/ 1575435 w 9172575"/>
              <a:gd name="connsiteY11" fmla="*/ 5752010 h 5805986"/>
              <a:gd name="connsiteX12" fmla="*/ 777584 w 9172575"/>
              <a:gd name="connsiteY12" fmla="*/ 5473517 h 5805986"/>
              <a:gd name="connsiteX13" fmla="*/ 19050 w 9172575"/>
              <a:gd name="connsiteY13" fmla="*/ 5192921 h 5805986"/>
              <a:gd name="connsiteX0" fmla="*/ 19050 w 9172575"/>
              <a:gd name="connsiteY0" fmla="*/ 5192921 h 5805986"/>
              <a:gd name="connsiteX1" fmla="*/ 0 w 9172575"/>
              <a:gd name="connsiteY1" fmla="*/ 0 h 5805986"/>
              <a:gd name="connsiteX2" fmla="*/ 9172575 w 9172575"/>
              <a:gd name="connsiteY2" fmla="*/ 24 h 5805986"/>
              <a:gd name="connsiteX3" fmla="*/ 9172575 w 9172575"/>
              <a:gd name="connsiteY3" fmla="*/ 5367835 h 5805986"/>
              <a:gd name="connsiteX4" fmla="*/ 7562215 w 9172575"/>
              <a:gd name="connsiteY4" fmla="*/ 5004850 h 5805986"/>
              <a:gd name="connsiteX5" fmla="*/ 6264910 w 9172575"/>
              <a:gd name="connsiteY5" fmla="*/ 5098113 h 5805986"/>
              <a:gd name="connsiteX6" fmla="*/ 5186045 w 9172575"/>
              <a:gd name="connsiteY6" fmla="*/ 5182659 h 5805986"/>
              <a:gd name="connsiteX7" fmla="*/ 4474846 w 9172575"/>
              <a:gd name="connsiteY7" fmla="*/ 5321017 h 5805986"/>
              <a:gd name="connsiteX8" fmla="*/ 3597910 w 9172575"/>
              <a:gd name="connsiteY8" fmla="*/ 5593260 h 5805986"/>
              <a:gd name="connsiteX9" fmla="*/ 2947035 w 9172575"/>
              <a:gd name="connsiteY9" fmla="*/ 5726611 h 5805986"/>
              <a:gd name="connsiteX10" fmla="*/ 2293620 w 9172575"/>
              <a:gd name="connsiteY10" fmla="*/ 5805986 h 5805986"/>
              <a:gd name="connsiteX11" fmla="*/ 1575435 w 9172575"/>
              <a:gd name="connsiteY11" fmla="*/ 5752010 h 5805986"/>
              <a:gd name="connsiteX12" fmla="*/ 777584 w 9172575"/>
              <a:gd name="connsiteY12" fmla="*/ 5473517 h 5805986"/>
              <a:gd name="connsiteX13" fmla="*/ 19050 w 9172575"/>
              <a:gd name="connsiteY13" fmla="*/ 5192921 h 5805986"/>
              <a:gd name="connsiteX0" fmla="*/ 19050 w 9172575"/>
              <a:gd name="connsiteY0" fmla="*/ 5192921 h 5805986"/>
              <a:gd name="connsiteX1" fmla="*/ 0 w 9172575"/>
              <a:gd name="connsiteY1" fmla="*/ 0 h 5805986"/>
              <a:gd name="connsiteX2" fmla="*/ 9172575 w 9172575"/>
              <a:gd name="connsiteY2" fmla="*/ 24 h 5805986"/>
              <a:gd name="connsiteX3" fmla="*/ 9172575 w 9172575"/>
              <a:gd name="connsiteY3" fmla="*/ 5367835 h 5805986"/>
              <a:gd name="connsiteX4" fmla="*/ 7582535 w 9172575"/>
              <a:gd name="connsiteY4" fmla="*/ 5116435 h 5805986"/>
              <a:gd name="connsiteX5" fmla="*/ 6264910 w 9172575"/>
              <a:gd name="connsiteY5" fmla="*/ 5098113 h 5805986"/>
              <a:gd name="connsiteX6" fmla="*/ 5186045 w 9172575"/>
              <a:gd name="connsiteY6" fmla="*/ 5182659 h 5805986"/>
              <a:gd name="connsiteX7" fmla="*/ 4474846 w 9172575"/>
              <a:gd name="connsiteY7" fmla="*/ 5321017 h 5805986"/>
              <a:gd name="connsiteX8" fmla="*/ 3597910 w 9172575"/>
              <a:gd name="connsiteY8" fmla="*/ 5593260 h 5805986"/>
              <a:gd name="connsiteX9" fmla="*/ 2947035 w 9172575"/>
              <a:gd name="connsiteY9" fmla="*/ 5726611 h 5805986"/>
              <a:gd name="connsiteX10" fmla="*/ 2293620 w 9172575"/>
              <a:gd name="connsiteY10" fmla="*/ 5805986 h 5805986"/>
              <a:gd name="connsiteX11" fmla="*/ 1575435 w 9172575"/>
              <a:gd name="connsiteY11" fmla="*/ 5752010 h 5805986"/>
              <a:gd name="connsiteX12" fmla="*/ 777584 w 9172575"/>
              <a:gd name="connsiteY12" fmla="*/ 5473517 h 5805986"/>
              <a:gd name="connsiteX13" fmla="*/ 19050 w 9172575"/>
              <a:gd name="connsiteY13" fmla="*/ 5192921 h 5805986"/>
              <a:gd name="connsiteX0" fmla="*/ 0 w 9153525"/>
              <a:gd name="connsiteY0" fmla="*/ 5192897 h 5805962"/>
              <a:gd name="connsiteX1" fmla="*/ 552422 w 9153525"/>
              <a:gd name="connsiteY1" fmla="*/ 627621 h 5805962"/>
              <a:gd name="connsiteX2" fmla="*/ 9153525 w 9153525"/>
              <a:gd name="connsiteY2" fmla="*/ 0 h 5805962"/>
              <a:gd name="connsiteX3" fmla="*/ 9153525 w 9153525"/>
              <a:gd name="connsiteY3" fmla="*/ 5367811 h 5805962"/>
              <a:gd name="connsiteX4" fmla="*/ 7563485 w 9153525"/>
              <a:gd name="connsiteY4" fmla="*/ 5116411 h 5805962"/>
              <a:gd name="connsiteX5" fmla="*/ 6245860 w 9153525"/>
              <a:gd name="connsiteY5" fmla="*/ 5098089 h 5805962"/>
              <a:gd name="connsiteX6" fmla="*/ 5166995 w 9153525"/>
              <a:gd name="connsiteY6" fmla="*/ 5182635 h 5805962"/>
              <a:gd name="connsiteX7" fmla="*/ 4455796 w 9153525"/>
              <a:gd name="connsiteY7" fmla="*/ 5320993 h 5805962"/>
              <a:gd name="connsiteX8" fmla="*/ 3578860 w 9153525"/>
              <a:gd name="connsiteY8" fmla="*/ 5593236 h 5805962"/>
              <a:gd name="connsiteX9" fmla="*/ 2927985 w 9153525"/>
              <a:gd name="connsiteY9" fmla="*/ 5726587 h 5805962"/>
              <a:gd name="connsiteX10" fmla="*/ 2274570 w 9153525"/>
              <a:gd name="connsiteY10" fmla="*/ 5805962 h 5805962"/>
              <a:gd name="connsiteX11" fmla="*/ 1556385 w 9153525"/>
              <a:gd name="connsiteY11" fmla="*/ 5751986 h 5805962"/>
              <a:gd name="connsiteX12" fmla="*/ 758534 w 9153525"/>
              <a:gd name="connsiteY12" fmla="*/ 5473493 h 5805962"/>
              <a:gd name="connsiteX13" fmla="*/ 0 w 9153525"/>
              <a:gd name="connsiteY13" fmla="*/ 5192897 h 5805962"/>
              <a:gd name="connsiteX0" fmla="*/ 19114 w 9172639"/>
              <a:gd name="connsiteY0" fmla="*/ 5192974 h 5806039"/>
              <a:gd name="connsiteX1" fmla="*/ 0 w 9172639"/>
              <a:gd name="connsiteY1" fmla="*/ 0 h 5806039"/>
              <a:gd name="connsiteX2" fmla="*/ 9172639 w 9172639"/>
              <a:gd name="connsiteY2" fmla="*/ 77 h 5806039"/>
              <a:gd name="connsiteX3" fmla="*/ 9172639 w 9172639"/>
              <a:gd name="connsiteY3" fmla="*/ 5367888 h 5806039"/>
              <a:gd name="connsiteX4" fmla="*/ 7582599 w 9172639"/>
              <a:gd name="connsiteY4" fmla="*/ 5116488 h 5806039"/>
              <a:gd name="connsiteX5" fmla="*/ 6264974 w 9172639"/>
              <a:gd name="connsiteY5" fmla="*/ 5098166 h 5806039"/>
              <a:gd name="connsiteX6" fmla="*/ 5186109 w 9172639"/>
              <a:gd name="connsiteY6" fmla="*/ 5182712 h 5806039"/>
              <a:gd name="connsiteX7" fmla="*/ 4474910 w 9172639"/>
              <a:gd name="connsiteY7" fmla="*/ 5321070 h 5806039"/>
              <a:gd name="connsiteX8" fmla="*/ 3597974 w 9172639"/>
              <a:gd name="connsiteY8" fmla="*/ 5593313 h 5806039"/>
              <a:gd name="connsiteX9" fmla="*/ 2947099 w 9172639"/>
              <a:gd name="connsiteY9" fmla="*/ 5726664 h 5806039"/>
              <a:gd name="connsiteX10" fmla="*/ 2293684 w 9172639"/>
              <a:gd name="connsiteY10" fmla="*/ 5806039 h 5806039"/>
              <a:gd name="connsiteX11" fmla="*/ 1575499 w 9172639"/>
              <a:gd name="connsiteY11" fmla="*/ 5752063 h 5806039"/>
              <a:gd name="connsiteX12" fmla="*/ 777648 w 9172639"/>
              <a:gd name="connsiteY12" fmla="*/ 5473570 h 5806039"/>
              <a:gd name="connsiteX13" fmla="*/ 19114 w 9172639"/>
              <a:gd name="connsiteY13" fmla="*/ 5192974 h 5806039"/>
              <a:gd name="connsiteX0" fmla="*/ 6371 w 9159896"/>
              <a:gd name="connsiteY0" fmla="*/ 5192897 h 5805962"/>
              <a:gd name="connsiteX1" fmla="*/ 383497 w 9159896"/>
              <a:gd name="connsiteY1" fmla="*/ 769861 h 5805962"/>
              <a:gd name="connsiteX2" fmla="*/ 9159896 w 9159896"/>
              <a:gd name="connsiteY2" fmla="*/ 0 h 5805962"/>
              <a:gd name="connsiteX3" fmla="*/ 9159896 w 9159896"/>
              <a:gd name="connsiteY3" fmla="*/ 5367811 h 5805962"/>
              <a:gd name="connsiteX4" fmla="*/ 7569856 w 9159896"/>
              <a:gd name="connsiteY4" fmla="*/ 5116411 h 5805962"/>
              <a:gd name="connsiteX5" fmla="*/ 6252231 w 9159896"/>
              <a:gd name="connsiteY5" fmla="*/ 5098089 h 5805962"/>
              <a:gd name="connsiteX6" fmla="*/ 5173366 w 9159896"/>
              <a:gd name="connsiteY6" fmla="*/ 5182635 h 5805962"/>
              <a:gd name="connsiteX7" fmla="*/ 4462167 w 9159896"/>
              <a:gd name="connsiteY7" fmla="*/ 5320993 h 5805962"/>
              <a:gd name="connsiteX8" fmla="*/ 3585231 w 9159896"/>
              <a:gd name="connsiteY8" fmla="*/ 5593236 h 5805962"/>
              <a:gd name="connsiteX9" fmla="*/ 2934356 w 9159896"/>
              <a:gd name="connsiteY9" fmla="*/ 5726587 h 5805962"/>
              <a:gd name="connsiteX10" fmla="*/ 2280941 w 9159896"/>
              <a:gd name="connsiteY10" fmla="*/ 5805962 h 5805962"/>
              <a:gd name="connsiteX11" fmla="*/ 1562756 w 9159896"/>
              <a:gd name="connsiteY11" fmla="*/ 5751986 h 5805962"/>
              <a:gd name="connsiteX12" fmla="*/ 764905 w 9159896"/>
              <a:gd name="connsiteY12" fmla="*/ 5473493 h 5805962"/>
              <a:gd name="connsiteX13" fmla="*/ 6371 w 9159896"/>
              <a:gd name="connsiteY13" fmla="*/ 5192897 h 5805962"/>
              <a:gd name="connsiteX0" fmla="*/ 6371 w 9159896"/>
              <a:gd name="connsiteY0" fmla="*/ 5192974 h 5806039"/>
              <a:gd name="connsiteX1" fmla="*/ 17737 w 9159896"/>
              <a:gd name="connsiteY1" fmla="*/ 0 h 5806039"/>
              <a:gd name="connsiteX2" fmla="*/ 9159896 w 9159896"/>
              <a:gd name="connsiteY2" fmla="*/ 77 h 5806039"/>
              <a:gd name="connsiteX3" fmla="*/ 9159896 w 9159896"/>
              <a:gd name="connsiteY3" fmla="*/ 5367888 h 5806039"/>
              <a:gd name="connsiteX4" fmla="*/ 7569856 w 9159896"/>
              <a:gd name="connsiteY4" fmla="*/ 5116488 h 5806039"/>
              <a:gd name="connsiteX5" fmla="*/ 6252231 w 9159896"/>
              <a:gd name="connsiteY5" fmla="*/ 5098166 h 5806039"/>
              <a:gd name="connsiteX6" fmla="*/ 5173366 w 9159896"/>
              <a:gd name="connsiteY6" fmla="*/ 5182712 h 5806039"/>
              <a:gd name="connsiteX7" fmla="*/ 4462167 w 9159896"/>
              <a:gd name="connsiteY7" fmla="*/ 5321070 h 5806039"/>
              <a:gd name="connsiteX8" fmla="*/ 3585231 w 9159896"/>
              <a:gd name="connsiteY8" fmla="*/ 5593313 h 5806039"/>
              <a:gd name="connsiteX9" fmla="*/ 2934356 w 9159896"/>
              <a:gd name="connsiteY9" fmla="*/ 5726664 h 5806039"/>
              <a:gd name="connsiteX10" fmla="*/ 2280941 w 9159896"/>
              <a:gd name="connsiteY10" fmla="*/ 5806039 h 5806039"/>
              <a:gd name="connsiteX11" fmla="*/ 1562756 w 9159896"/>
              <a:gd name="connsiteY11" fmla="*/ 5752063 h 5806039"/>
              <a:gd name="connsiteX12" fmla="*/ 764905 w 9159896"/>
              <a:gd name="connsiteY12" fmla="*/ 5473570 h 5806039"/>
              <a:gd name="connsiteX13" fmla="*/ 6371 w 9159896"/>
              <a:gd name="connsiteY13" fmla="*/ 5192974 h 5806039"/>
              <a:gd name="connsiteX0" fmla="*/ 6371 w 9159896"/>
              <a:gd name="connsiteY0" fmla="*/ 5192897 h 5805962"/>
              <a:gd name="connsiteX1" fmla="*/ 517771 w 9159896"/>
              <a:gd name="connsiteY1" fmla="*/ 627568 h 5805962"/>
              <a:gd name="connsiteX2" fmla="*/ 9159896 w 9159896"/>
              <a:gd name="connsiteY2" fmla="*/ 0 h 5805962"/>
              <a:gd name="connsiteX3" fmla="*/ 9159896 w 9159896"/>
              <a:gd name="connsiteY3" fmla="*/ 5367811 h 5805962"/>
              <a:gd name="connsiteX4" fmla="*/ 7569856 w 9159896"/>
              <a:gd name="connsiteY4" fmla="*/ 5116411 h 5805962"/>
              <a:gd name="connsiteX5" fmla="*/ 6252231 w 9159896"/>
              <a:gd name="connsiteY5" fmla="*/ 5098089 h 5805962"/>
              <a:gd name="connsiteX6" fmla="*/ 5173366 w 9159896"/>
              <a:gd name="connsiteY6" fmla="*/ 5182635 h 5805962"/>
              <a:gd name="connsiteX7" fmla="*/ 4462167 w 9159896"/>
              <a:gd name="connsiteY7" fmla="*/ 5320993 h 5805962"/>
              <a:gd name="connsiteX8" fmla="*/ 3585231 w 9159896"/>
              <a:gd name="connsiteY8" fmla="*/ 5593236 h 5805962"/>
              <a:gd name="connsiteX9" fmla="*/ 2934356 w 9159896"/>
              <a:gd name="connsiteY9" fmla="*/ 5726587 h 5805962"/>
              <a:gd name="connsiteX10" fmla="*/ 2280941 w 9159896"/>
              <a:gd name="connsiteY10" fmla="*/ 5805962 h 5805962"/>
              <a:gd name="connsiteX11" fmla="*/ 1562756 w 9159896"/>
              <a:gd name="connsiteY11" fmla="*/ 5751986 h 5805962"/>
              <a:gd name="connsiteX12" fmla="*/ 764905 w 9159896"/>
              <a:gd name="connsiteY12" fmla="*/ 5473493 h 5805962"/>
              <a:gd name="connsiteX13" fmla="*/ 6371 w 9159896"/>
              <a:gd name="connsiteY13" fmla="*/ 5192897 h 5805962"/>
              <a:gd name="connsiteX0" fmla="*/ 0 w 9153525"/>
              <a:gd name="connsiteY0" fmla="*/ 5192897 h 5805962"/>
              <a:gd name="connsiteX1" fmla="*/ 511400 w 9153525"/>
              <a:gd name="connsiteY1" fmla="*/ 627568 h 5805962"/>
              <a:gd name="connsiteX2" fmla="*/ 9153525 w 9153525"/>
              <a:gd name="connsiteY2" fmla="*/ 0 h 5805962"/>
              <a:gd name="connsiteX3" fmla="*/ 9153525 w 9153525"/>
              <a:gd name="connsiteY3" fmla="*/ 5367811 h 5805962"/>
              <a:gd name="connsiteX4" fmla="*/ 7563485 w 9153525"/>
              <a:gd name="connsiteY4" fmla="*/ 5116411 h 5805962"/>
              <a:gd name="connsiteX5" fmla="*/ 6245860 w 9153525"/>
              <a:gd name="connsiteY5" fmla="*/ 5098089 h 5805962"/>
              <a:gd name="connsiteX6" fmla="*/ 5166995 w 9153525"/>
              <a:gd name="connsiteY6" fmla="*/ 5182635 h 5805962"/>
              <a:gd name="connsiteX7" fmla="*/ 4455796 w 9153525"/>
              <a:gd name="connsiteY7" fmla="*/ 5320993 h 5805962"/>
              <a:gd name="connsiteX8" fmla="*/ 3578860 w 9153525"/>
              <a:gd name="connsiteY8" fmla="*/ 5593236 h 5805962"/>
              <a:gd name="connsiteX9" fmla="*/ 2927985 w 9153525"/>
              <a:gd name="connsiteY9" fmla="*/ 5726587 h 5805962"/>
              <a:gd name="connsiteX10" fmla="*/ 2274570 w 9153525"/>
              <a:gd name="connsiteY10" fmla="*/ 5805962 h 5805962"/>
              <a:gd name="connsiteX11" fmla="*/ 1556385 w 9153525"/>
              <a:gd name="connsiteY11" fmla="*/ 5751986 h 5805962"/>
              <a:gd name="connsiteX12" fmla="*/ 758534 w 9153525"/>
              <a:gd name="connsiteY12" fmla="*/ 5473493 h 5805962"/>
              <a:gd name="connsiteX13" fmla="*/ 0 w 9153525"/>
              <a:gd name="connsiteY13" fmla="*/ 5192897 h 5805962"/>
              <a:gd name="connsiteX0" fmla="*/ 0 w 9153525"/>
              <a:gd name="connsiteY0" fmla="*/ 5193027 h 5806092"/>
              <a:gd name="connsiteX1" fmla="*/ 11302 w 9153525"/>
              <a:gd name="connsiteY1" fmla="*/ 0 h 5806092"/>
              <a:gd name="connsiteX2" fmla="*/ 9153525 w 9153525"/>
              <a:gd name="connsiteY2" fmla="*/ 130 h 5806092"/>
              <a:gd name="connsiteX3" fmla="*/ 9153525 w 9153525"/>
              <a:gd name="connsiteY3" fmla="*/ 5367941 h 5806092"/>
              <a:gd name="connsiteX4" fmla="*/ 7563485 w 9153525"/>
              <a:gd name="connsiteY4" fmla="*/ 5116541 h 5806092"/>
              <a:gd name="connsiteX5" fmla="*/ 6245860 w 9153525"/>
              <a:gd name="connsiteY5" fmla="*/ 5098219 h 5806092"/>
              <a:gd name="connsiteX6" fmla="*/ 5166995 w 9153525"/>
              <a:gd name="connsiteY6" fmla="*/ 5182765 h 5806092"/>
              <a:gd name="connsiteX7" fmla="*/ 4455796 w 9153525"/>
              <a:gd name="connsiteY7" fmla="*/ 5321123 h 5806092"/>
              <a:gd name="connsiteX8" fmla="*/ 3578860 w 9153525"/>
              <a:gd name="connsiteY8" fmla="*/ 5593366 h 5806092"/>
              <a:gd name="connsiteX9" fmla="*/ 2927985 w 9153525"/>
              <a:gd name="connsiteY9" fmla="*/ 5726717 h 5806092"/>
              <a:gd name="connsiteX10" fmla="*/ 2274570 w 9153525"/>
              <a:gd name="connsiteY10" fmla="*/ 5806092 h 5806092"/>
              <a:gd name="connsiteX11" fmla="*/ 1556385 w 9153525"/>
              <a:gd name="connsiteY11" fmla="*/ 5752116 h 5806092"/>
              <a:gd name="connsiteX12" fmla="*/ 758534 w 9153525"/>
              <a:gd name="connsiteY12" fmla="*/ 5473623 h 5806092"/>
              <a:gd name="connsiteX13" fmla="*/ 0 w 9153525"/>
              <a:gd name="connsiteY13" fmla="*/ 5193027 h 5806092"/>
              <a:gd name="connsiteX0" fmla="*/ 0 w 9153525"/>
              <a:gd name="connsiteY0" fmla="*/ 5192897 h 5805962"/>
              <a:gd name="connsiteX1" fmla="*/ 582774 w 9153525"/>
              <a:gd name="connsiteY1" fmla="*/ 549056 h 5805962"/>
              <a:gd name="connsiteX2" fmla="*/ 9153525 w 9153525"/>
              <a:gd name="connsiteY2" fmla="*/ 0 h 5805962"/>
              <a:gd name="connsiteX3" fmla="*/ 9153525 w 9153525"/>
              <a:gd name="connsiteY3" fmla="*/ 5367811 h 5805962"/>
              <a:gd name="connsiteX4" fmla="*/ 7563485 w 9153525"/>
              <a:gd name="connsiteY4" fmla="*/ 5116411 h 5805962"/>
              <a:gd name="connsiteX5" fmla="*/ 6245860 w 9153525"/>
              <a:gd name="connsiteY5" fmla="*/ 5098089 h 5805962"/>
              <a:gd name="connsiteX6" fmla="*/ 5166995 w 9153525"/>
              <a:gd name="connsiteY6" fmla="*/ 5182635 h 5805962"/>
              <a:gd name="connsiteX7" fmla="*/ 4455796 w 9153525"/>
              <a:gd name="connsiteY7" fmla="*/ 5320993 h 5805962"/>
              <a:gd name="connsiteX8" fmla="*/ 3578860 w 9153525"/>
              <a:gd name="connsiteY8" fmla="*/ 5593236 h 5805962"/>
              <a:gd name="connsiteX9" fmla="*/ 2927985 w 9153525"/>
              <a:gd name="connsiteY9" fmla="*/ 5726587 h 5805962"/>
              <a:gd name="connsiteX10" fmla="*/ 2274570 w 9153525"/>
              <a:gd name="connsiteY10" fmla="*/ 5805962 h 5805962"/>
              <a:gd name="connsiteX11" fmla="*/ 1556385 w 9153525"/>
              <a:gd name="connsiteY11" fmla="*/ 5751986 h 5805962"/>
              <a:gd name="connsiteX12" fmla="*/ 758534 w 9153525"/>
              <a:gd name="connsiteY12" fmla="*/ 5473493 h 5805962"/>
              <a:gd name="connsiteX13" fmla="*/ 0 w 9153525"/>
              <a:gd name="connsiteY13" fmla="*/ 5192897 h 5805962"/>
              <a:gd name="connsiteX0" fmla="*/ 12785 w 9166310"/>
              <a:gd name="connsiteY0" fmla="*/ 5226502 h 5839567"/>
              <a:gd name="connsiteX1" fmla="*/ 3767 w 9166310"/>
              <a:gd name="connsiteY1" fmla="*/ 0 h 5839567"/>
              <a:gd name="connsiteX2" fmla="*/ 9166310 w 9166310"/>
              <a:gd name="connsiteY2" fmla="*/ 33605 h 5839567"/>
              <a:gd name="connsiteX3" fmla="*/ 9166310 w 9166310"/>
              <a:gd name="connsiteY3" fmla="*/ 5401416 h 5839567"/>
              <a:gd name="connsiteX4" fmla="*/ 7576270 w 9166310"/>
              <a:gd name="connsiteY4" fmla="*/ 5150016 h 5839567"/>
              <a:gd name="connsiteX5" fmla="*/ 6258645 w 9166310"/>
              <a:gd name="connsiteY5" fmla="*/ 5131694 h 5839567"/>
              <a:gd name="connsiteX6" fmla="*/ 5179780 w 9166310"/>
              <a:gd name="connsiteY6" fmla="*/ 5216240 h 5839567"/>
              <a:gd name="connsiteX7" fmla="*/ 4468581 w 9166310"/>
              <a:gd name="connsiteY7" fmla="*/ 5354598 h 5839567"/>
              <a:gd name="connsiteX8" fmla="*/ 3591645 w 9166310"/>
              <a:gd name="connsiteY8" fmla="*/ 5626841 h 5839567"/>
              <a:gd name="connsiteX9" fmla="*/ 2940770 w 9166310"/>
              <a:gd name="connsiteY9" fmla="*/ 5760192 h 5839567"/>
              <a:gd name="connsiteX10" fmla="*/ 2287355 w 9166310"/>
              <a:gd name="connsiteY10" fmla="*/ 5839567 h 5839567"/>
              <a:gd name="connsiteX11" fmla="*/ 1569170 w 9166310"/>
              <a:gd name="connsiteY11" fmla="*/ 5785591 h 5839567"/>
              <a:gd name="connsiteX12" fmla="*/ 771319 w 9166310"/>
              <a:gd name="connsiteY12" fmla="*/ 5507098 h 5839567"/>
              <a:gd name="connsiteX13" fmla="*/ 12785 w 9166310"/>
              <a:gd name="connsiteY13" fmla="*/ 5226502 h 5839567"/>
              <a:gd name="connsiteX0" fmla="*/ 12785 w 9166310"/>
              <a:gd name="connsiteY0" fmla="*/ 5226502 h 5839567"/>
              <a:gd name="connsiteX1" fmla="*/ 3767 w 9166310"/>
              <a:gd name="connsiteY1" fmla="*/ 0 h 5839567"/>
              <a:gd name="connsiteX2" fmla="*/ 9166310 w 9166310"/>
              <a:gd name="connsiteY2" fmla="*/ 11288 h 5839567"/>
              <a:gd name="connsiteX3" fmla="*/ 9166310 w 9166310"/>
              <a:gd name="connsiteY3" fmla="*/ 5401416 h 5839567"/>
              <a:gd name="connsiteX4" fmla="*/ 7576270 w 9166310"/>
              <a:gd name="connsiteY4" fmla="*/ 5150016 h 5839567"/>
              <a:gd name="connsiteX5" fmla="*/ 6258645 w 9166310"/>
              <a:gd name="connsiteY5" fmla="*/ 5131694 h 5839567"/>
              <a:gd name="connsiteX6" fmla="*/ 5179780 w 9166310"/>
              <a:gd name="connsiteY6" fmla="*/ 5216240 h 5839567"/>
              <a:gd name="connsiteX7" fmla="*/ 4468581 w 9166310"/>
              <a:gd name="connsiteY7" fmla="*/ 5354598 h 5839567"/>
              <a:gd name="connsiteX8" fmla="*/ 3591645 w 9166310"/>
              <a:gd name="connsiteY8" fmla="*/ 5626841 h 5839567"/>
              <a:gd name="connsiteX9" fmla="*/ 2940770 w 9166310"/>
              <a:gd name="connsiteY9" fmla="*/ 5760192 h 5839567"/>
              <a:gd name="connsiteX10" fmla="*/ 2287355 w 9166310"/>
              <a:gd name="connsiteY10" fmla="*/ 5839567 h 5839567"/>
              <a:gd name="connsiteX11" fmla="*/ 1569170 w 9166310"/>
              <a:gd name="connsiteY11" fmla="*/ 5785591 h 5839567"/>
              <a:gd name="connsiteX12" fmla="*/ 771319 w 9166310"/>
              <a:gd name="connsiteY12" fmla="*/ 5507098 h 5839567"/>
              <a:gd name="connsiteX13" fmla="*/ 12785 w 9166310"/>
              <a:gd name="connsiteY13" fmla="*/ 5226502 h 583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66310" h="5839567">
                <a:moveTo>
                  <a:pt x="12785" y="5226502"/>
                </a:moveTo>
                <a:cubicBezTo>
                  <a:pt x="16552" y="3495493"/>
                  <a:pt x="0" y="1731009"/>
                  <a:pt x="3767" y="0"/>
                </a:cubicBezTo>
                <a:lnTo>
                  <a:pt x="9166310" y="11288"/>
                </a:lnTo>
                <a:lnTo>
                  <a:pt x="9166310" y="5401416"/>
                </a:lnTo>
                <a:lnTo>
                  <a:pt x="7576270" y="5150016"/>
                </a:lnTo>
                <a:lnTo>
                  <a:pt x="6258645" y="5131694"/>
                </a:lnTo>
                <a:lnTo>
                  <a:pt x="5179780" y="5216240"/>
                </a:lnTo>
                <a:lnTo>
                  <a:pt x="4468581" y="5354598"/>
                </a:lnTo>
                <a:lnTo>
                  <a:pt x="3591645" y="5626841"/>
                </a:lnTo>
                <a:lnTo>
                  <a:pt x="2940770" y="5760192"/>
                </a:lnTo>
                <a:lnTo>
                  <a:pt x="2287355" y="5839567"/>
                </a:lnTo>
                <a:lnTo>
                  <a:pt x="1569170" y="5785591"/>
                </a:lnTo>
                <a:lnTo>
                  <a:pt x="771319" y="5507098"/>
                </a:lnTo>
                <a:lnTo>
                  <a:pt x="12785" y="52265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 rot="300000">
            <a:off x="-31750" y="4686300"/>
            <a:ext cx="9205913" cy="814388"/>
          </a:xfrm>
          <a:custGeom>
            <a:avLst/>
            <a:gdLst>
              <a:gd name="connsiteX0" fmla="*/ 212725 w 9474200"/>
              <a:gd name="connsiteY0" fmla="*/ 85725 h 842963"/>
              <a:gd name="connsiteX1" fmla="*/ 1470025 w 9474200"/>
              <a:gd name="connsiteY1" fmla="*/ 638175 h 842963"/>
              <a:gd name="connsiteX2" fmla="*/ 2613025 w 9474200"/>
              <a:gd name="connsiteY2" fmla="*/ 800100 h 842963"/>
              <a:gd name="connsiteX3" fmla="*/ 4308475 w 9474200"/>
              <a:gd name="connsiteY3" fmla="*/ 381000 h 842963"/>
              <a:gd name="connsiteX4" fmla="*/ 5784850 w 9474200"/>
              <a:gd name="connsiteY4" fmla="*/ 76200 h 842963"/>
              <a:gd name="connsiteX5" fmla="*/ 7204075 w 9474200"/>
              <a:gd name="connsiteY5" fmla="*/ 9525 h 842963"/>
              <a:gd name="connsiteX6" fmla="*/ 8718550 w 9474200"/>
              <a:gd name="connsiteY6" fmla="*/ 133350 h 842963"/>
              <a:gd name="connsiteX7" fmla="*/ 9366250 w 9474200"/>
              <a:gd name="connsiteY7" fmla="*/ 238125 h 842963"/>
              <a:gd name="connsiteX8" fmla="*/ 9366250 w 9474200"/>
              <a:gd name="connsiteY8" fmla="*/ 247650 h 842963"/>
              <a:gd name="connsiteX9" fmla="*/ 9385300 w 9474200"/>
              <a:gd name="connsiteY9" fmla="*/ 533400 h 842963"/>
              <a:gd name="connsiteX10" fmla="*/ 9385300 w 9474200"/>
              <a:gd name="connsiteY10" fmla="*/ 533400 h 842963"/>
              <a:gd name="connsiteX11" fmla="*/ 8566150 w 9474200"/>
              <a:gd name="connsiteY11" fmla="*/ 390525 h 842963"/>
              <a:gd name="connsiteX12" fmla="*/ 7613650 w 9474200"/>
              <a:gd name="connsiteY12" fmla="*/ 276225 h 842963"/>
              <a:gd name="connsiteX13" fmla="*/ 6308725 w 9474200"/>
              <a:gd name="connsiteY13" fmla="*/ 219075 h 842963"/>
              <a:gd name="connsiteX14" fmla="*/ 5118100 w 9474200"/>
              <a:gd name="connsiteY14" fmla="*/ 333375 h 842963"/>
              <a:gd name="connsiteX15" fmla="*/ 3984625 w 9474200"/>
              <a:gd name="connsiteY15" fmla="*/ 561975 h 842963"/>
              <a:gd name="connsiteX16" fmla="*/ 3032125 w 9474200"/>
              <a:gd name="connsiteY16" fmla="*/ 790575 h 842963"/>
              <a:gd name="connsiteX17" fmla="*/ 2403475 w 9474200"/>
              <a:gd name="connsiteY17" fmla="*/ 828675 h 842963"/>
              <a:gd name="connsiteX18" fmla="*/ 1860550 w 9474200"/>
              <a:gd name="connsiteY18" fmla="*/ 781050 h 842963"/>
              <a:gd name="connsiteX19" fmla="*/ 1346200 w 9474200"/>
              <a:gd name="connsiteY19" fmla="*/ 666750 h 842963"/>
              <a:gd name="connsiteX20" fmla="*/ 603250 w 9474200"/>
              <a:gd name="connsiteY20" fmla="*/ 428625 h 842963"/>
              <a:gd name="connsiteX21" fmla="*/ 193675 w 9474200"/>
              <a:gd name="connsiteY21" fmla="*/ 247650 h 842963"/>
              <a:gd name="connsiteX22" fmla="*/ 212725 w 9474200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55498 w 9316973"/>
              <a:gd name="connsiteY0" fmla="*/ 85725 h 842963"/>
              <a:gd name="connsiteX1" fmla="*/ 1312798 w 9316973"/>
              <a:gd name="connsiteY1" fmla="*/ 638175 h 842963"/>
              <a:gd name="connsiteX2" fmla="*/ 2455798 w 9316973"/>
              <a:gd name="connsiteY2" fmla="*/ 800100 h 842963"/>
              <a:gd name="connsiteX3" fmla="*/ 4151248 w 9316973"/>
              <a:gd name="connsiteY3" fmla="*/ 381000 h 842963"/>
              <a:gd name="connsiteX4" fmla="*/ 5627623 w 9316973"/>
              <a:gd name="connsiteY4" fmla="*/ 76200 h 842963"/>
              <a:gd name="connsiteX5" fmla="*/ 7046848 w 9316973"/>
              <a:gd name="connsiteY5" fmla="*/ 9525 h 842963"/>
              <a:gd name="connsiteX6" fmla="*/ 8561323 w 9316973"/>
              <a:gd name="connsiteY6" fmla="*/ 133350 h 842963"/>
              <a:gd name="connsiteX7" fmla="*/ 9209023 w 9316973"/>
              <a:gd name="connsiteY7" fmla="*/ 238125 h 842963"/>
              <a:gd name="connsiteX8" fmla="*/ 9209023 w 9316973"/>
              <a:gd name="connsiteY8" fmla="*/ 247650 h 842963"/>
              <a:gd name="connsiteX9" fmla="*/ 9228073 w 9316973"/>
              <a:gd name="connsiteY9" fmla="*/ 533400 h 842963"/>
              <a:gd name="connsiteX10" fmla="*/ 9228073 w 9316973"/>
              <a:gd name="connsiteY10" fmla="*/ 533400 h 842963"/>
              <a:gd name="connsiteX11" fmla="*/ 8408923 w 9316973"/>
              <a:gd name="connsiteY11" fmla="*/ 390525 h 842963"/>
              <a:gd name="connsiteX12" fmla="*/ 7456423 w 9316973"/>
              <a:gd name="connsiteY12" fmla="*/ 276225 h 842963"/>
              <a:gd name="connsiteX13" fmla="*/ 6151498 w 9316973"/>
              <a:gd name="connsiteY13" fmla="*/ 219075 h 842963"/>
              <a:gd name="connsiteX14" fmla="*/ 4960873 w 9316973"/>
              <a:gd name="connsiteY14" fmla="*/ 333375 h 842963"/>
              <a:gd name="connsiteX15" fmla="*/ 3827398 w 9316973"/>
              <a:gd name="connsiteY15" fmla="*/ 561975 h 842963"/>
              <a:gd name="connsiteX16" fmla="*/ 2874898 w 9316973"/>
              <a:gd name="connsiteY16" fmla="*/ 790575 h 842963"/>
              <a:gd name="connsiteX17" fmla="*/ 2246248 w 9316973"/>
              <a:gd name="connsiteY17" fmla="*/ 828675 h 842963"/>
              <a:gd name="connsiteX18" fmla="*/ 1703323 w 9316973"/>
              <a:gd name="connsiteY18" fmla="*/ 781050 h 842963"/>
              <a:gd name="connsiteX19" fmla="*/ 1188973 w 9316973"/>
              <a:gd name="connsiteY19" fmla="*/ 666750 h 842963"/>
              <a:gd name="connsiteX20" fmla="*/ 446023 w 9316973"/>
              <a:gd name="connsiteY20" fmla="*/ 428625 h 842963"/>
              <a:gd name="connsiteX21" fmla="*/ 36448 w 9316973"/>
              <a:gd name="connsiteY21" fmla="*/ 247650 h 842963"/>
              <a:gd name="connsiteX22" fmla="*/ 55498 w 9316973"/>
              <a:gd name="connsiteY22" fmla="*/ 85725 h 842963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546007 h 1303245"/>
              <a:gd name="connsiteX1" fmla="*/ 1276350 w 9280525"/>
              <a:gd name="connsiteY1" fmla="*/ 1098457 h 1303245"/>
              <a:gd name="connsiteX2" fmla="*/ 2419350 w 9280525"/>
              <a:gd name="connsiteY2" fmla="*/ 1260382 h 1303245"/>
              <a:gd name="connsiteX3" fmla="*/ 4114800 w 9280525"/>
              <a:gd name="connsiteY3" fmla="*/ 841282 h 1303245"/>
              <a:gd name="connsiteX4" fmla="*/ 5591175 w 9280525"/>
              <a:gd name="connsiteY4" fmla="*/ 536482 h 1303245"/>
              <a:gd name="connsiteX5" fmla="*/ 7010400 w 9280525"/>
              <a:gd name="connsiteY5" fmla="*/ 469807 h 1303245"/>
              <a:gd name="connsiteX6" fmla="*/ 8524875 w 9280525"/>
              <a:gd name="connsiteY6" fmla="*/ 593632 h 1303245"/>
              <a:gd name="connsiteX7" fmla="*/ 9172575 w 9280525"/>
              <a:gd name="connsiteY7" fmla="*/ 698407 h 1303245"/>
              <a:gd name="connsiteX8" fmla="*/ 9172575 w 9280525"/>
              <a:gd name="connsiteY8" fmla="*/ 707932 h 1303245"/>
              <a:gd name="connsiteX9" fmla="*/ 9191625 w 9280525"/>
              <a:gd name="connsiteY9" fmla="*/ 993682 h 1303245"/>
              <a:gd name="connsiteX10" fmla="*/ 9191625 w 9280525"/>
              <a:gd name="connsiteY10" fmla="*/ 993682 h 1303245"/>
              <a:gd name="connsiteX11" fmla="*/ 8372475 w 9280525"/>
              <a:gd name="connsiteY11" fmla="*/ 850807 h 1303245"/>
              <a:gd name="connsiteX12" fmla="*/ 7419975 w 9280525"/>
              <a:gd name="connsiteY12" fmla="*/ 736507 h 1303245"/>
              <a:gd name="connsiteX13" fmla="*/ 6115050 w 9280525"/>
              <a:gd name="connsiteY13" fmla="*/ 679357 h 1303245"/>
              <a:gd name="connsiteX14" fmla="*/ 4924425 w 9280525"/>
              <a:gd name="connsiteY14" fmla="*/ 793657 h 1303245"/>
              <a:gd name="connsiteX15" fmla="*/ 3790950 w 9280525"/>
              <a:gd name="connsiteY15" fmla="*/ 1022257 h 1303245"/>
              <a:gd name="connsiteX16" fmla="*/ 2838450 w 9280525"/>
              <a:gd name="connsiteY16" fmla="*/ 1250857 h 1303245"/>
              <a:gd name="connsiteX17" fmla="*/ 2209800 w 9280525"/>
              <a:gd name="connsiteY17" fmla="*/ 1288957 h 1303245"/>
              <a:gd name="connsiteX18" fmla="*/ 1666875 w 9280525"/>
              <a:gd name="connsiteY18" fmla="*/ 1241332 h 1303245"/>
              <a:gd name="connsiteX19" fmla="*/ 1152525 w 9280525"/>
              <a:gd name="connsiteY19" fmla="*/ 1127032 h 1303245"/>
              <a:gd name="connsiteX20" fmla="*/ 409575 w 9280525"/>
              <a:gd name="connsiteY20" fmla="*/ 888907 h 1303245"/>
              <a:gd name="connsiteX21" fmla="*/ 0 w 9280525"/>
              <a:gd name="connsiteY21" fmla="*/ 707932 h 1303245"/>
              <a:gd name="connsiteX22" fmla="*/ 19050 w 9280525"/>
              <a:gd name="connsiteY22" fmla="*/ 546007 h 1303245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8389904 w 9297954"/>
              <a:gd name="connsiteY11" fmla="*/ 709584 h 1162022"/>
              <a:gd name="connsiteX12" fmla="*/ 7437404 w 9297954"/>
              <a:gd name="connsiteY12" fmla="*/ 595284 h 1162022"/>
              <a:gd name="connsiteX13" fmla="*/ 6132479 w 9297954"/>
              <a:gd name="connsiteY13" fmla="*/ 538134 h 1162022"/>
              <a:gd name="connsiteX14" fmla="*/ 4941854 w 9297954"/>
              <a:gd name="connsiteY14" fmla="*/ 652434 h 1162022"/>
              <a:gd name="connsiteX15" fmla="*/ 3808379 w 9297954"/>
              <a:gd name="connsiteY15" fmla="*/ 881034 h 1162022"/>
              <a:gd name="connsiteX16" fmla="*/ 2855879 w 9297954"/>
              <a:gd name="connsiteY16" fmla="*/ 1109634 h 1162022"/>
              <a:gd name="connsiteX17" fmla="*/ 2227229 w 9297954"/>
              <a:gd name="connsiteY17" fmla="*/ 1147734 h 1162022"/>
              <a:gd name="connsiteX18" fmla="*/ 1684304 w 9297954"/>
              <a:gd name="connsiteY18" fmla="*/ 1100109 h 1162022"/>
              <a:gd name="connsiteX19" fmla="*/ 1169954 w 9297954"/>
              <a:gd name="connsiteY19" fmla="*/ 985809 h 1162022"/>
              <a:gd name="connsiteX20" fmla="*/ 427004 w 9297954"/>
              <a:gd name="connsiteY20" fmla="*/ 747684 h 1162022"/>
              <a:gd name="connsiteX21" fmla="*/ 17429 w 9297954"/>
              <a:gd name="connsiteY21" fmla="*/ 566709 h 1162022"/>
              <a:gd name="connsiteX22" fmla="*/ 36479 w 9297954"/>
              <a:gd name="connsiteY22" fmla="*/ 404784 h 1162022"/>
              <a:gd name="connsiteX0" fmla="*/ 36479 w 9348721"/>
              <a:gd name="connsiteY0" fmla="*/ 404784 h 1162022"/>
              <a:gd name="connsiteX1" fmla="*/ 1293779 w 9348721"/>
              <a:gd name="connsiteY1" fmla="*/ 957234 h 1162022"/>
              <a:gd name="connsiteX2" fmla="*/ 2436779 w 9348721"/>
              <a:gd name="connsiteY2" fmla="*/ 1119159 h 1162022"/>
              <a:gd name="connsiteX3" fmla="*/ 4132229 w 9348721"/>
              <a:gd name="connsiteY3" fmla="*/ 700059 h 1162022"/>
              <a:gd name="connsiteX4" fmla="*/ 5608604 w 9348721"/>
              <a:gd name="connsiteY4" fmla="*/ 395259 h 1162022"/>
              <a:gd name="connsiteX5" fmla="*/ 7027829 w 9348721"/>
              <a:gd name="connsiteY5" fmla="*/ 328584 h 1162022"/>
              <a:gd name="connsiteX6" fmla="*/ 8542304 w 9348721"/>
              <a:gd name="connsiteY6" fmla="*/ 452409 h 1162022"/>
              <a:gd name="connsiteX7" fmla="*/ 9190004 w 9348721"/>
              <a:gd name="connsiteY7" fmla="*/ 557184 h 1162022"/>
              <a:gd name="connsiteX8" fmla="*/ 9190004 w 9348721"/>
              <a:gd name="connsiteY8" fmla="*/ 566709 h 1162022"/>
              <a:gd name="connsiteX9" fmla="*/ 9209054 w 9348721"/>
              <a:gd name="connsiteY9" fmla="*/ 852459 h 1162022"/>
              <a:gd name="connsiteX10" fmla="*/ 9209054 w 9348721"/>
              <a:gd name="connsiteY10" fmla="*/ 852459 h 1162022"/>
              <a:gd name="connsiteX11" fmla="*/ 9212196 w 9348721"/>
              <a:gd name="connsiteY11" fmla="*/ 833459 h 1162022"/>
              <a:gd name="connsiteX12" fmla="*/ 8389904 w 9348721"/>
              <a:gd name="connsiteY12" fmla="*/ 709584 h 1162022"/>
              <a:gd name="connsiteX13" fmla="*/ 7437404 w 9348721"/>
              <a:gd name="connsiteY13" fmla="*/ 595284 h 1162022"/>
              <a:gd name="connsiteX14" fmla="*/ 6132479 w 9348721"/>
              <a:gd name="connsiteY14" fmla="*/ 538134 h 1162022"/>
              <a:gd name="connsiteX15" fmla="*/ 4941854 w 9348721"/>
              <a:gd name="connsiteY15" fmla="*/ 652434 h 1162022"/>
              <a:gd name="connsiteX16" fmla="*/ 3808379 w 9348721"/>
              <a:gd name="connsiteY16" fmla="*/ 881034 h 1162022"/>
              <a:gd name="connsiteX17" fmla="*/ 2855879 w 9348721"/>
              <a:gd name="connsiteY17" fmla="*/ 1109634 h 1162022"/>
              <a:gd name="connsiteX18" fmla="*/ 2227229 w 9348721"/>
              <a:gd name="connsiteY18" fmla="*/ 1147734 h 1162022"/>
              <a:gd name="connsiteX19" fmla="*/ 1684304 w 9348721"/>
              <a:gd name="connsiteY19" fmla="*/ 1100109 h 1162022"/>
              <a:gd name="connsiteX20" fmla="*/ 1169954 w 9348721"/>
              <a:gd name="connsiteY20" fmla="*/ 985809 h 1162022"/>
              <a:gd name="connsiteX21" fmla="*/ 427004 w 9348721"/>
              <a:gd name="connsiteY21" fmla="*/ 747684 h 1162022"/>
              <a:gd name="connsiteX22" fmla="*/ 17429 w 9348721"/>
              <a:gd name="connsiteY22" fmla="*/ 566709 h 1162022"/>
              <a:gd name="connsiteX23" fmla="*/ 36479 w 9348721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103188 h 860426"/>
              <a:gd name="connsiteX1" fmla="*/ 1284223 w 9288398"/>
              <a:gd name="connsiteY1" fmla="*/ 655638 h 860426"/>
              <a:gd name="connsiteX2" fmla="*/ 2427223 w 9288398"/>
              <a:gd name="connsiteY2" fmla="*/ 817563 h 860426"/>
              <a:gd name="connsiteX3" fmla="*/ 4122673 w 9288398"/>
              <a:gd name="connsiteY3" fmla="*/ 398463 h 860426"/>
              <a:gd name="connsiteX4" fmla="*/ 5599048 w 9288398"/>
              <a:gd name="connsiteY4" fmla="*/ 93663 h 860426"/>
              <a:gd name="connsiteX5" fmla="*/ 7018273 w 9288398"/>
              <a:gd name="connsiteY5" fmla="*/ 26988 h 860426"/>
              <a:gd name="connsiteX6" fmla="*/ 9180448 w 9288398"/>
              <a:gd name="connsiteY6" fmla="*/ 255588 h 860426"/>
              <a:gd name="connsiteX7" fmla="*/ 9180448 w 9288398"/>
              <a:gd name="connsiteY7" fmla="*/ 265113 h 860426"/>
              <a:gd name="connsiteX8" fmla="*/ 9199498 w 9288398"/>
              <a:gd name="connsiteY8" fmla="*/ 550863 h 860426"/>
              <a:gd name="connsiteX9" fmla="*/ 9199498 w 9288398"/>
              <a:gd name="connsiteY9" fmla="*/ 550863 h 860426"/>
              <a:gd name="connsiteX10" fmla="*/ 9202640 w 9288398"/>
              <a:gd name="connsiteY10" fmla="*/ 531863 h 860426"/>
              <a:gd name="connsiteX11" fmla="*/ 8380348 w 9288398"/>
              <a:gd name="connsiteY11" fmla="*/ 407988 h 860426"/>
              <a:gd name="connsiteX12" fmla="*/ 7427848 w 9288398"/>
              <a:gd name="connsiteY12" fmla="*/ 293688 h 860426"/>
              <a:gd name="connsiteX13" fmla="*/ 6122923 w 9288398"/>
              <a:gd name="connsiteY13" fmla="*/ 236538 h 860426"/>
              <a:gd name="connsiteX14" fmla="*/ 4932298 w 9288398"/>
              <a:gd name="connsiteY14" fmla="*/ 350838 h 860426"/>
              <a:gd name="connsiteX15" fmla="*/ 3798823 w 9288398"/>
              <a:gd name="connsiteY15" fmla="*/ 579438 h 860426"/>
              <a:gd name="connsiteX16" fmla="*/ 2846323 w 9288398"/>
              <a:gd name="connsiteY16" fmla="*/ 808038 h 860426"/>
              <a:gd name="connsiteX17" fmla="*/ 2217673 w 9288398"/>
              <a:gd name="connsiteY17" fmla="*/ 846138 h 860426"/>
              <a:gd name="connsiteX18" fmla="*/ 1674748 w 9288398"/>
              <a:gd name="connsiteY18" fmla="*/ 798513 h 860426"/>
              <a:gd name="connsiteX19" fmla="*/ 1160398 w 9288398"/>
              <a:gd name="connsiteY19" fmla="*/ 684213 h 860426"/>
              <a:gd name="connsiteX20" fmla="*/ 417448 w 9288398"/>
              <a:gd name="connsiteY20" fmla="*/ 446088 h 860426"/>
              <a:gd name="connsiteX21" fmla="*/ 7873 w 9288398"/>
              <a:gd name="connsiteY21" fmla="*/ 265113 h 860426"/>
              <a:gd name="connsiteX22" fmla="*/ 26923 w 9288398"/>
              <a:gd name="connsiteY22" fmla="*/ 103188 h 860426"/>
              <a:gd name="connsiteX0" fmla="*/ 26923 w 9288398"/>
              <a:gd name="connsiteY0" fmla="*/ 133747 h 890985"/>
              <a:gd name="connsiteX1" fmla="*/ 1284223 w 9288398"/>
              <a:gd name="connsiteY1" fmla="*/ 686197 h 890985"/>
              <a:gd name="connsiteX2" fmla="*/ 2427223 w 9288398"/>
              <a:gd name="connsiteY2" fmla="*/ 848122 h 890985"/>
              <a:gd name="connsiteX3" fmla="*/ 4122673 w 9288398"/>
              <a:gd name="connsiteY3" fmla="*/ 429022 h 890985"/>
              <a:gd name="connsiteX4" fmla="*/ 5599048 w 9288398"/>
              <a:gd name="connsiteY4" fmla="*/ 124222 h 890985"/>
              <a:gd name="connsiteX5" fmla="*/ 7018273 w 9288398"/>
              <a:gd name="connsiteY5" fmla="*/ 57547 h 890985"/>
              <a:gd name="connsiteX6" fmla="*/ 9180448 w 9288398"/>
              <a:gd name="connsiteY6" fmla="*/ 286147 h 890985"/>
              <a:gd name="connsiteX7" fmla="*/ 8758283 w 9288398"/>
              <a:gd name="connsiteY7" fmla="*/ 77768 h 890985"/>
              <a:gd name="connsiteX8" fmla="*/ 9199498 w 9288398"/>
              <a:gd name="connsiteY8" fmla="*/ 581422 h 890985"/>
              <a:gd name="connsiteX9" fmla="*/ 9199498 w 9288398"/>
              <a:gd name="connsiteY9" fmla="*/ 581422 h 890985"/>
              <a:gd name="connsiteX10" fmla="*/ 9202640 w 9288398"/>
              <a:gd name="connsiteY10" fmla="*/ 562422 h 890985"/>
              <a:gd name="connsiteX11" fmla="*/ 8380348 w 9288398"/>
              <a:gd name="connsiteY11" fmla="*/ 438547 h 890985"/>
              <a:gd name="connsiteX12" fmla="*/ 7427848 w 9288398"/>
              <a:gd name="connsiteY12" fmla="*/ 324247 h 890985"/>
              <a:gd name="connsiteX13" fmla="*/ 6122923 w 9288398"/>
              <a:gd name="connsiteY13" fmla="*/ 267097 h 890985"/>
              <a:gd name="connsiteX14" fmla="*/ 4932298 w 9288398"/>
              <a:gd name="connsiteY14" fmla="*/ 381397 h 890985"/>
              <a:gd name="connsiteX15" fmla="*/ 3798823 w 9288398"/>
              <a:gd name="connsiteY15" fmla="*/ 609997 h 890985"/>
              <a:gd name="connsiteX16" fmla="*/ 2846323 w 9288398"/>
              <a:gd name="connsiteY16" fmla="*/ 838597 h 890985"/>
              <a:gd name="connsiteX17" fmla="*/ 2217673 w 9288398"/>
              <a:gd name="connsiteY17" fmla="*/ 876697 h 890985"/>
              <a:gd name="connsiteX18" fmla="*/ 1674748 w 9288398"/>
              <a:gd name="connsiteY18" fmla="*/ 829072 h 890985"/>
              <a:gd name="connsiteX19" fmla="*/ 1160398 w 9288398"/>
              <a:gd name="connsiteY19" fmla="*/ 714772 h 890985"/>
              <a:gd name="connsiteX20" fmla="*/ 417448 w 9288398"/>
              <a:gd name="connsiteY20" fmla="*/ 476647 h 890985"/>
              <a:gd name="connsiteX21" fmla="*/ 7873 w 9288398"/>
              <a:gd name="connsiteY21" fmla="*/ 295672 h 890985"/>
              <a:gd name="connsiteX22" fmla="*/ 26923 w 9288398"/>
              <a:gd name="connsiteY22" fmla="*/ 133747 h 890985"/>
              <a:gd name="connsiteX0" fmla="*/ 26923 w 9288398"/>
              <a:gd name="connsiteY0" fmla="*/ 391219 h 1148457"/>
              <a:gd name="connsiteX1" fmla="*/ 1284223 w 9288398"/>
              <a:gd name="connsiteY1" fmla="*/ 943669 h 1148457"/>
              <a:gd name="connsiteX2" fmla="*/ 2427223 w 9288398"/>
              <a:gd name="connsiteY2" fmla="*/ 1105594 h 1148457"/>
              <a:gd name="connsiteX3" fmla="*/ 4122673 w 9288398"/>
              <a:gd name="connsiteY3" fmla="*/ 686494 h 1148457"/>
              <a:gd name="connsiteX4" fmla="*/ 5599048 w 9288398"/>
              <a:gd name="connsiteY4" fmla="*/ 381694 h 1148457"/>
              <a:gd name="connsiteX5" fmla="*/ 7018273 w 9288398"/>
              <a:gd name="connsiteY5" fmla="*/ 315019 h 1148457"/>
              <a:gd name="connsiteX6" fmla="*/ 9180448 w 9288398"/>
              <a:gd name="connsiteY6" fmla="*/ 543619 h 1148457"/>
              <a:gd name="connsiteX7" fmla="*/ 8758283 w 9288398"/>
              <a:gd name="connsiteY7" fmla="*/ 335240 h 1148457"/>
              <a:gd name="connsiteX8" fmla="*/ 9199498 w 9288398"/>
              <a:gd name="connsiteY8" fmla="*/ 838894 h 1148457"/>
              <a:gd name="connsiteX9" fmla="*/ 9199498 w 9288398"/>
              <a:gd name="connsiteY9" fmla="*/ 838894 h 1148457"/>
              <a:gd name="connsiteX10" fmla="*/ 9202640 w 9288398"/>
              <a:gd name="connsiteY10" fmla="*/ 819894 h 1148457"/>
              <a:gd name="connsiteX11" fmla="*/ 8380348 w 9288398"/>
              <a:gd name="connsiteY11" fmla="*/ 696019 h 1148457"/>
              <a:gd name="connsiteX12" fmla="*/ 7427848 w 9288398"/>
              <a:gd name="connsiteY12" fmla="*/ 581719 h 1148457"/>
              <a:gd name="connsiteX13" fmla="*/ 6122923 w 9288398"/>
              <a:gd name="connsiteY13" fmla="*/ 524569 h 1148457"/>
              <a:gd name="connsiteX14" fmla="*/ 4932298 w 9288398"/>
              <a:gd name="connsiteY14" fmla="*/ 638869 h 1148457"/>
              <a:gd name="connsiteX15" fmla="*/ 3798823 w 9288398"/>
              <a:gd name="connsiteY15" fmla="*/ 867469 h 1148457"/>
              <a:gd name="connsiteX16" fmla="*/ 2846323 w 9288398"/>
              <a:gd name="connsiteY16" fmla="*/ 1096069 h 1148457"/>
              <a:gd name="connsiteX17" fmla="*/ 2217673 w 9288398"/>
              <a:gd name="connsiteY17" fmla="*/ 1134169 h 1148457"/>
              <a:gd name="connsiteX18" fmla="*/ 1674748 w 9288398"/>
              <a:gd name="connsiteY18" fmla="*/ 1086544 h 1148457"/>
              <a:gd name="connsiteX19" fmla="*/ 1160398 w 9288398"/>
              <a:gd name="connsiteY19" fmla="*/ 972244 h 1148457"/>
              <a:gd name="connsiteX20" fmla="*/ 417448 w 9288398"/>
              <a:gd name="connsiteY20" fmla="*/ 734119 h 1148457"/>
              <a:gd name="connsiteX21" fmla="*/ 7873 w 9288398"/>
              <a:gd name="connsiteY21" fmla="*/ 553144 h 1148457"/>
              <a:gd name="connsiteX22" fmla="*/ 26923 w 9288398"/>
              <a:gd name="connsiteY22" fmla="*/ 391219 h 1148457"/>
              <a:gd name="connsiteX0" fmla="*/ 26923 w 9202640"/>
              <a:gd name="connsiteY0" fmla="*/ 391219 h 1148457"/>
              <a:gd name="connsiteX1" fmla="*/ 1284223 w 9202640"/>
              <a:gd name="connsiteY1" fmla="*/ 943669 h 1148457"/>
              <a:gd name="connsiteX2" fmla="*/ 2427223 w 9202640"/>
              <a:gd name="connsiteY2" fmla="*/ 1105594 h 1148457"/>
              <a:gd name="connsiteX3" fmla="*/ 4122673 w 9202640"/>
              <a:gd name="connsiteY3" fmla="*/ 686494 h 1148457"/>
              <a:gd name="connsiteX4" fmla="*/ 5599048 w 9202640"/>
              <a:gd name="connsiteY4" fmla="*/ 381694 h 1148457"/>
              <a:gd name="connsiteX5" fmla="*/ 7018273 w 9202640"/>
              <a:gd name="connsiteY5" fmla="*/ 315019 h 1148457"/>
              <a:gd name="connsiteX6" fmla="*/ 8758283 w 9202640"/>
              <a:gd name="connsiteY6" fmla="*/ 335240 h 1148457"/>
              <a:gd name="connsiteX7" fmla="*/ 9199498 w 9202640"/>
              <a:gd name="connsiteY7" fmla="*/ 838894 h 1148457"/>
              <a:gd name="connsiteX8" fmla="*/ 9199498 w 9202640"/>
              <a:gd name="connsiteY8" fmla="*/ 838894 h 1148457"/>
              <a:gd name="connsiteX9" fmla="*/ 9202640 w 9202640"/>
              <a:gd name="connsiteY9" fmla="*/ 819894 h 1148457"/>
              <a:gd name="connsiteX10" fmla="*/ 8380348 w 9202640"/>
              <a:gd name="connsiteY10" fmla="*/ 696019 h 1148457"/>
              <a:gd name="connsiteX11" fmla="*/ 7427848 w 9202640"/>
              <a:gd name="connsiteY11" fmla="*/ 581719 h 1148457"/>
              <a:gd name="connsiteX12" fmla="*/ 6122923 w 9202640"/>
              <a:gd name="connsiteY12" fmla="*/ 524569 h 1148457"/>
              <a:gd name="connsiteX13" fmla="*/ 4932298 w 9202640"/>
              <a:gd name="connsiteY13" fmla="*/ 638869 h 1148457"/>
              <a:gd name="connsiteX14" fmla="*/ 3798823 w 9202640"/>
              <a:gd name="connsiteY14" fmla="*/ 867469 h 1148457"/>
              <a:gd name="connsiteX15" fmla="*/ 2846323 w 9202640"/>
              <a:gd name="connsiteY15" fmla="*/ 1096069 h 1148457"/>
              <a:gd name="connsiteX16" fmla="*/ 2217673 w 9202640"/>
              <a:gd name="connsiteY16" fmla="*/ 1134169 h 1148457"/>
              <a:gd name="connsiteX17" fmla="*/ 1674748 w 9202640"/>
              <a:gd name="connsiteY17" fmla="*/ 1086544 h 1148457"/>
              <a:gd name="connsiteX18" fmla="*/ 1160398 w 9202640"/>
              <a:gd name="connsiteY18" fmla="*/ 972244 h 1148457"/>
              <a:gd name="connsiteX19" fmla="*/ 417448 w 9202640"/>
              <a:gd name="connsiteY19" fmla="*/ 734119 h 1148457"/>
              <a:gd name="connsiteX20" fmla="*/ 7873 w 9202640"/>
              <a:gd name="connsiteY20" fmla="*/ 553144 h 1148457"/>
              <a:gd name="connsiteX21" fmla="*/ 26923 w 9202640"/>
              <a:gd name="connsiteY21" fmla="*/ 391219 h 1148457"/>
              <a:gd name="connsiteX0" fmla="*/ 26923 w 9254382"/>
              <a:gd name="connsiteY0" fmla="*/ 76200 h 833438"/>
              <a:gd name="connsiteX1" fmla="*/ 1284223 w 9254382"/>
              <a:gd name="connsiteY1" fmla="*/ 628650 h 833438"/>
              <a:gd name="connsiteX2" fmla="*/ 2427223 w 9254382"/>
              <a:gd name="connsiteY2" fmla="*/ 790575 h 833438"/>
              <a:gd name="connsiteX3" fmla="*/ 4122673 w 9254382"/>
              <a:gd name="connsiteY3" fmla="*/ 371475 h 833438"/>
              <a:gd name="connsiteX4" fmla="*/ 5599048 w 9254382"/>
              <a:gd name="connsiteY4" fmla="*/ 66675 h 833438"/>
              <a:gd name="connsiteX5" fmla="*/ 7018273 w 9254382"/>
              <a:gd name="connsiteY5" fmla="*/ 0 h 833438"/>
              <a:gd name="connsiteX6" fmla="*/ 8758283 w 9254382"/>
              <a:gd name="connsiteY6" fmla="*/ 20221 h 833438"/>
              <a:gd name="connsiteX7" fmla="*/ 9180846 w 9254382"/>
              <a:gd name="connsiteY7" fmla="*/ 211054 h 833438"/>
              <a:gd name="connsiteX8" fmla="*/ 9199498 w 9254382"/>
              <a:gd name="connsiteY8" fmla="*/ 523875 h 833438"/>
              <a:gd name="connsiteX9" fmla="*/ 9199498 w 9254382"/>
              <a:gd name="connsiteY9" fmla="*/ 523875 h 833438"/>
              <a:gd name="connsiteX10" fmla="*/ 9202640 w 9254382"/>
              <a:gd name="connsiteY10" fmla="*/ 504875 h 833438"/>
              <a:gd name="connsiteX11" fmla="*/ 8380348 w 9254382"/>
              <a:gd name="connsiteY11" fmla="*/ 381000 h 833438"/>
              <a:gd name="connsiteX12" fmla="*/ 7427848 w 9254382"/>
              <a:gd name="connsiteY12" fmla="*/ 266700 h 833438"/>
              <a:gd name="connsiteX13" fmla="*/ 6122923 w 9254382"/>
              <a:gd name="connsiteY13" fmla="*/ 209550 h 833438"/>
              <a:gd name="connsiteX14" fmla="*/ 4932298 w 9254382"/>
              <a:gd name="connsiteY14" fmla="*/ 323850 h 833438"/>
              <a:gd name="connsiteX15" fmla="*/ 3798823 w 9254382"/>
              <a:gd name="connsiteY15" fmla="*/ 552450 h 833438"/>
              <a:gd name="connsiteX16" fmla="*/ 2846323 w 9254382"/>
              <a:gd name="connsiteY16" fmla="*/ 781050 h 833438"/>
              <a:gd name="connsiteX17" fmla="*/ 2217673 w 9254382"/>
              <a:gd name="connsiteY17" fmla="*/ 819150 h 833438"/>
              <a:gd name="connsiteX18" fmla="*/ 1674748 w 9254382"/>
              <a:gd name="connsiteY18" fmla="*/ 771525 h 833438"/>
              <a:gd name="connsiteX19" fmla="*/ 1160398 w 9254382"/>
              <a:gd name="connsiteY19" fmla="*/ 657225 h 833438"/>
              <a:gd name="connsiteX20" fmla="*/ 417448 w 9254382"/>
              <a:gd name="connsiteY20" fmla="*/ 419100 h 833438"/>
              <a:gd name="connsiteX21" fmla="*/ 7873 w 9254382"/>
              <a:gd name="connsiteY21" fmla="*/ 238125 h 833438"/>
              <a:gd name="connsiteX22" fmla="*/ 26923 w 9254382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202640"/>
              <a:gd name="connsiteY0" fmla="*/ 76200 h 958442"/>
              <a:gd name="connsiteX1" fmla="*/ 1284223 w 9202640"/>
              <a:gd name="connsiteY1" fmla="*/ 628650 h 958442"/>
              <a:gd name="connsiteX2" fmla="*/ 2427223 w 9202640"/>
              <a:gd name="connsiteY2" fmla="*/ 790575 h 958442"/>
              <a:gd name="connsiteX3" fmla="*/ 4122673 w 9202640"/>
              <a:gd name="connsiteY3" fmla="*/ 371475 h 958442"/>
              <a:gd name="connsiteX4" fmla="*/ 5599048 w 9202640"/>
              <a:gd name="connsiteY4" fmla="*/ 66675 h 958442"/>
              <a:gd name="connsiteX5" fmla="*/ 7018273 w 9202640"/>
              <a:gd name="connsiteY5" fmla="*/ 0 h 958442"/>
              <a:gd name="connsiteX6" fmla="*/ 7843629 w 9202640"/>
              <a:gd name="connsiteY6" fmla="*/ 20221 h 958442"/>
              <a:gd name="connsiteX7" fmla="*/ 9180846 w 9202640"/>
              <a:gd name="connsiteY7" fmla="*/ 211054 h 958442"/>
              <a:gd name="connsiteX8" fmla="*/ 9199498 w 9202640"/>
              <a:gd name="connsiteY8" fmla="*/ 523875 h 958442"/>
              <a:gd name="connsiteX9" fmla="*/ 9199498 w 9202640"/>
              <a:gd name="connsiteY9" fmla="*/ 523875 h 958442"/>
              <a:gd name="connsiteX10" fmla="*/ 9202640 w 9202640"/>
              <a:gd name="connsiteY10" fmla="*/ 504875 h 958442"/>
              <a:gd name="connsiteX11" fmla="*/ 8380348 w 9202640"/>
              <a:gd name="connsiteY11" fmla="*/ 381000 h 958442"/>
              <a:gd name="connsiteX12" fmla="*/ 7427848 w 9202640"/>
              <a:gd name="connsiteY12" fmla="*/ 266700 h 958442"/>
              <a:gd name="connsiteX13" fmla="*/ 6122923 w 9202640"/>
              <a:gd name="connsiteY13" fmla="*/ 209550 h 958442"/>
              <a:gd name="connsiteX14" fmla="*/ 4932298 w 9202640"/>
              <a:gd name="connsiteY14" fmla="*/ 323850 h 958442"/>
              <a:gd name="connsiteX15" fmla="*/ 3798823 w 9202640"/>
              <a:gd name="connsiteY15" fmla="*/ 552450 h 958442"/>
              <a:gd name="connsiteX16" fmla="*/ 2846323 w 9202640"/>
              <a:gd name="connsiteY16" fmla="*/ 781050 h 958442"/>
              <a:gd name="connsiteX17" fmla="*/ 2217673 w 9202640"/>
              <a:gd name="connsiteY17" fmla="*/ 819150 h 958442"/>
              <a:gd name="connsiteX18" fmla="*/ 1674748 w 9202640"/>
              <a:gd name="connsiteY18" fmla="*/ 771525 h 958442"/>
              <a:gd name="connsiteX19" fmla="*/ 1160398 w 9202640"/>
              <a:gd name="connsiteY19" fmla="*/ 657225 h 958442"/>
              <a:gd name="connsiteX20" fmla="*/ 417448 w 9202640"/>
              <a:gd name="connsiteY20" fmla="*/ 419100 h 958442"/>
              <a:gd name="connsiteX21" fmla="*/ 7873 w 9202640"/>
              <a:gd name="connsiteY21" fmla="*/ 238125 h 958442"/>
              <a:gd name="connsiteX22" fmla="*/ 26923 w 9202640"/>
              <a:gd name="connsiteY22" fmla="*/ 76200 h 958442"/>
              <a:gd name="connsiteX0" fmla="*/ 26923 w 9765453"/>
              <a:gd name="connsiteY0" fmla="*/ 76200 h 1085861"/>
              <a:gd name="connsiteX1" fmla="*/ 1284223 w 9765453"/>
              <a:gd name="connsiteY1" fmla="*/ 628650 h 1085861"/>
              <a:gd name="connsiteX2" fmla="*/ 2427223 w 9765453"/>
              <a:gd name="connsiteY2" fmla="*/ 790575 h 1085861"/>
              <a:gd name="connsiteX3" fmla="*/ 4122673 w 9765453"/>
              <a:gd name="connsiteY3" fmla="*/ 371475 h 1085861"/>
              <a:gd name="connsiteX4" fmla="*/ 5599048 w 9765453"/>
              <a:gd name="connsiteY4" fmla="*/ 66675 h 1085861"/>
              <a:gd name="connsiteX5" fmla="*/ 7018273 w 9765453"/>
              <a:gd name="connsiteY5" fmla="*/ 0 h 1085861"/>
              <a:gd name="connsiteX6" fmla="*/ 7843629 w 9765453"/>
              <a:gd name="connsiteY6" fmla="*/ 20221 h 1085861"/>
              <a:gd name="connsiteX7" fmla="*/ 9180846 w 9765453"/>
              <a:gd name="connsiteY7" fmla="*/ 211054 h 1085861"/>
              <a:gd name="connsiteX8" fmla="*/ 9199498 w 9765453"/>
              <a:gd name="connsiteY8" fmla="*/ 523875 h 1085861"/>
              <a:gd name="connsiteX9" fmla="*/ 9199498 w 9765453"/>
              <a:gd name="connsiteY9" fmla="*/ 523875 h 1085861"/>
              <a:gd name="connsiteX10" fmla="*/ 9765453 w 9765453"/>
              <a:gd name="connsiteY10" fmla="*/ 1085861 h 1085861"/>
              <a:gd name="connsiteX11" fmla="*/ 8380348 w 9765453"/>
              <a:gd name="connsiteY11" fmla="*/ 381000 h 1085861"/>
              <a:gd name="connsiteX12" fmla="*/ 7427848 w 9765453"/>
              <a:gd name="connsiteY12" fmla="*/ 266700 h 1085861"/>
              <a:gd name="connsiteX13" fmla="*/ 6122923 w 9765453"/>
              <a:gd name="connsiteY13" fmla="*/ 209550 h 1085861"/>
              <a:gd name="connsiteX14" fmla="*/ 4932298 w 9765453"/>
              <a:gd name="connsiteY14" fmla="*/ 323850 h 1085861"/>
              <a:gd name="connsiteX15" fmla="*/ 3798823 w 9765453"/>
              <a:gd name="connsiteY15" fmla="*/ 552450 h 1085861"/>
              <a:gd name="connsiteX16" fmla="*/ 2846323 w 9765453"/>
              <a:gd name="connsiteY16" fmla="*/ 781050 h 1085861"/>
              <a:gd name="connsiteX17" fmla="*/ 2217673 w 9765453"/>
              <a:gd name="connsiteY17" fmla="*/ 819150 h 1085861"/>
              <a:gd name="connsiteX18" fmla="*/ 1674748 w 9765453"/>
              <a:gd name="connsiteY18" fmla="*/ 771525 h 1085861"/>
              <a:gd name="connsiteX19" fmla="*/ 1160398 w 9765453"/>
              <a:gd name="connsiteY19" fmla="*/ 657225 h 1085861"/>
              <a:gd name="connsiteX20" fmla="*/ 417448 w 9765453"/>
              <a:gd name="connsiteY20" fmla="*/ 419100 h 1085861"/>
              <a:gd name="connsiteX21" fmla="*/ 7873 w 9765453"/>
              <a:gd name="connsiteY21" fmla="*/ 238125 h 1085861"/>
              <a:gd name="connsiteX22" fmla="*/ 26923 w 9765453"/>
              <a:gd name="connsiteY22" fmla="*/ 76200 h 1085861"/>
              <a:gd name="connsiteX0" fmla="*/ 26923 w 9199498"/>
              <a:gd name="connsiteY0" fmla="*/ 76200 h 958442"/>
              <a:gd name="connsiteX1" fmla="*/ 1284223 w 9199498"/>
              <a:gd name="connsiteY1" fmla="*/ 628650 h 958442"/>
              <a:gd name="connsiteX2" fmla="*/ 2427223 w 9199498"/>
              <a:gd name="connsiteY2" fmla="*/ 790575 h 958442"/>
              <a:gd name="connsiteX3" fmla="*/ 4122673 w 9199498"/>
              <a:gd name="connsiteY3" fmla="*/ 371475 h 958442"/>
              <a:gd name="connsiteX4" fmla="*/ 5599048 w 9199498"/>
              <a:gd name="connsiteY4" fmla="*/ 66675 h 958442"/>
              <a:gd name="connsiteX5" fmla="*/ 7018273 w 9199498"/>
              <a:gd name="connsiteY5" fmla="*/ 0 h 958442"/>
              <a:gd name="connsiteX6" fmla="*/ 7843629 w 9199498"/>
              <a:gd name="connsiteY6" fmla="*/ 20221 h 958442"/>
              <a:gd name="connsiteX7" fmla="*/ 9180846 w 9199498"/>
              <a:gd name="connsiteY7" fmla="*/ 211054 h 958442"/>
              <a:gd name="connsiteX8" fmla="*/ 9199498 w 9199498"/>
              <a:gd name="connsiteY8" fmla="*/ 523875 h 958442"/>
              <a:gd name="connsiteX9" fmla="*/ 9199498 w 9199498"/>
              <a:gd name="connsiteY9" fmla="*/ 523875 h 958442"/>
              <a:gd name="connsiteX10" fmla="*/ 8380348 w 9199498"/>
              <a:gd name="connsiteY10" fmla="*/ 381000 h 958442"/>
              <a:gd name="connsiteX11" fmla="*/ 7427848 w 9199498"/>
              <a:gd name="connsiteY11" fmla="*/ 266700 h 958442"/>
              <a:gd name="connsiteX12" fmla="*/ 6122923 w 9199498"/>
              <a:gd name="connsiteY12" fmla="*/ 209550 h 958442"/>
              <a:gd name="connsiteX13" fmla="*/ 4932298 w 9199498"/>
              <a:gd name="connsiteY13" fmla="*/ 323850 h 958442"/>
              <a:gd name="connsiteX14" fmla="*/ 3798823 w 9199498"/>
              <a:gd name="connsiteY14" fmla="*/ 552450 h 958442"/>
              <a:gd name="connsiteX15" fmla="*/ 2846323 w 9199498"/>
              <a:gd name="connsiteY15" fmla="*/ 781050 h 958442"/>
              <a:gd name="connsiteX16" fmla="*/ 2217673 w 9199498"/>
              <a:gd name="connsiteY16" fmla="*/ 819150 h 958442"/>
              <a:gd name="connsiteX17" fmla="*/ 1674748 w 9199498"/>
              <a:gd name="connsiteY17" fmla="*/ 771525 h 958442"/>
              <a:gd name="connsiteX18" fmla="*/ 1160398 w 9199498"/>
              <a:gd name="connsiteY18" fmla="*/ 657225 h 958442"/>
              <a:gd name="connsiteX19" fmla="*/ 417448 w 9199498"/>
              <a:gd name="connsiteY19" fmla="*/ 419100 h 958442"/>
              <a:gd name="connsiteX20" fmla="*/ 7873 w 9199498"/>
              <a:gd name="connsiteY20" fmla="*/ 238125 h 958442"/>
              <a:gd name="connsiteX21" fmla="*/ 26923 w 9199498"/>
              <a:gd name="connsiteY21" fmla="*/ 76200 h 958442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538657 w 9199639"/>
              <a:gd name="connsiteY1" fmla="*/ 328292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1157 w 9165963"/>
              <a:gd name="connsiteY23" fmla="*/ 151266 h 833438"/>
              <a:gd name="connsiteX0" fmla="*/ 110537 w 9165963"/>
              <a:gd name="connsiteY0" fmla="*/ 681454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10537 w 9165963"/>
              <a:gd name="connsiteY23" fmla="*/ 681454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884368 w 9165963"/>
              <a:gd name="connsiteY10" fmla="*/ 596477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346672 w 9165963"/>
              <a:gd name="connsiteY10" fmla="*/ 381000 h 833438"/>
              <a:gd name="connsiteX11" fmla="*/ 7394172 w 9165963"/>
              <a:gd name="connsiteY11" fmla="*/ 266700 h 833438"/>
              <a:gd name="connsiteX12" fmla="*/ 6089247 w 9165963"/>
              <a:gd name="connsiteY12" fmla="*/ 209550 h 833438"/>
              <a:gd name="connsiteX13" fmla="*/ 4898622 w 9165963"/>
              <a:gd name="connsiteY13" fmla="*/ 323850 h 833438"/>
              <a:gd name="connsiteX14" fmla="*/ 3765147 w 9165963"/>
              <a:gd name="connsiteY14" fmla="*/ 552450 h 833438"/>
              <a:gd name="connsiteX15" fmla="*/ 2812647 w 9165963"/>
              <a:gd name="connsiteY15" fmla="*/ 781050 h 833438"/>
              <a:gd name="connsiteX16" fmla="*/ 2183997 w 9165963"/>
              <a:gd name="connsiteY16" fmla="*/ 819150 h 833438"/>
              <a:gd name="connsiteX17" fmla="*/ 1641072 w 9165963"/>
              <a:gd name="connsiteY17" fmla="*/ 771525 h 833438"/>
              <a:gd name="connsiteX18" fmla="*/ 1126722 w 9165963"/>
              <a:gd name="connsiteY18" fmla="*/ 657225 h 833438"/>
              <a:gd name="connsiteX19" fmla="*/ 383772 w 9165963"/>
              <a:gd name="connsiteY19" fmla="*/ 419100 h 833438"/>
              <a:gd name="connsiteX20" fmla="*/ 105559 w 9165963"/>
              <a:gd name="connsiteY20" fmla="*/ 301086 h 833438"/>
              <a:gd name="connsiteX21" fmla="*/ 104721 w 9165963"/>
              <a:gd name="connsiteY21" fmla="*/ 314912 h 833438"/>
              <a:gd name="connsiteX22" fmla="*/ 103502 w 9165963"/>
              <a:gd name="connsiteY22" fmla="*/ 160985 h 833438"/>
              <a:gd name="connsiteX0" fmla="*/ 103502 w 9134476"/>
              <a:gd name="connsiteY0" fmla="*/ 160985 h 833438"/>
              <a:gd name="connsiteX1" fmla="*/ 444036 w 9134476"/>
              <a:gd name="connsiteY1" fmla="*/ 323468 h 833438"/>
              <a:gd name="connsiteX2" fmla="*/ 1250547 w 9134476"/>
              <a:gd name="connsiteY2" fmla="*/ 628650 h 833438"/>
              <a:gd name="connsiteX3" fmla="*/ 2393547 w 9134476"/>
              <a:gd name="connsiteY3" fmla="*/ 790575 h 833438"/>
              <a:gd name="connsiteX4" fmla="*/ 4088997 w 9134476"/>
              <a:gd name="connsiteY4" fmla="*/ 371475 h 833438"/>
              <a:gd name="connsiteX5" fmla="*/ 5565372 w 9134476"/>
              <a:gd name="connsiteY5" fmla="*/ 66675 h 833438"/>
              <a:gd name="connsiteX6" fmla="*/ 6984597 w 9134476"/>
              <a:gd name="connsiteY6" fmla="*/ 0 h 833438"/>
              <a:gd name="connsiteX7" fmla="*/ 7809953 w 9134476"/>
              <a:gd name="connsiteY7" fmla="*/ 20221 h 833438"/>
              <a:gd name="connsiteX8" fmla="*/ 9116651 w 9134476"/>
              <a:gd name="connsiteY8" fmla="*/ 208652 h 833438"/>
              <a:gd name="connsiteX9" fmla="*/ 9095435 w 9134476"/>
              <a:gd name="connsiteY9" fmla="*/ 523875 h 833438"/>
              <a:gd name="connsiteX10" fmla="*/ 8346672 w 9134476"/>
              <a:gd name="connsiteY10" fmla="*/ 381000 h 833438"/>
              <a:gd name="connsiteX11" fmla="*/ 7394172 w 9134476"/>
              <a:gd name="connsiteY11" fmla="*/ 266700 h 833438"/>
              <a:gd name="connsiteX12" fmla="*/ 6089247 w 9134476"/>
              <a:gd name="connsiteY12" fmla="*/ 209550 h 833438"/>
              <a:gd name="connsiteX13" fmla="*/ 4898622 w 9134476"/>
              <a:gd name="connsiteY13" fmla="*/ 323850 h 833438"/>
              <a:gd name="connsiteX14" fmla="*/ 3765147 w 9134476"/>
              <a:gd name="connsiteY14" fmla="*/ 552450 h 833438"/>
              <a:gd name="connsiteX15" fmla="*/ 2812647 w 9134476"/>
              <a:gd name="connsiteY15" fmla="*/ 781050 h 833438"/>
              <a:gd name="connsiteX16" fmla="*/ 2183997 w 9134476"/>
              <a:gd name="connsiteY16" fmla="*/ 819150 h 833438"/>
              <a:gd name="connsiteX17" fmla="*/ 1641072 w 9134476"/>
              <a:gd name="connsiteY17" fmla="*/ 771525 h 833438"/>
              <a:gd name="connsiteX18" fmla="*/ 1126722 w 9134476"/>
              <a:gd name="connsiteY18" fmla="*/ 657225 h 833438"/>
              <a:gd name="connsiteX19" fmla="*/ 383772 w 9134476"/>
              <a:gd name="connsiteY19" fmla="*/ 419100 h 833438"/>
              <a:gd name="connsiteX20" fmla="*/ 105559 w 9134476"/>
              <a:gd name="connsiteY20" fmla="*/ 301086 h 833438"/>
              <a:gd name="connsiteX21" fmla="*/ 104721 w 9134476"/>
              <a:gd name="connsiteY21" fmla="*/ 314912 h 833438"/>
              <a:gd name="connsiteX22" fmla="*/ 103502 w 9134476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095435 w 9116651"/>
              <a:gd name="connsiteY9" fmla="*/ 523875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114197 w 9116651"/>
              <a:gd name="connsiteY9" fmla="*/ 548100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8835197 w 9114197"/>
              <a:gd name="connsiteY8" fmla="*/ 208652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9111897 w 9114197"/>
              <a:gd name="connsiteY8" fmla="*/ 230459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2664"/>
              <a:gd name="connsiteY0" fmla="*/ 160985 h 833438"/>
              <a:gd name="connsiteX1" fmla="*/ 444036 w 9112664"/>
              <a:gd name="connsiteY1" fmla="*/ 323468 h 833438"/>
              <a:gd name="connsiteX2" fmla="*/ 1250547 w 9112664"/>
              <a:gd name="connsiteY2" fmla="*/ 628650 h 833438"/>
              <a:gd name="connsiteX3" fmla="*/ 2393547 w 9112664"/>
              <a:gd name="connsiteY3" fmla="*/ 790575 h 833438"/>
              <a:gd name="connsiteX4" fmla="*/ 4088997 w 9112664"/>
              <a:gd name="connsiteY4" fmla="*/ 371475 h 833438"/>
              <a:gd name="connsiteX5" fmla="*/ 5565372 w 9112664"/>
              <a:gd name="connsiteY5" fmla="*/ 66675 h 833438"/>
              <a:gd name="connsiteX6" fmla="*/ 6984597 w 9112664"/>
              <a:gd name="connsiteY6" fmla="*/ 0 h 833438"/>
              <a:gd name="connsiteX7" fmla="*/ 7809953 w 9112664"/>
              <a:gd name="connsiteY7" fmla="*/ 20221 h 833438"/>
              <a:gd name="connsiteX8" fmla="*/ 9111897 w 9112664"/>
              <a:gd name="connsiteY8" fmla="*/ 230459 h 833438"/>
              <a:gd name="connsiteX9" fmla="*/ 8961760 w 9112664"/>
              <a:gd name="connsiteY9" fmla="*/ 528733 h 833438"/>
              <a:gd name="connsiteX10" fmla="*/ 8346672 w 9112664"/>
              <a:gd name="connsiteY10" fmla="*/ 381000 h 833438"/>
              <a:gd name="connsiteX11" fmla="*/ 7394172 w 9112664"/>
              <a:gd name="connsiteY11" fmla="*/ 266700 h 833438"/>
              <a:gd name="connsiteX12" fmla="*/ 6089247 w 9112664"/>
              <a:gd name="connsiteY12" fmla="*/ 209550 h 833438"/>
              <a:gd name="connsiteX13" fmla="*/ 4898622 w 9112664"/>
              <a:gd name="connsiteY13" fmla="*/ 323850 h 833438"/>
              <a:gd name="connsiteX14" fmla="*/ 3765147 w 9112664"/>
              <a:gd name="connsiteY14" fmla="*/ 552450 h 833438"/>
              <a:gd name="connsiteX15" fmla="*/ 2812647 w 9112664"/>
              <a:gd name="connsiteY15" fmla="*/ 781050 h 833438"/>
              <a:gd name="connsiteX16" fmla="*/ 2183997 w 9112664"/>
              <a:gd name="connsiteY16" fmla="*/ 819150 h 833438"/>
              <a:gd name="connsiteX17" fmla="*/ 1641072 w 9112664"/>
              <a:gd name="connsiteY17" fmla="*/ 771525 h 833438"/>
              <a:gd name="connsiteX18" fmla="*/ 1126722 w 9112664"/>
              <a:gd name="connsiteY18" fmla="*/ 657225 h 833438"/>
              <a:gd name="connsiteX19" fmla="*/ 383772 w 9112664"/>
              <a:gd name="connsiteY19" fmla="*/ 419100 h 833438"/>
              <a:gd name="connsiteX20" fmla="*/ 105559 w 9112664"/>
              <a:gd name="connsiteY20" fmla="*/ 301086 h 833438"/>
              <a:gd name="connsiteX21" fmla="*/ 104721 w 9112664"/>
              <a:gd name="connsiteY21" fmla="*/ 314912 h 833438"/>
              <a:gd name="connsiteX22" fmla="*/ 103502 w 9112664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8961760 w 9111897"/>
              <a:gd name="connsiteY9" fmla="*/ 528733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9111820 w 9111897"/>
              <a:gd name="connsiteY9" fmla="*/ 574746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809953 w 9111897"/>
              <a:gd name="connsiteY8" fmla="*/ 33896 h 847113"/>
              <a:gd name="connsiteX9" fmla="*/ 9111897 w 9111897"/>
              <a:gd name="connsiteY9" fmla="*/ 244134 h 847113"/>
              <a:gd name="connsiteX10" fmla="*/ 9111820 w 9111897"/>
              <a:gd name="connsiteY10" fmla="*/ 588421 h 847113"/>
              <a:gd name="connsiteX11" fmla="*/ 8346672 w 9111897"/>
              <a:gd name="connsiteY11" fmla="*/ 394675 h 847113"/>
              <a:gd name="connsiteX12" fmla="*/ 7394172 w 9111897"/>
              <a:gd name="connsiteY12" fmla="*/ 280375 h 847113"/>
              <a:gd name="connsiteX13" fmla="*/ 6089247 w 9111897"/>
              <a:gd name="connsiteY13" fmla="*/ 223225 h 847113"/>
              <a:gd name="connsiteX14" fmla="*/ 4898622 w 9111897"/>
              <a:gd name="connsiteY14" fmla="*/ 337525 h 847113"/>
              <a:gd name="connsiteX15" fmla="*/ 3765147 w 9111897"/>
              <a:gd name="connsiteY15" fmla="*/ 566125 h 847113"/>
              <a:gd name="connsiteX16" fmla="*/ 2812647 w 9111897"/>
              <a:gd name="connsiteY16" fmla="*/ 794725 h 847113"/>
              <a:gd name="connsiteX17" fmla="*/ 2183997 w 9111897"/>
              <a:gd name="connsiteY17" fmla="*/ 832825 h 847113"/>
              <a:gd name="connsiteX18" fmla="*/ 1641072 w 9111897"/>
              <a:gd name="connsiteY18" fmla="*/ 785200 h 847113"/>
              <a:gd name="connsiteX19" fmla="*/ 1126722 w 9111897"/>
              <a:gd name="connsiteY19" fmla="*/ 670900 h 847113"/>
              <a:gd name="connsiteX20" fmla="*/ 383772 w 9111897"/>
              <a:gd name="connsiteY20" fmla="*/ 432775 h 847113"/>
              <a:gd name="connsiteX21" fmla="*/ 105559 w 9111897"/>
              <a:gd name="connsiteY21" fmla="*/ 314761 h 847113"/>
              <a:gd name="connsiteX22" fmla="*/ 104721 w 9111897"/>
              <a:gd name="connsiteY22" fmla="*/ 328587 h 847113"/>
              <a:gd name="connsiteX23" fmla="*/ 103502 w 9111897"/>
              <a:gd name="connsiteY23" fmla="*/ 174660 h 847113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360838 w 9111897"/>
              <a:gd name="connsiteY8" fmla="*/ 784 h 847113"/>
              <a:gd name="connsiteX9" fmla="*/ 7809953 w 9111897"/>
              <a:gd name="connsiteY9" fmla="*/ 33896 h 847113"/>
              <a:gd name="connsiteX10" fmla="*/ 9111897 w 9111897"/>
              <a:gd name="connsiteY10" fmla="*/ 244134 h 847113"/>
              <a:gd name="connsiteX11" fmla="*/ 9111820 w 9111897"/>
              <a:gd name="connsiteY11" fmla="*/ 588421 h 847113"/>
              <a:gd name="connsiteX12" fmla="*/ 8346672 w 9111897"/>
              <a:gd name="connsiteY12" fmla="*/ 394675 h 847113"/>
              <a:gd name="connsiteX13" fmla="*/ 7394172 w 9111897"/>
              <a:gd name="connsiteY13" fmla="*/ 280375 h 847113"/>
              <a:gd name="connsiteX14" fmla="*/ 6089247 w 9111897"/>
              <a:gd name="connsiteY14" fmla="*/ 223225 h 847113"/>
              <a:gd name="connsiteX15" fmla="*/ 4898622 w 9111897"/>
              <a:gd name="connsiteY15" fmla="*/ 337525 h 847113"/>
              <a:gd name="connsiteX16" fmla="*/ 3765147 w 9111897"/>
              <a:gd name="connsiteY16" fmla="*/ 566125 h 847113"/>
              <a:gd name="connsiteX17" fmla="*/ 2812647 w 9111897"/>
              <a:gd name="connsiteY17" fmla="*/ 794725 h 847113"/>
              <a:gd name="connsiteX18" fmla="*/ 2183997 w 9111897"/>
              <a:gd name="connsiteY18" fmla="*/ 832825 h 847113"/>
              <a:gd name="connsiteX19" fmla="*/ 1641072 w 9111897"/>
              <a:gd name="connsiteY19" fmla="*/ 785200 h 847113"/>
              <a:gd name="connsiteX20" fmla="*/ 1126722 w 9111897"/>
              <a:gd name="connsiteY20" fmla="*/ 670900 h 847113"/>
              <a:gd name="connsiteX21" fmla="*/ 383772 w 9111897"/>
              <a:gd name="connsiteY21" fmla="*/ 432775 h 847113"/>
              <a:gd name="connsiteX22" fmla="*/ 105559 w 9111897"/>
              <a:gd name="connsiteY22" fmla="*/ 314761 h 847113"/>
              <a:gd name="connsiteX23" fmla="*/ 104721 w 9111897"/>
              <a:gd name="connsiteY23" fmla="*/ 328587 h 847113"/>
              <a:gd name="connsiteX24" fmla="*/ 103502 w 9111897"/>
              <a:gd name="connsiteY24" fmla="*/ 174660 h 847113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898622 w 9111897"/>
              <a:gd name="connsiteY16" fmla="*/ 347070 h 856658"/>
              <a:gd name="connsiteX17" fmla="*/ 3765147 w 9111897"/>
              <a:gd name="connsiteY17" fmla="*/ 575670 h 856658"/>
              <a:gd name="connsiteX18" fmla="*/ 2812647 w 9111897"/>
              <a:gd name="connsiteY18" fmla="*/ 804270 h 856658"/>
              <a:gd name="connsiteX19" fmla="*/ 2183997 w 9111897"/>
              <a:gd name="connsiteY19" fmla="*/ 842370 h 856658"/>
              <a:gd name="connsiteX20" fmla="*/ 1641072 w 9111897"/>
              <a:gd name="connsiteY20" fmla="*/ 794745 h 856658"/>
              <a:gd name="connsiteX21" fmla="*/ 1126722 w 9111897"/>
              <a:gd name="connsiteY21" fmla="*/ 680445 h 856658"/>
              <a:gd name="connsiteX22" fmla="*/ 383772 w 9111897"/>
              <a:gd name="connsiteY22" fmla="*/ 442320 h 856658"/>
              <a:gd name="connsiteX23" fmla="*/ 105559 w 9111897"/>
              <a:gd name="connsiteY23" fmla="*/ 324306 h 856658"/>
              <a:gd name="connsiteX24" fmla="*/ 104721 w 9111897"/>
              <a:gd name="connsiteY24" fmla="*/ 338132 h 856658"/>
              <a:gd name="connsiteX25" fmla="*/ 103502 w 9111897"/>
              <a:gd name="connsiteY25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467506 w 9111897"/>
              <a:gd name="connsiteY16" fmla="*/ 27985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168512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93418 w 9111897"/>
              <a:gd name="connsiteY18" fmla="*/ 439629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55895 w 9111897"/>
              <a:gd name="connsiteY18" fmla="*/ 391212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22862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03313 w 9111897"/>
              <a:gd name="connsiteY17" fmla="*/ 332545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47237 w 9111897"/>
              <a:gd name="connsiteY16" fmla="*/ 260506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2075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03312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11190 w 9111897"/>
              <a:gd name="connsiteY16" fmla="*/ 318038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20571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173673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09512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8212 h 860665"/>
              <a:gd name="connsiteX1" fmla="*/ 444036 w 9111897"/>
              <a:gd name="connsiteY1" fmla="*/ 350695 h 860665"/>
              <a:gd name="connsiteX2" fmla="*/ 1250547 w 9111897"/>
              <a:gd name="connsiteY2" fmla="*/ 655877 h 860665"/>
              <a:gd name="connsiteX3" fmla="*/ 2393547 w 9111897"/>
              <a:gd name="connsiteY3" fmla="*/ 817802 h 860665"/>
              <a:gd name="connsiteX4" fmla="*/ 4088997 w 9111897"/>
              <a:gd name="connsiteY4" fmla="*/ 398702 h 860665"/>
              <a:gd name="connsiteX5" fmla="*/ 5565372 w 9111897"/>
              <a:gd name="connsiteY5" fmla="*/ 93902 h 860665"/>
              <a:gd name="connsiteX6" fmla="*/ 6160424 w 9111897"/>
              <a:gd name="connsiteY6" fmla="*/ 14982 h 860665"/>
              <a:gd name="connsiteX7" fmla="*/ 6683774 w 9111897"/>
              <a:gd name="connsiteY7" fmla="*/ 4007 h 860665"/>
              <a:gd name="connsiteX8" fmla="*/ 7360838 w 9111897"/>
              <a:gd name="connsiteY8" fmla="*/ 14336 h 860665"/>
              <a:gd name="connsiteX9" fmla="*/ 7809953 w 9111897"/>
              <a:gd name="connsiteY9" fmla="*/ 47448 h 860665"/>
              <a:gd name="connsiteX10" fmla="*/ 9111897 w 9111897"/>
              <a:gd name="connsiteY10" fmla="*/ 257686 h 860665"/>
              <a:gd name="connsiteX11" fmla="*/ 9111820 w 9111897"/>
              <a:gd name="connsiteY11" fmla="*/ 601973 h 860665"/>
              <a:gd name="connsiteX12" fmla="*/ 8346672 w 9111897"/>
              <a:gd name="connsiteY12" fmla="*/ 408227 h 860665"/>
              <a:gd name="connsiteX13" fmla="*/ 7394172 w 9111897"/>
              <a:gd name="connsiteY13" fmla="*/ 293927 h 860665"/>
              <a:gd name="connsiteX14" fmla="*/ 6729206 w 9111897"/>
              <a:gd name="connsiteY14" fmla="*/ 240284 h 860665"/>
              <a:gd name="connsiteX15" fmla="*/ 6014194 w 9111897"/>
              <a:gd name="connsiteY15" fmla="*/ 231954 h 860665"/>
              <a:gd name="connsiteX16" fmla="*/ 4997120 w 9111897"/>
              <a:gd name="connsiteY16" fmla="*/ 341412 h 860665"/>
              <a:gd name="connsiteX17" fmla="*/ 4327753 w 9111897"/>
              <a:gd name="connsiteY17" fmla="*/ 463004 h 860665"/>
              <a:gd name="connsiteX18" fmla="*/ 3765147 w 9111897"/>
              <a:gd name="connsiteY18" fmla="*/ 579677 h 860665"/>
              <a:gd name="connsiteX19" fmla="*/ 2812647 w 9111897"/>
              <a:gd name="connsiteY19" fmla="*/ 808277 h 860665"/>
              <a:gd name="connsiteX20" fmla="*/ 2183997 w 9111897"/>
              <a:gd name="connsiteY20" fmla="*/ 846377 h 860665"/>
              <a:gd name="connsiteX21" fmla="*/ 1641072 w 9111897"/>
              <a:gd name="connsiteY21" fmla="*/ 798752 h 860665"/>
              <a:gd name="connsiteX22" fmla="*/ 1126722 w 9111897"/>
              <a:gd name="connsiteY22" fmla="*/ 684452 h 860665"/>
              <a:gd name="connsiteX23" fmla="*/ 383772 w 9111897"/>
              <a:gd name="connsiteY23" fmla="*/ 446327 h 860665"/>
              <a:gd name="connsiteX24" fmla="*/ 105559 w 9111897"/>
              <a:gd name="connsiteY24" fmla="*/ 328313 h 860665"/>
              <a:gd name="connsiteX25" fmla="*/ 104721 w 9111897"/>
              <a:gd name="connsiteY25" fmla="*/ 342139 h 860665"/>
              <a:gd name="connsiteX26" fmla="*/ 103502 w 9111897"/>
              <a:gd name="connsiteY26" fmla="*/ 188212 h 860665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160425 w 9111897"/>
              <a:gd name="connsiteY6" fmla="*/ 20659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91440 h 863893"/>
              <a:gd name="connsiteX1" fmla="*/ 444036 w 9111897"/>
              <a:gd name="connsiteY1" fmla="*/ 353923 h 863893"/>
              <a:gd name="connsiteX2" fmla="*/ 1250547 w 9111897"/>
              <a:gd name="connsiteY2" fmla="*/ 659105 h 863893"/>
              <a:gd name="connsiteX3" fmla="*/ 2393547 w 9111897"/>
              <a:gd name="connsiteY3" fmla="*/ 821030 h 863893"/>
              <a:gd name="connsiteX4" fmla="*/ 4088997 w 9111897"/>
              <a:gd name="connsiteY4" fmla="*/ 401930 h 863893"/>
              <a:gd name="connsiteX5" fmla="*/ 5251119 w 9111897"/>
              <a:gd name="connsiteY5" fmla="*/ 174597 h 863893"/>
              <a:gd name="connsiteX6" fmla="*/ 6160425 w 9111897"/>
              <a:gd name="connsiteY6" fmla="*/ 27894 h 863893"/>
              <a:gd name="connsiteX7" fmla="*/ 6683774 w 9111897"/>
              <a:gd name="connsiteY7" fmla="*/ 7235 h 863893"/>
              <a:gd name="connsiteX8" fmla="*/ 7360838 w 9111897"/>
              <a:gd name="connsiteY8" fmla="*/ 17564 h 863893"/>
              <a:gd name="connsiteX9" fmla="*/ 7809953 w 9111897"/>
              <a:gd name="connsiteY9" fmla="*/ 50676 h 863893"/>
              <a:gd name="connsiteX10" fmla="*/ 9111897 w 9111897"/>
              <a:gd name="connsiteY10" fmla="*/ 260914 h 863893"/>
              <a:gd name="connsiteX11" fmla="*/ 9111820 w 9111897"/>
              <a:gd name="connsiteY11" fmla="*/ 605201 h 863893"/>
              <a:gd name="connsiteX12" fmla="*/ 8346672 w 9111897"/>
              <a:gd name="connsiteY12" fmla="*/ 411455 h 863893"/>
              <a:gd name="connsiteX13" fmla="*/ 7394172 w 9111897"/>
              <a:gd name="connsiteY13" fmla="*/ 297155 h 863893"/>
              <a:gd name="connsiteX14" fmla="*/ 6729206 w 9111897"/>
              <a:gd name="connsiteY14" fmla="*/ 243512 h 863893"/>
              <a:gd name="connsiteX15" fmla="*/ 6014194 w 9111897"/>
              <a:gd name="connsiteY15" fmla="*/ 235182 h 863893"/>
              <a:gd name="connsiteX16" fmla="*/ 4997120 w 9111897"/>
              <a:gd name="connsiteY16" fmla="*/ 344640 h 863893"/>
              <a:gd name="connsiteX17" fmla="*/ 4327753 w 9111897"/>
              <a:gd name="connsiteY17" fmla="*/ 466232 h 863893"/>
              <a:gd name="connsiteX18" fmla="*/ 3765147 w 9111897"/>
              <a:gd name="connsiteY18" fmla="*/ 582905 h 863893"/>
              <a:gd name="connsiteX19" fmla="*/ 2812647 w 9111897"/>
              <a:gd name="connsiteY19" fmla="*/ 811505 h 863893"/>
              <a:gd name="connsiteX20" fmla="*/ 2183997 w 9111897"/>
              <a:gd name="connsiteY20" fmla="*/ 849605 h 863893"/>
              <a:gd name="connsiteX21" fmla="*/ 1641072 w 9111897"/>
              <a:gd name="connsiteY21" fmla="*/ 801980 h 863893"/>
              <a:gd name="connsiteX22" fmla="*/ 1126722 w 9111897"/>
              <a:gd name="connsiteY22" fmla="*/ 687680 h 863893"/>
              <a:gd name="connsiteX23" fmla="*/ 383772 w 9111897"/>
              <a:gd name="connsiteY23" fmla="*/ 449555 h 863893"/>
              <a:gd name="connsiteX24" fmla="*/ 105559 w 9111897"/>
              <a:gd name="connsiteY24" fmla="*/ 331541 h 863893"/>
              <a:gd name="connsiteX25" fmla="*/ 104721 w 9111897"/>
              <a:gd name="connsiteY25" fmla="*/ 345367 h 863893"/>
              <a:gd name="connsiteX26" fmla="*/ 103502 w 9111897"/>
              <a:gd name="connsiteY26" fmla="*/ 191440 h 863893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46672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750016 w 9111897"/>
              <a:gd name="connsiteY12" fmla="*/ 513955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83772 w 9111897"/>
              <a:gd name="connsiteY23" fmla="*/ 447161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1064962"/>
              <a:gd name="connsiteX1" fmla="*/ 444036 w 9111897"/>
              <a:gd name="connsiteY1" fmla="*/ 351529 h 1064962"/>
              <a:gd name="connsiteX2" fmla="*/ 1250547 w 9111897"/>
              <a:gd name="connsiteY2" fmla="*/ 656711 h 1064962"/>
              <a:gd name="connsiteX3" fmla="*/ 2393547 w 9111897"/>
              <a:gd name="connsiteY3" fmla="*/ 818636 h 1064962"/>
              <a:gd name="connsiteX4" fmla="*/ 4088997 w 9111897"/>
              <a:gd name="connsiteY4" fmla="*/ 399536 h 1064962"/>
              <a:gd name="connsiteX5" fmla="*/ 5307403 w 9111897"/>
              <a:gd name="connsiteY5" fmla="*/ 147994 h 1064962"/>
              <a:gd name="connsiteX6" fmla="*/ 6160425 w 9111897"/>
              <a:gd name="connsiteY6" fmla="*/ 25500 h 1064962"/>
              <a:gd name="connsiteX7" fmla="*/ 6777582 w 9111897"/>
              <a:gd name="connsiteY7" fmla="*/ 0 h 1064962"/>
              <a:gd name="connsiteX8" fmla="*/ 7360838 w 9111897"/>
              <a:gd name="connsiteY8" fmla="*/ 15170 h 1064962"/>
              <a:gd name="connsiteX9" fmla="*/ 7809953 w 9111897"/>
              <a:gd name="connsiteY9" fmla="*/ 48282 h 1064962"/>
              <a:gd name="connsiteX10" fmla="*/ 9111897 w 9111897"/>
              <a:gd name="connsiteY10" fmla="*/ 258520 h 1064962"/>
              <a:gd name="connsiteX11" fmla="*/ 9111820 w 9111897"/>
              <a:gd name="connsiteY11" fmla="*/ 602807 h 1064962"/>
              <a:gd name="connsiteX12" fmla="*/ 8750016 w 9111897"/>
              <a:gd name="connsiteY12" fmla="*/ 515596 h 1064962"/>
              <a:gd name="connsiteX13" fmla="*/ 7394172 w 9111897"/>
              <a:gd name="connsiteY13" fmla="*/ 294761 h 1064962"/>
              <a:gd name="connsiteX14" fmla="*/ 6729206 w 9111897"/>
              <a:gd name="connsiteY14" fmla="*/ 241118 h 1064962"/>
              <a:gd name="connsiteX15" fmla="*/ 6014194 w 9111897"/>
              <a:gd name="connsiteY15" fmla="*/ 232788 h 1064962"/>
              <a:gd name="connsiteX16" fmla="*/ 4997120 w 9111897"/>
              <a:gd name="connsiteY16" fmla="*/ 342246 h 1064962"/>
              <a:gd name="connsiteX17" fmla="*/ 4327753 w 9111897"/>
              <a:gd name="connsiteY17" fmla="*/ 463838 h 1064962"/>
              <a:gd name="connsiteX18" fmla="*/ 3765147 w 9111897"/>
              <a:gd name="connsiteY18" fmla="*/ 580511 h 1064962"/>
              <a:gd name="connsiteX19" fmla="*/ 2812647 w 9111897"/>
              <a:gd name="connsiteY19" fmla="*/ 809111 h 1064962"/>
              <a:gd name="connsiteX20" fmla="*/ 2183997 w 9111897"/>
              <a:gd name="connsiteY20" fmla="*/ 847211 h 1064962"/>
              <a:gd name="connsiteX21" fmla="*/ 1641072 w 9111897"/>
              <a:gd name="connsiteY21" fmla="*/ 799586 h 1064962"/>
              <a:gd name="connsiteX22" fmla="*/ 1068413 w 9111897"/>
              <a:gd name="connsiteY22" fmla="*/ 1019677 h 1064962"/>
              <a:gd name="connsiteX23" fmla="*/ 371294 w 9111897"/>
              <a:gd name="connsiteY23" fmla="*/ 527874 h 1064962"/>
              <a:gd name="connsiteX24" fmla="*/ 105559 w 9111897"/>
              <a:gd name="connsiteY24" fmla="*/ 329147 h 1064962"/>
              <a:gd name="connsiteX25" fmla="*/ 104721 w 9111897"/>
              <a:gd name="connsiteY25" fmla="*/ 342973 h 1064962"/>
              <a:gd name="connsiteX26" fmla="*/ 103502 w 9111897"/>
              <a:gd name="connsiteY26" fmla="*/ 189046 h 1064962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087849 w 9111897"/>
              <a:gd name="connsiteY22" fmla="*/ 732100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87849 w 9111897"/>
              <a:gd name="connsiteY0" fmla="*/ 732100 h 892547"/>
              <a:gd name="connsiteX1" fmla="*/ 371294 w 9111897"/>
              <a:gd name="connsiteY1" fmla="*/ 527874 h 892547"/>
              <a:gd name="connsiteX2" fmla="*/ 105559 w 9111897"/>
              <a:gd name="connsiteY2" fmla="*/ 329147 h 892547"/>
              <a:gd name="connsiteX3" fmla="*/ 104721 w 9111897"/>
              <a:gd name="connsiteY3" fmla="*/ 342973 h 892547"/>
              <a:gd name="connsiteX4" fmla="*/ 103502 w 9111897"/>
              <a:gd name="connsiteY4" fmla="*/ 189046 h 892547"/>
              <a:gd name="connsiteX5" fmla="*/ 444036 w 9111897"/>
              <a:gd name="connsiteY5" fmla="*/ 351529 h 892547"/>
              <a:gd name="connsiteX6" fmla="*/ 1250547 w 9111897"/>
              <a:gd name="connsiteY6" fmla="*/ 656711 h 892547"/>
              <a:gd name="connsiteX7" fmla="*/ 2393547 w 9111897"/>
              <a:gd name="connsiteY7" fmla="*/ 818636 h 892547"/>
              <a:gd name="connsiteX8" fmla="*/ 4088997 w 9111897"/>
              <a:gd name="connsiteY8" fmla="*/ 399536 h 892547"/>
              <a:gd name="connsiteX9" fmla="*/ 5307403 w 9111897"/>
              <a:gd name="connsiteY9" fmla="*/ 147994 h 892547"/>
              <a:gd name="connsiteX10" fmla="*/ 6160425 w 9111897"/>
              <a:gd name="connsiteY10" fmla="*/ 25500 h 892547"/>
              <a:gd name="connsiteX11" fmla="*/ 6777582 w 9111897"/>
              <a:gd name="connsiteY11" fmla="*/ 0 h 892547"/>
              <a:gd name="connsiteX12" fmla="*/ 7360838 w 9111897"/>
              <a:gd name="connsiteY12" fmla="*/ 15170 h 892547"/>
              <a:gd name="connsiteX13" fmla="*/ 7809953 w 9111897"/>
              <a:gd name="connsiteY13" fmla="*/ 48282 h 892547"/>
              <a:gd name="connsiteX14" fmla="*/ 9111897 w 9111897"/>
              <a:gd name="connsiteY14" fmla="*/ 258520 h 892547"/>
              <a:gd name="connsiteX15" fmla="*/ 9111820 w 9111897"/>
              <a:gd name="connsiteY15" fmla="*/ 602807 h 892547"/>
              <a:gd name="connsiteX16" fmla="*/ 8750016 w 9111897"/>
              <a:gd name="connsiteY16" fmla="*/ 515596 h 892547"/>
              <a:gd name="connsiteX17" fmla="*/ 7394172 w 9111897"/>
              <a:gd name="connsiteY17" fmla="*/ 294761 h 892547"/>
              <a:gd name="connsiteX18" fmla="*/ 6729206 w 9111897"/>
              <a:gd name="connsiteY18" fmla="*/ 241118 h 892547"/>
              <a:gd name="connsiteX19" fmla="*/ 6014194 w 9111897"/>
              <a:gd name="connsiteY19" fmla="*/ 232788 h 892547"/>
              <a:gd name="connsiteX20" fmla="*/ 4997120 w 9111897"/>
              <a:gd name="connsiteY20" fmla="*/ 342246 h 892547"/>
              <a:gd name="connsiteX21" fmla="*/ 4327753 w 9111897"/>
              <a:gd name="connsiteY21" fmla="*/ 463838 h 892547"/>
              <a:gd name="connsiteX22" fmla="*/ 3765147 w 9111897"/>
              <a:gd name="connsiteY22" fmla="*/ 580511 h 892547"/>
              <a:gd name="connsiteX23" fmla="*/ 2812647 w 9111897"/>
              <a:gd name="connsiteY23" fmla="*/ 809111 h 892547"/>
              <a:gd name="connsiteX24" fmla="*/ 2183997 w 9111897"/>
              <a:gd name="connsiteY24" fmla="*/ 847211 h 892547"/>
              <a:gd name="connsiteX25" fmla="*/ 1731126 w 9111897"/>
              <a:gd name="connsiteY25" fmla="*/ 892547 h 892547"/>
              <a:gd name="connsiteX0" fmla="*/ 1087849 w 9111897"/>
              <a:gd name="connsiteY0" fmla="*/ 732100 h 861499"/>
              <a:gd name="connsiteX1" fmla="*/ 371294 w 9111897"/>
              <a:gd name="connsiteY1" fmla="*/ 527874 h 861499"/>
              <a:gd name="connsiteX2" fmla="*/ 105559 w 9111897"/>
              <a:gd name="connsiteY2" fmla="*/ 329147 h 861499"/>
              <a:gd name="connsiteX3" fmla="*/ 104721 w 9111897"/>
              <a:gd name="connsiteY3" fmla="*/ 342973 h 861499"/>
              <a:gd name="connsiteX4" fmla="*/ 103502 w 9111897"/>
              <a:gd name="connsiteY4" fmla="*/ 189046 h 861499"/>
              <a:gd name="connsiteX5" fmla="*/ 444036 w 9111897"/>
              <a:gd name="connsiteY5" fmla="*/ 351529 h 861499"/>
              <a:gd name="connsiteX6" fmla="*/ 1250547 w 9111897"/>
              <a:gd name="connsiteY6" fmla="*/ 656711 h 861499"/>
              <a:gd name="connsiteX7" fmla="*/ 2393547 w 9111897"/>
              <a:gd name="connsiteY7" fmla="*/ 818636 h 861499"/>
              <a:gd name="connsiteX8" fmla="*/ 4088997 w 9111897"/>
              <a:gd name="connsiteY8" fmla="*/ 399536 h 861499"/>
              <a:gd name="connsiteX9" fmla="*/ 5307403 w 9111897"/>
              <a:gd name="connsiteY9" fmla="*/ 147994 h 861499"/>
              <a:gd name="connsiteX10" fmla="*/ 6160425 w 9111897"/>
              <a:gd name="connsiteY10" fmla="*/ 25500 h 861499"/>
              <a:gd name="connsiteX11" fmla="*/ 6777582 w 9111897"/>
              <a:gd name="connsiteY11" fmla="*/ 0 h 861499"/>
              <a:gd name="connsiteX12" fmla="*/ 7360838 w 9111897"/>
              <a:gd name="connsiteY12" fmla="*/ 15170 h 861499"/>
              <a:gd name="connsiteX13" fmla="*/ 7809953 w 9111897"/>
              <a:gd name="connsiteY13" fmla="*/ 48282 h 861499"/>
              <a:gd name="connsiteX14" fmla="*/ 9111897 w 9111897"/>
              <a:gd name="connsiteY14" fmla="*/ 258520 h 861499"/>
              <a:gd name="connsiteX15" fmla="*/ 9111820 w 9111897"/>
              <a:gd name="connsiteY15" fmla="*/ 602807 h 861499"/>
              <a:gd name="connsiteX16" fmla="*/ 8750016 w 9111897"/>
              <a:gd name="connsiteY16" fmla="*/ 515596 h 861499"/>
              <a:gd name="connsiteX17" fmla="*/ 7394172 w 9111897"/>
              <a:gd name="connsiteY17" fmla="*/ 294761 h 861499"/>
              <a:gd name="connsiteX18" fmla="*/ 6729206 w 9111897"/>
              <a:gd name="connsiteY18" fmla="*/ 241118 h 861499"/>
              <a:gd name="connsiteX19" fmla="*/ 6014194 w 9111897"/>
              <a:gd name="connsiteY19" fmla="*/ 232788 h 861499"/>
              <a:gd name="connsiteX20" fmla="*/ 4997120 w 9111897"/>
              <a:gd name="connsiteY20" fmla="*/ 342246 h 861499"/>
              <a:gd name="connsiteX21" fmla="*/ 4327753 w 9111897"/>
              <a:gd name="connsiteY21" fmla="*/ 463838 h 861499"/>
              <a:gd name="connsiteX22" fmla="*/ 3765147 w 9111897"/>
              <a:gd name="connsiteY22" fmla="*/ 580511 h 861499"/>
              <a:gd name="connsiteX23" fmla="*/ 2812647 w 9111897"/>
              <a:gd name="connsiteY23" fmla="*/ 809111 h 861499"/>
              <a:gd name="connsiteX24" fmla="*/ 2183997 w 9111897"/>
              <a:gd name="connsiteY24" fmla="*/ 847211 h 861499"/>
              <a:gd name="connsiteX25" fmla="*/ 1731126 w 9111897"/>
              <a:gd name="connsiteY25" fmla="*/ 852420 h 861499"/>
              <a:gd name="connsiteX0" fmla="*/ 1087849 w 9111897"/>
              <a:gd name="connsiteY0" fmla="*/ 732100 h 1580668"/>
              <a:gd name="connsiteX1" fmla="*/ 371294 w 9111897"/>
              <a:gd name="connsiteY1" fmla="*/ 527874 h 1580668"/>
              <a:gd name="connsiteX2" fmla="*/ 105559 w 9111897"/>
              <a:gd name="connsiteY2" fmla="*/ 329147 h 1580668"/>
              <a:gd name="connsiteX3" fmla="*/ 104721 w 9111897"/>
              <a:gd name="connsiteY3" fmla="*/ 342973 h 1580668"/>
              <a:gd name="connsiteX4" fmla="*/ 103502 w 9111897"/>
              <a:gd name="connsiteY4" fmla="*/ 189046 h 1580668"/>
              <a:gd name="connsiteX5" fmla="*/ 444036 w 9111897"/>
              <a:gd name="connsiteY5" fmla="*/ 351529 h 1580668"/>
              <a:gd name="connsiteX6" fmla="*/ 1250547 w 9111897"/>
              <a:gd name="connsiteY6" fmla="*/ 656711 h 1580668"/>
              <a:gd name="connsiteX7" fmla="*/ 2393547 w 9111897"/>
              <a:gd name="connsiteY7" fmla="*/ 818636 h 1580668"/>
              <a:gd name="connsiteX8" fmla="*/ 4088997 w 9111897"/>
              <a:gd name="connsiteY8" fmla="*/ 399536 h 1580668"/>
              <a:gd name="connsiteX9" fmla="*/ 5307403 w 9111897"/>
              <a:gd name="connsiteY9" fmla="*/ 147994 h 1580668"/>
              <a:gd name="connsiteX10" fmla="*/ 6160425 w 9111897"/>
              <a:gd name="connsiteY10" fmla="*/ 25500 h 1580668"/>
              <a:gd name="connsiteX11" fmla="*/ 6777582 w 9111897"/>
              <a:gd name="connsiteY11" fmla="*/ 0 h 1580668"/>
              <a:gd name="connsiteX12" fmla="*/ 7360838 w 9111897"/>
              <a:gd name="connsiteY12" fmla="*/ 15170 h 1580668"/>
              <a:gd name="connsiteX13" fmla="*/ 7809953 w 9111897"/>
              <a:gd name="connsiteY13" fmla="*/ 48282 h 1580668"/>
              <a:gd name="connsiteX14" fmla="*/ 9111897 w 9111897"/>
              <a:gd name="connsiteY14" fmla="*/ 258520 h 1580668"/>
              <a:gd name="connsiteX15" fmla="*/ 9111820 w 9111897"/>
              <a:gd name="connsiteY15" fmla="*/ 602807 h 1580668"/>
              <a:gd name="connsiteX16" fmla="*/ 8750016 w 9111897"/>
              <a:gd name="connsiteY16" fmla="*/ 515596 h 1580668"/>
              <a:gd name="connsiteX17" fmla="*/ 7394172 w 9111897"/>
              <a:gd name="connsiteY17" fmla="*/ 294761 h 1580668"/>
              <a:gd name="connsiteX18" fmla="*/ 6729206 w 9111897"/>
              <a:gd name="connsiteY18" fmla="*/ 241118 h 1580668"/>
              <a:gd name="connsiteX19" fmla="*/ 6014194 w 9111897"/>
              <a:gd name="connsiteY19" fmla="*/ 232788 h 1580668"/>
              <a:gd name="connsiteX20" fmla="*/ 4997120 w 9111897"/>
              <a:gd name="connsiteY20" fmla="*/ 342246 h 1580668"/>
              <a:gd name="connsiteX21" fmla="*/ 4327753 w 9111897"/>
              <a:gd name="connsiteY21" fmla="*/ 463838 h 1580668"/>
              <a:gd name="connsiteX22" fmla="*/ 3765147 w 9111897"/>
              <a:gd name="connsiteY22" fmla="*/ 580511 h 1580668"/>
              <a:gd name="connsiteX23" fmla="*/ 2812647 w 9111897"/>
              <a:gd name="connsiteY23" fmla="*/ 809111 h 1580668"/>
              <a:gd name="connsiteX24" fmla="*/ 2395032 w 9111897"/>
              <a:gd name="connsiteY24" fmla="*/ 1573450 h 1580668"/>
              <a:gd name="connsiteX25" fmla="*/ 1731126 w 9111897"/>
              <a:gd name="connsiteY25" fmla="*/ 852420 h 1580668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85134"/>
              <a:gd name="connsiteX1" fmla="*/ 371294 w 9111897"/>
              <a:gd name="connsiteY1" fmla="*/ 527874 h 885134"/>
              <a:gd name="connsiteX2" fmla="*/ 105559 w 9111897"/>
              <a:gd name="connsiteY2" fmla="*/ 329147 h 885134"/>
              <a:gd name="connsiteX3" fmla="*/ 104721 w 9111897"/>
              <a:gd name="connsiteY3" fmla="*/ 342973 h 885134"/>
              <a:gd name="connsiteX4" fmla="*/ 103502 w 9111897"/>
              <a:gd name="connsiteY4" fmla="*/ 189046 h 885134"/>
              <a:gd name="connsiteX5" fmla="*/ 444036 w 9111897"/>
              <a:gd name="connsiteY5" fmla="*/ 351529 h 885134"/>
              <a:gd name="connsiteX6" fmla="*/ 1250547 w 9111897"/>
              <a:gd name="connsiteY6" fmla="*/ 656711 h 885134"/>
              <a:gd name="connsiteX7" fmla="*/ 2393547 w 9111897"/>
              <a:gd name="connsiteY7" fmla="*/ 818636 h 885134"/>
              <a:gd name="connsiteX8" fmla="*/ 4088997 w 9111897"/>
              <a:gd name="connsiteY8" fmla="*/ 399536 h 885134"/>
              <a:gd name="connsiteX9" fmla="*/ 5307403 w 9111897"/>
              <a:gd name="connsiteY9" fmla="*/ 147994 h 885134"/>
              <a:gd name="connsiteX10" fmla="*/ 6160425 w 9111897"/>
              <a:gd name="connsiteY10" fmla="*/ 25500 h 885134"/>
              <a:gd name="connsiteX11" fmla="*/ 6777582 w 9111897"/>
              <a:gd name="connsiteY11" fmla="*/ 0 h 885134"/>
              <a:gd name="connsiteX12" fmla="*/ 7360838 w 9111897"/>
              <a:gd name="connsiteY12" fmla="*/ 15170 h 885134"/>
              <a:gd name="connsiteX13" fmla="*/ 7809953 w 9111897"/>
              <a:gd name="connsiteY13" fmla="*/ 48282 h 885134"/>
              <a:gd name="connsiteX14" fmla="*/ 9111897 w 9111897"/>
              <a:gd name="connsiteY14" fmla="*/ 258520 h 885134"/>
              <a:gd name="connsiteX15" fmla="*/ 9111820 w 9111897"/>
              <a:gd name="connsiteY15" fmla="*/ 602807 h 885134"/>
              <a:gd name="connsiteX16" fmla="*/ 8750016 w 9111897"/>
              <a:gd name="connsiteY16" fmla="*/ 515596 h 885134"/>
              <a:gd name="connsiteX17" fmla="*/ 7394172 w 9111897"/>
              <a:gd name="connsiteY17" fmla="*/ 294761 h 885134"/>
              <a:gd name="connsiteX18" fmla="*/ 6729206 w 9111897"/>
              <a:gd name="connsiteY18" fmla="*/ 241118 h 885134"/>
              <a:gd name="connsiteX19" fmla="*/ 6014194 w 9111897"/>
              <a:gd name="connsiteY19" fmla="*/ 232788 h 885134"/>
              <a:gd name="connsiteX20" fmla="*/ 4997120 w 9111897"/>
              <a:gd name="connsiteY20" fmla="*/ 342246 h 885134"/>
              <a:gd name="connsiteX21" fmla="*/ 4327753 w 9111897"/>
              <a:gd name="connsiteY21" fmla="*/ 463838 h 885134"/>
              <a:gd name="connsiteX22" fmla="*/ 3765147 w 9111897"/>
              <a:gd name="connsiteY22" fmla="*/ 580511 h 885134"/>
              <a:gd name="connsiteX23" fmla="*/ 2812647 w 9111897"/>
              <a:gd name="connsiteY23" fmla="*/ 809111 h 885134"/>
              <a:gd name="connsiteX24" fmla="*/ 2269623 w 9111897"/>
              <a:gd name="connsiteY24" fmla="*/ 885134 h 885134"/>
              <a:gd name="connsiteX25" fmla="*/ 1731126 w 9111897"/>
              <a:gd name="connsiteY25" fmla="*/ 852420 h 885134"/>
              <a:gd name="connsiteX26" fmla="*/ 1087849 w 9111897"/>
              <a:gd name="connsiteY26" fmla="*/ 732100 h 885134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765147 w 9111897"/>
              <a:gd name="connsiteY22" fmla="*/ 580511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0110 w 9111897"/>
              <a:gd name="connsiteY19" fmla="*/ 246164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1238154"/>
              <a:gd name="connsiteX1" fmla="*/ 371294 w 9111897"/>
              <a:gd name="connsiteY1" fmla="*/ 527874 h 1238154"/>
              <a:gd name="connsiteX2" fmla="*/ 105559 w 9111897"/>
              <a:gd name="connsiteY2" fmla="*/ 329147 h 1238154"/>
              <a:gd name="connsiteX3" fmla="*/ 104721 w 9111897"/>
              <a:gd name="connsiteY3" fmla="*/ 342973 h 1238154"/>
              <a:gd name="connsiteX4" fmla="*/ 103502 w 9111897"/>
              <a:gd name="connsiteY4" fmla="*/ 189046 h 1238154"/>
              <a:gd name="connsiteX5" fmla="*/ 444036 w 9111897"/>
              <a:gd name="connsiteY5" fmla="*/ 351529 h 1238154"/>
              <a:gd name="connsiteX6" fmla="*/ 1250547 w 9111897"/>
              <a:gd name="connsiteY6" fmla="*/ 656711 h 1238154"/>
              <a:gd name="connsiteX7" fmla="*/ 2393547 w 9111897"/>
              <a:gd name="connsiteY7" fmla="*/ 818636 h 1238154"/>
              <a:gd name="connsiteX8" fmla="*/ 4088997 w 9111897"/>
              <a:gd name="connsiteY8" fmla="*/ 399536 h 1238154"/>
              <a:gd name="connsiteX9" fmla="*/ 5307403 w 9111897"/>
              <a:gd name="connsiteY9" fmla="*/ 147994 h 1238154"/>
              <a:gd name="connsiteX10" fmla="*/ 6160425 w 9111897"/>
              <a:gd name="connsiteY10" fmla="*/ 25500 h 1238154"/>
              <a:gd name="connsiteX11" fmla="*/ 6777582 w 9111897"/>
              <a:gd name="connsiteY11" fmla="*/ 0 h 1238154"/>
              <a:gd name="connsiteX12" fmla="*/ 7360838 w 9111897"/>
              <a:gd name="connsiteY12" fmla="*/ 15170 h 1238154"/>
              <a:gd name="connsiteX13" fmla="*/ 7809953 w 9111897"/>
              <a:gd name="connsiteY13" fmla="*/ 48282 h 1238154"/>
              <a:gd name="connsiteX14" fmla="*/ 9111897 w 9111897"/>
              <a:gd name="connsiteY14" fmla="*/ 258520 h 1238154"/>
              <a:gd name="connsiteX15" fmla="*/ 8768447 w 9111897"/>
              <a:gd name="connsiteY15" fmla="*/ 1238154 h 1238154"/>
              <a:gd name="connsiteX16" fmla="*/ 8750016 w 9111897"/>
              <a:gd name="connsiteY16" fmla="*/ 515596 h 1238154"/>
              <a:gd name="connsiteX17" fmla="*/ 7556140 w 9111897"/>
              <a:gd name="connsiteY17" fmla="*/ 368328 h 1238154"/>
              <a:gd name="connsiteX18" fmla="*/ 6839345 w 9111897"/>
              <a:gd name="connsiteY18" fmla="*/ 328061 h 1238154"/>
              <a:gd name="connsiteX19" fmla="*/ 6078983 w 9111897"/>
              <a:gd name="connsiteY19" fmla="*/ 326418 h 1238154"/>
              <a:gd name="connsiteX20" fmla="*/ 5133174 w 9111897"/>
              <a:gd name="connsiteY20" fmla="*/ 382373 h 1238154"/>
              <a:gd name="connsiteX21" fmla="*/ 4489721 w 9111897"/>
              <a:gd name="connsiteY21" fmla="*/ 483901 h 1238154"/>
              <a:gd name="connsiteX22" fmla="*/ 3881765 w 9111897"/>
              <a:gd name="connsiteY22" fmla="*/ 600574 h 1238154"/>
              <a:gd name="connsiteX23" fmla="*/ 3065318 w 9111897"/>
              <a:gd name="connsiteY23" fmla="*/ 789048 h 1238154"/>
              <a:gd name="connsiteX24" fmla="*/ 2269623 w 9111897"/>
              <a:gd name="connsiteY24" fmla="*/ 885134 h 1238154"/>
              <a:gd name="connsiteX25" fmla="*/ 1731126 w 9111897"/>
              <a:gd name="connsiteY25" fmla="*/ 852420 h 1238154"/>
              <a:gd name="connsiteX26" fmla="*/ 1087849 w 9111897"/>
              <a:gd name="connsiteY26" fmla="*/ 732100 h 1238154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7576436 w 9111897"/>
              <a:gd name="connsiteY18" fmla="*/ 376686 h 895696"/>
              <a:gd name="connsiteX19" fmla="*/ 6839345 w 9111897"/>
              <a:gd name="connsiteY19" fmla="*/ 328061 h 895696"/>
              <a:gd name="connsiteX20" fmla="*/ 6078983 w 9111897"/>
              <a:gd name="connsiteY20" fmla="*/ 326418 h 895696"/>
              <a:gd name="connsiteX21" fmla="*/ 5133174 w 9111897"/>
              <a:gd name="connsiteY21" fmla="*/ 382373 h 895696"/>
              <a:gd name="connsiteX22" fmla="*/ 4489721 w 9111897"/>
              <a:gd name="connsiteY22" fmla="*/ 483901 h 895696"/>
              <a:gd name="connsiteX23" fmla="*/ 3881765 w 9111897"/>
              <a:gd name="connsiteY23" fmla="*/ 600574 h 895696"/>
              <a:gd name="connsiteX24" fmla="*/ 3065318 w 9111897"/>
              <a:gd name="connsiteY24" fmla="*/ 789048 h 895696"/>
              <a:gd name="connsiteX25" fmla="*/ 2269623 w 9111897"/>
              <a:gd name="connsiteY25" fmla="*/ 885134 h 895696"/>
              <a:gd name="connsiteX26" fmla="*/ 1731126 w 9111897"/>
              <a:gd name="connsiteY26" fmla="*/ 852420 h 895696"/>
              <a:gd name="connsiteX27" fmla="*/ 1087849 w 9111897"/>
              <a:gd name="connsiteY27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7129 w 9111897"/>
              <a:gd name="connsiteY17" fmla="*/ 416813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34923 w 9111897"/>
              <a:gd name="connsiteY12" fmla="*/ 168991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09800 h 873396"/>
              <a:gd name="connsiteX1" fmla="*/ 371294 w 9111897"/>
              <a:gd name="connsiteY1" fmla="*/ 505574 h 873396"/>
              <a:gd name="connsiteX2" fmla="*/ 105559 w 9111897"/>
              <a:gd name="connsiteY2" fmla="*/ 306847 h 873396"/>
              <a:gd name="connsiteX3" fmla="*/ 104721 w 9111897"/>
              <a:gd name="connsiteY3" fmla="*/ 320673 h 873396"/>
              <a:gd name="connsiteX4" fmla="*/ 103502 w 9111897"/>
              <a:gd name="connsiteY4" fmla="*/ 166746 h 873396"/>
              <a:gd name="connsiteX5" fmla="*/ 444036 w 9111897"/>
              <a:gd name="connsiteY5" fmla="*/ 329229 h 873396"/>
              <a:gd name="connsiteX6" fmla="*/ 1250547 w 9111897"/>
              <a:gd name="connsiteY6" fmla="*/ 634411 h 873396"/>
              <a:gd name="connsiteX7" fmla="*/ 2393547 w 9111897"/>
              <a:gd name="connsiteY7" fmla="*/ 796336 h 873396"/>
              <a:gd name="connsiteX8" fmla="*/ 4088997 w 9111897"/>
              <a:gd name="connsiteY8" fmla="*/ 377236 h 873396"/>
              <a:gd name="connsiteX9" fmla="*/ 5307403 w 9111897"/>
              <a:gd name="connsiteY9" fmla="*/ 125694 h 873396"/>
              <a:gd name="connsiteX10" fmla="*/ 6160425 w 9111897"/>
              <a:gd name="connsiteY10" fmla="*/ 3200 h 873396"/>
              <a:gd name="connsiteX11" fmla="*/ 6771104 w 9111897"/>
              <a:gd name="connsiteY11" fmla="*/ 144897 h 873396"/>
              <a:gd name="connsiteX12" fmla="*/ 7334923 w 9111897"/>
              <a:gd name="connsiteY12" fmla="*/ 146691 h 873396"/>
              <a:gd name="connsiteX13" fmla="*/ 7958964 w 9111897"/>
              <a:gd name="connsiteY13" fmla="*/ 173115 h 873396"/>
              <a:gd name="connsiteX14" fmla="*/ 9111897 w 9111897"/>
              <a:gd name="connsiteY14" fmla="*/ 296411 h 873396"/>
              <a:gd name="connsiteX15" fmla="*/ 9111821 w 9111897"/>
              <a:gd name="connsiteY15" fmla="*/ 553757 h 873396"/>
              <a:gd name="connsiteX16" fmla="*/ 8750016 w 9111897"/>
              <a:gd name="connsiteY16" fmla="*/ 493296 h 873396"/>
              <a:gd name="connsiteX17" fmla="*/ 8120651 w 9111897"/>
              <a:gd name="connsiteY17" fmla="*/ 407888 h 873396"/>
              <a:gd name="connsiteX18" fmla="*/ 7556140 w 9111897"/>
              <a:gd name="connsiteY18" fmla="*/ 346028 h 873396"/>
              <a:gd name="connsiteX19" fmla="*/ 7576436 w 9111897"/>
              <a:gd name="connsiteY19" fmla="*/ 354386 h 873396"/>
              <a:gd name="connsiteX20" fmla="*/ 6839345 w 9111897"/>
              <a:gd name="connsiteY20" fmla="*/ 305761 h 873396"/>
              <a:gd name="connsiteX21" fmla="*/ 6001238 w 9111897"/>
              <a:gd name="connsiteY21" fmla="*/ 310806 h 873396"/>
              <a:gd name="connsiteX22" fmla="*/ 5139654 w 9111897"/>
              <a:gd name="connsiteY22" fmla="*/ 366761 h 873396"/>
              <a:gd name="connsiteX23" fmla="*/ 4489721 w 9111897"/>
              <a:gd name="connsiteY23" fmla="*/ 461601 h 873396"/>
              <a:gd name="connsiteX24" fmla="*/ 3881765 w 9111897"/>
              <a:gd name="connsiteY24" fmla="*/ 578274 h 873396"/>
              <a:gd name="connsiteX25" fmla="*/ 3065318 w 9111897"/>
              <a:gd name="connsiteY25" fmla="*/ 766748 h 873396"/>
              <a:gd name="connsiteX26" fmla="*/ 2269623 w 9111897"/>
              <a:gd name="connsiteY26" fmla="*/ 862834 h 873396"/>
              <a:gd name="connsiteX27" fmla="*/ 1731126 w 9111897"/>
              <a:gd name="connsiteY27" fmla="*/ 830120 h 873396"/>
              <a:gd name="connsiteX28" fmla="*/ 1087849 w 9111897"/>
              <a:gd name="connsiteY28" fmla="*/ 709800 h 873396"/>
              <a:gd name="connsiteX0" fmla="*/ 1087849 w 9111897"/>
              <a:gd name="connsiteY0" fmla="*/ 619694 h 783290"/>
              <a:gd name="connsiteX1" fmla="*/ 371294 w 9111897"/>
              <a:gd name="connsiteY1" fmla="*/ 415468 h 783290"/>
              <a:gd name="connsiteX2" fmla="*/ 105559 w 9111897"/>
              <a:gd name="connsiteY2" fmla="*/ 216741 h 783290"/>
              <a:gd name="connsiteX3" fmla="*/ 104721 w 9111897"/>
              <a:gd name="connsiteY3" fmla="*/ 230567 h 783290"/>
              <a:gd name="connsiteX4" fmla="*/ 103502 w 9111897"/>
              <a:gd name="connsiteY4" fmla="*/ 76640 h 783290"/>
              <a:gd name="connsiteX5" fmla="*/ 444036 w 9111897"/>
              <a:gd name="connsiteY5" fmla="*/ 239123 h 783290"/>
              <a:gd name="connsiteX6" fmla="*/ 1250547 w 9111897"/>
              <a:gd name="connsiteY6" fmla="*/ 544305 h 783290"/>
              <a:gd name="connsiteX7" fmla="*/ 2393547 w 9111897"/>
              <a:gd name="connsiteY7" fmla="*/ 706230 h 783290"/>
              <a:gd name="connsiteX8" fmla="*/ 4088997 w 9111897"/>
              <a:gd name="connsiteY8" fmla="*/ 287130 h 783290"/>
              <a:gd name="connsiteX9" fmla="*/ 5307403 w 9111897"/>
              <a:gd name="connsiteY9" fmla="*/ 35588 h 783290"/>
              <a:gd name="connsiteX10" fmla="*/ 6166905 w 9111897"/>
              <a:gd name="connsiteY10" fmla="*/ 73603 h 783290"/>
              <a:gd name="connsiteX11" fmla="*/ 6771104 w 9111897"/>
              <a:gd name="connsiteY11" fmla="*/ 54791 h 783290"/>
              <a:gd name="connsiteX12" fmla="*/ 7334923 w 9111897"/>
              <a:gd name="connsiteY12" fmla="*/ 56585 h 783290"/>
              <a:gd name="connsiteX13" fmla="*/ 7958964 w 9111897"/>
              <a:gd name="connsiteY13" fmla="*/ 83009 h 783290"/>
              <a:gd name="connsiteX14" fmla="*/ 9111897 w 9111897"/>
              <a:gd name="connsiteY14" fmla="*/ 206305 h 783290"/>
              <a:gd name="connsiteX15" fmla="*/ 9111821 w 9111897"/>
              <a:gd name="connsiteY15" fmla="*/ 463651 h 783290"/>
              <a:gd name="connsiteX16" fmla="*/ 8750016 w 9111897"/>
              <a:gd name="connsiteY16" fmla="*/ 403190 h 783290"/>
              <a:gd name="connsiteX17" fmla="*/ 8120651 w 9111897"/>
              <a:gd name="connsiteY17" fmla="*/ 317782 h 783290"/>
              <a:gd name="connsiteX18" fmla="*/ 7556140 w 9111897"/>
              <a:gd name="connsiteY18" fmla="*/ 255922 h 783290"/>
              <a:gd name="connsiteX19" fmla="*/ 7576436 w 9111897"/>
              <a:gd name="connsiteY19" fmla="*/ 264280 h 783290"/>
              <a:gd name="connsiteX20" fmla="*/ 6839345 w 9111897"/>
              <a:gd name="connsiteY20" fmla="*/ 215655 h 783290"/>
              <a:gd name="connsiteX21" fmla="*/ 6001238 w 9111897"/>
              <a:gd name="connsiteY21" fmla="*/ 220700 h 783290"/>
              <a:gd name="connsiteX22" fmla="*/ 5139654 w 9111897"/>
              <a:gd name="connsiteY22" fmla="*/ 276655 h 783290"/>
              <a:gd name="connsiteX23" fmla="*/ 4489721 w 9111897"/>
              <a:gd name="connsiteY23" fmla="*/ 371495 h 783290"/>
              <a:gd name="connsiteX24" fmla="*/ 3881765 w 9111897"/>
              <a:gd name="connsiteY24" fmla="*/ 488168 h 783290"/>
              <a:gd name="connsiteX25" fmla="*/ 3065318 w 9111897"/>
              <a:gd name="connsiteY25" fmla="*/ 676642 h 783290"/>
              <a:gd name="connsiteX26" fmla="*/ 2269623 w 9111897"/>
              <a:gd name="connsiteY26" fmla="*/ 772728 h 783290"/>
              <a:gd name="connsiteX27" fmla="*/ 1731126 w 9111897"/>
              <a:gd name="connsiteY27" fmla="*/ 740014 h 783290"/>
              <a:gd name="connsiteX28" fmla="*/ 1087849 w 9111897"/>
              <a:gd name="connsiteY28" fmla="*/ 619694 h 783290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088997 w 9111897"/>
              <a:gd name="connsiteY8" fmla="*/ 278052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00026 w 9111897"/>
              <a:gd name="connsiteY7" fmla="*/ 503205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2984 w 9111897"/>
              <a:gd name="connsiteY7" fmla="*/ 68377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30591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40288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31111 w 9111897"/>
              <a:gd name="connsiteY6" fmla="*/ 588729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107286 w 9131334"/>
              <a:gd name="connsiteY0" fmla="*/ 564903 h 728499"/>
              <a:gd name="connsiteX1" fmla="*/ 390731 w 9131334"/>
              <a:gd name="connsiteY1" fmla="*/ 360677 h 728499"/>
              <a:gd name="connsiteX2" fmla="*/ 124996 w 9131334"/>
              <a:gd name="connsiteY2" fmla="*/ 161950 h 728499"/>
              <a:gd name="connsiteX3" fmla="*/ 124158 w 9131334"/>
              <a:gd name="connsiteY3" fmla="*/ 175776 h 728499"/>
              <a:gd name="connsiteX4" fmla="*/ 122939 w 9131334"/>
              <a:gd name="connsiteY4" fmla="*/ 21849 h 728499"/>
              <a:gd name="connsiteX5" fmla="*/ 444036 w 9131334"/>
              <a:gd name="connsiteY5" fmla="*/ 284650 h 728499"/>
              <a:gd name="connsiteX6" fmla="*/ 1250548 w 9131334"/>
              <a:gd name="connsiteY6" fmla="*/ 543016 h 728499"/>
              <a:gd name="connsiteX7" fmla="*/ 2438899 w 9131334"/>
              <a:gd name="connsiteY7" fmla="*/ 678190 h 728499"/>
              <a:gd name="connsiteX8" fmla="*/ 4121391 w 9131334"/>
              <a:gd name="connsiteY8" fmla="*/ 312593 h 728499"/>
              <a:gd name="connsiteX9" fmla="*/ 5326840 w 9131334"/>
              <a:gd name="connsiteY9" fmla="*/ 87803 h 728499"/>
              <a:gd name="connsiteX10" fmla="*/ 6186342 w 9131334"/>
              <a:gd name="connsiteY10" fmla="*/ 18812 h 728499"/>
              <a:gd name="connsiteX11" fmla="*/ 6790541 w 9131334"/>
              <a:gd name="connsiteY11" fmla="*/ 0 h 728499"/>
              <a:gd name="connsiteX12" fmla="*/ 7354360 w 9131334"/>
              <a:gd name="connsiteY12" fmla="*/ 1794 h 728499"/>
              <a:gd name="connsiteX13" fmla="*/ 7978401 w 9131334"/>
              <a:gd name="connsiteY13" fmla="*/ 28218 h 728499"/>
              <a:gd name="connsiteX14" fmla="*/ 9131334 w 9131334"/>
              <a:gd name="connsiteY14" fmla="*/ 151514 h 728499"/>
              <a:gd name="connsiteX15" fmla="*/ 9131258 w 9131334"/>
              <a:gd name="connsiteY15" fmla="*/ 408860 h 728499"/>
              <a:gd name="connsiteX16" fmla="*/ 8769453 w 9131334"/>
              <a:gd name="connsiteY16" fmla="*/ 348399 h 728499"/>
              <a:gd name="connsiteX17" fmla="*/ 8140088 w 9131334"/>
              <a:gd name="connsiteY17" fmla="*/ 262991 h 728499"/>
              <a:gd name="connsiteX18" fmla="*/ 7575577 w 9131334"/>
              <a:gd name="connsiteY18" fmla="*/ 201131 h 728499"/>
              <a:gd name="connsiteX19" fmla="*/ 7595873 w 9131334"/>
              <a:gd name="connsiteY19" fmla="*/ 209489 h 728499"/>
              <a:gd name="connsiteX20" fmla="*/ 6858782 w 9131334"/>
              <a:gd name="connsiteY20" fmla="*/ 160864 h 728499"/>
              <a:gd name="connsiteX21" fmla="*/ 6020675 w 9131334"/>
              <a:gd name="connsiteY21" fmla="*/ 165909 h 728499"/>
              <a:gd name="connsiteX22" fmla="*/ 5159091 w 9131334"/>
              <a:gd name="connsiteY22" fmla="*/ 221864 h 728499"/>
              <a:gd name="connsiteX23" fmla="*/ 4509158 w 9131334"/>
              <a:gd name="connsiteY23" fmla="*/ 316704 h 728499"/>
              <a:gd name="connsiteX24" fmla="*/ 3901202 w 9131334"/>
              <a:gd name="connsiteY24" fmla="*/ 433377 h 728499"/>
              <a:gd name="connsiteX25" fmla="*/ 3084755 w 9131334"/>
              <a:gd name="connsiteY25" fmla="*/ 621851 h 728499"/>
              <a:gd name="connsiteX26" fmla="*/ 2289060 w 9131334"/>
              <a:gd name="connsiteY26" fmla="*/ 717937 h 728499"/>
              <a:gd name="connsiteX27" fmla="*/ 1750563 w 9131334"/>
              <a:gd name="connsiteY27" fmla="*/ 685223 h 728499"/>
              <a:gd name="connsiteX28" fmla="*/ 1107286 w 9131334"/>
              <a:gd name="connsiteY28" fmla="*/ 564903 h 728499"/>
              <a:gd name="connsiteX0" fmla="*/ 1081370 w 9105418"/>
              <a:gd name="connsiteY0" fmla="*/ 590553 h 754149"/>
              <a:gd name="connsiteX1" fmla="*/ 364815 w 9105418"/>
              <a:gd name="connsiteY1" fmla="*/ 386327 h 754149"/>
              <a:gd name="connsiteX2" fmla="*/ 99080 w 9105418"/>
              <a:gd name="connsiteY2" fmla="*/ 187600 h 754149"/>
              <a:gd name="connsiteX3" fmla="*/ 98242 w 9105418"/>
              <a:gd name="connsiteY3" fmla="*/ 201426 h 754149"/>
              <a:gd name="connsiteX4" fmla="*/ 97023 w 9105418"/>
              <a:gd name="connsiteY4" fmla="*/ 47499 h 754149"/>
              <a:gd name="connsiteX5" fmla="*/ 444036 w 9105418"/>
              <a:gd name="connsiteY5" fmla="*/ 230045 h 754149"/>
              <a:gd name="connsiteX6" fmla="*/ 1224632 w 9105418"/>
              <a:gd name="connsiteY6" fmla="*/ 568666 h 754149"/>
              <a:gd name="connsiteX7" fmla="*/ 2412983 w 9105418"/>
              <a:gd name="connsiteY7" fmla="*/ 703840 h 754149"/>
              <a:gd name="connsiteX8" fmla="*/ 4095475 w 9105418"/>
              <a:gd name="connsiteY8" fmla="*/ 338243 h 754149"/>
              <a:gd name="connsiteX9" fmla="*/ 5300924 w 9105418"/>
              <a:gd name="connsiteY9" fmla="*/ 113453 h 754149"/>
              <a:gd name="connsiteX10" fmla="*/ 6160426 w 9105418"/>
              <a:gd name="connsiteY10" fmla="*/ 44462 h 754149"/>
              <a:gd name="connsiteX11" fmla="*/ 6764625 w 9105418"/>
              <a:gd name="connsiteY11" fmla="*/ 25650 h 754149"/>
              <a:gd name="connsiteX12" fmla="*/ 7328444 w 9105418"/>
              <a:gd name="connsiteY12" fmla="*/ 27444 h 754149"/>
              <a:gd name="connsiteX13" fmla="*/ 7952485 w 9105418"/>
              <a:gd name="connsiteY13" fmla="*/ 53868 h 754149"/>
              <a:gd name="connsiteX14" fmla="*/ 9105418 w 9105418"/>
              <a:gd name="connsiteY14" fmla="*/ 177164 h 754149"/>
              <a:gd name="connsiteX15" fmla="*/ 9105342 w 9105418"/>
              <a:gd name="connsiteY15" fmla="*/ 434510 h 754149"/>
              <a:gd name="connsiteX16" fmla="*/ 8743537 w 9105418"/>
              <a:gd name="connsiteY16" fmla="*/ 374049 h 754149"/>
              <a:gd name="connsiteX17" fmla="*/ 8114172 w 9105418"/>
              <a:gd name="connsiteY17" fmla="*/ 288641 h 754149"/>
              <a:gd name="connsiteX18" fmla="*/ 7549661 w 9105418"/>
              <a:gd name="connsiteY18" fmla="*/ 226781 h 754149"/>
              <a:gd name="connsiteX19" fmla="*/ 7569957 w 9105418"/>
              <a:gd name="connsiteY19" fmla="*/ 235139 h 754149"/>
              <a:gd name="connsiteX20" fmla="*/ 6832866 w 9105418"/>
              <a:gd name="connsiteY20" fmla="*/ 186514 h 754149"/>
              <a:gd name="connsiteX21" fmla="*/ 5994759 w 9105418"/>
              <a:gd name="connsiteY21" fmla="*/ 191559 h 754149"/>
              <a:gd name="connsiteX22" fmla="*/ 5133175 w 9105418"/>
              <a:gd name="connsiteY22" fmla="*/ 247514 h 754149"/>
              <a:gd name="connsiteX23" fmla="*/ 4483242 w 9105418"/>
              <a:gd name="connsiteY23" fmla="*/ 342354 h 754149"/>
              <a:gd name="connsiteX24" fmla="*/ 3875286 w 9105418"/>
              <a:gd name="connsiteY24" fmla="*/ 459027 h 754149"/>
              <a:gd name="connsiteX25" fmla="*/ 3058839 w 9105418"/>
              <a:gd name="connsiteY25" fmla="*/ 647501 h 754149"/>
              <a:gd name="connsiteX26" fmla="*/ 2263144 w 9105418"/>
              <a:gd name="connsiteY26" fmla="*/ 743587 h 754149"/>
              <a:gd name="connsiteX27" fmla="*/ 1724647 w 9105418"/>
              <a:gd name="connsiteY27" fmla="*/ 710873 h 754149"/>
              <a:gd name="connsiteX28" fmla="*/ 1081370 w 9105418"/>
              <a:gd name="connsiteY28" fmla="*/ 590553 h 75414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857982 w 9079502"/>
              <a:gd name="connsiteY6" fmla="*/ 456938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16290 w 9079502"/>
              <a:gd name="connsiteY6" fmla="*/ 477001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5613 h 1212470"/>
              <a:gd name="connsiteX1" fmla="*/ 338899 w 9079502"/>
              <a:gd name="connsiteY1" fmla="*/ 361387 h 1212470"/>
              <a:gd name="connsiteX2" fmla="*/ 73164 w 9079502"/>
              <a:gd name="connsiteY2" fmla="*/ 162660 h 1212470"/>
              <a:gd name="connsiteX3" fmla="*/ 72326 w 9079502"/>
              <a:gd name="connsiteY3" fmla="*/ 176486 h 1212470"/>
              <a:gd name="connsiteX4" fmla="*/ 74055 w 9079502"/>
              <a:gd name="connsiteY4" fmla="*/ 1186815 h 1212470"/>
              <a:gd name="connsiteX5" fmla="*/ 71107 w 9079502"/>
              <a:gd name="connsiteY5" fmla="*/ 22559 h 1212470"/>
              <a:gd name="connsiteX6" fmla="*/ 444036 w 9079502"/>
              <a:gd name="connsiteY6" fmla="*/ 305425 h 1212470"/>
              <a:gd name="connsiteX7" fmla="*/ 942205 w 9079502"/>
              <a:gd name="connsiteY7" fmla="*/ 471022 h 1212470"/>
              <a:gd name="connsiteX8" fmla="*/ 1263503 w 9079502"/>
              <a:gd name="connsiteY8" fmla="*/ 557102 h 1212470"/>
              <a:gd name="connsiteX9" fmla="*/ 2387067 w 9079502"/>
              <a:gd name="connsiteY9" fmla="*/ 678900 h 1212470"/>
              <a:gd name="connsiteX10" fmla="*/ 4069559 w 9079502"/>
              <a:gd name="connsiteY10" fmla="*/ 313303 h 1212470"/>
              <a:gd name="connsiteX11" fmla="*/ 5275008 w 9079502"/>
              <a:gd name="connsiteY11" fmla="*/ 88513 h 1212470"/>
              <a:gd name="connsiteX12" fmla="*/ 6134510 w 9079502"/>
              <a:gd name="connsiteY12" fmla="*/ 19522 h 1212470"/>
              <a:gd name="connsiteX13" fmla="*/ 6738709 w 9079502"/>
              <a:gd name="connsiteY13" fmla="*/ 710 h 1212470"/>
              <a:gd name="connsiteX14" fmla="*/ 7302528 w 9079502"/>
              <a:gd name="connsiteY14" fmla="*/ 2504 h 1212470"/>
              <a:gd name="connsiteX15" fmla="*/ 7926569 w 9079502"/>
              <a:gd name="connsiteY15" fmla="*/ 28928 h 1212470"/>
              <a:gd name="connsiteX16" fmla="*/ 9079502 w 9079502"/>
              <a:gd name="connsiteY16" fmla="*/ 152224 h 1212470"/>
              <a:gd name="connsiteX17" fmla="*/ 9079426 w 9079502"/>
              <a:gd name="connsiteY17" fmla="*/ 409570 h 1212470"/>
              <a:gd name="connsiteX18" fmla="*/ 8717621 w 9079502"/>
              <a:gd name="connsiteY18" fmla="*/ 349109 h 1212470"/>
              <a:gd name="connsiteX19" fmla="*/ 8088256 w 9079502"/>
              <a:gd name="connsiteY19" fmla="*/ 263701 h 1212470"/>
              <a:gd name="connsiteX20" fmla="*/ 7523745 w 9079502"/>
              <a:gd name="connsiteY20" fmla="*/ 201841 h 1212470"/>
              <a:gd name="connsiteX21" fmla="*/ 7544041 w 9079502"/>
              <a:gd name="connsiteY21" fmla="*/ 210199 h 1212470"/>
              <a:gd name="connsiteX22" fmla="*/ 6806950 w 9079502"/>
              <a:gd name="connsiteY22" fmla="*/ 161574 h 1212470"/>
              <a:gd name="connsiteX23" fmla="*/ 5968843 w 9079502"/>
              <a:gd name="connsiteY23" fmla="*/ 166619 h 1212470"/>
              <a:gd name="connsiteX24" fmla="*/ 5107259 w 9079502"/>
              <a:gd name="connsiteY24" fmla="*/ 222574 h 1212470"/>
              <a:gd name="connsiteX25" fmla="*/ 4457326 w 9079502"/>
              <a:gd name="connsiteY25" fmla="*/ 317414 h 1212470"/>
              <a:gd name="connsiteX26" fmla="*/ 3849370 w 9079502"/>
              <a:gd name="connsiteY26" fmla="*/ 434087 h 1212470"/>
              <a:gd name="connsiteX27" fmla="*/ 3032923 w 9079502"/>
              <a:gd name="connsiteY27" fmla="*/ 622561 h 1212470"/>
              <a:gd name="connsiteX28" fmla="*/ 2237228 w 9079502"/>
              <a:gd name="connsiteY28" fmla="*/ 718647 h 1212470"/>
              <a:gd name="connsiteX29" fmla="*/ 1698731 w 9079502"/>
              <a:gd name="connsiteY29" fmla="*/ 685933 h 1212470"/>
              <a:gd name="connsiteX30" fmla="*/ 1055454 w 9079502"/>
              <a:gd name="connsiteY30" fmla="*/ 565613 h 1212470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611510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163895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275516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21849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182358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48919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115246 w 9007024"/>
              <a:gd name="connsiteY3" fmla="*/ 122168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62296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774477 w 9007024"/>
              <a:gd name="connsiteY8" fmla="*/ 570632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826307 w 9007024"/>
              <a:gd name="connsiteY8" fmla="*/ 604071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770273 w 9007024"/>
              <a:gd name="connsiteY7" fmla="*/ 670949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78564 h 742160"/>
              <a:gd name="connsiteX1" fmla="*/ 266421 w 9007024"/>
              <a:gd name="connsiteY1" fmla="*/ 374338 h 742160"/>
              <a:gd name="connsiteX2" fmla="*/ 686 w 9007024"/>
              <a:gd name="connsiteY2" fmla="*/ 287232 h 742160"/>
              <a:gd name="connsiteX3" fmla="*/ 270736 w 9007024"/>
              <a:gd name="connsiteY3" fmla="*/ 0 h 742160"/>
              <a:gd name="connsiteX4" fmla="*/ 371558 w 9007024"/>
              <a:gd name="connsiteY4" fmla="*/ 318376 h 742160"/>
              <a:gd name="connsiteX5" fmla="*/ 869727 w 9007024"/>
              <a:gd name="connsiteY5" fmla="*/ 483973 h 742160"/>
              <a:gd name="connsiteX6" fmla="*/ 1191025 w 9007024"/>
              <a:gd name="connsiteY6" fmla="*/ 570053 h 742160"/>
              <a:gd name="connsiteX7" fmla="*/ 1841539 w 9007024"/>
              <a:gd name="connsiteY7" fmla="*/ 671234 h 742160"/>
              <a:gd name="connsiteX8" fmla="*/ 2301631 w 9007024"/>
              <a:gd name="connsiteY8" fmla="*/ 685163 h 742160"/>
              <a:gd name="connsiteX9" fmla="*/ 2968839 w 9007024"/>
              <a:gd name="connsiteY9" fmla="*/ 584293 h 742160"/>
              <a:gd name="connsiteX10" fmla="*/ 3997081 w 9007024"/>
              <a:gd name="connsiteY10" fmla="*/ 326254 h 742160"/>
              <a:gd name="connsiteX11" fmla="*/ 5202530 w 9007024"/>
              <a:gd name="connsiteY11" fmla="*/ 101464 h 742160"/>
              <a:gd name="connsiteX12" fmla="*/ 6062032 w 9007024"/>
              <a:gd name="connsiteY12" fmla="*/ 32473 h 742160"/>
              <a:gd name="connsiteX13" fmla="*/ 6666231 w 9007024"/>
              <a:gd name="connsiteY13" fmla="*/ 13661 h 742160"/>
              <a:gd name="connsiteX14" fmla="*/ 7230050 w 9007024"/>
              <a:gd name="connsiteY14" fmla="*/ 15455 h 742160"/>
              <a:gd name="connsiteX15" fmla="*/ 7854091 w 9007024"/>
              <a:gd name="connsiteY15" fmla="*/ 41879 h 742160"/>
              <a:gd name="connsiteX16" fmla="*/ 9007024 w 9007024"/>
              <a:gd name="connsiteY16" fmla="*/ 165175 h 742160"/>
              <a:gd name="connsiteX17" fmla="*/ 9006948 w 9007024"/>
              <a:gd name="connsiteY17" fmla="*/ 422521 h 742160"/>
              <a:gd name="connsiteX18" fmla="*/ 8645143 w 9007024"/>
              <a:gd name="connsiteY18" fmla="*/ 362060 h 742160"/>
              <a:gd name="connsiteX19" fmla="*/ 8015778 w 9007024"/>
              <a:gd name="connsiteY19" fmla="*/ 276652 h 742160"/>
              <a:gd name="connsiteX20" fmla="*/ 7451267 w 9007024"/>
              <a:gd name="connsiteY20" fmla="*/ 214792 h 742160"/>
              <a:gd name="connsiteX21" fmla="*/ 7471563 w 9007024"/>
              <a:gd name="connsiteY21" fmla="*/ 223150 h 742160"/>
              <a:gd name="connsiteX22" fmla="*/ 6734472 w 9007024"/>
              <a:gd name="connsiteY22" fmla="*/ 174525 h 742160"/>
              <a:gd name="connsiteX23" fmla="*/ 5896365 w 9007024"/>
              <a:gd name="connsiteY23" fmla="*/ 179570 h 742160"/>
              <a:gd name="connsiteX24" fmla="*/ 5034781 w 9007024"/>
              <a:gd name="connsiteY24" fmla="*/ 235525 h 742160"/>
              <a:gd name="connsiteX25" fmla="*/ 4384848 w 9007024"/>
              <a:gd name="connsiteY25" fmla="*/ 330365 h 742160"/>
              <a:gd name="connsiteX26" fmla="*/ 3776892 w 9007024"/>
              <a:gd name="connsiteY26" fmla="*/ 447038 h 742160"/>
              <a:gd name="connsiteX27" fmla="*/ 2960445 w 9007024"/>
              <a:gd name="connsiteY27" fmla="*/ 635512 h 742160"/>
              <a:gd name="connsiteX28" fmla="*/ 2164750 w 9007024"/>
              <a:gd name="connsiteY28" fmla="*/ 731598 h 742160"/>
              <a:gd name="connsiteX29" fmla="*/ 1626253 w 9007024"/>
              <a:gd name="connsiteY29" fmla="*/ 698884 h 742160"/>
              <a:gd name="connsiteX30" fmla="*/ 982976 w 9007024"/>
              <a:gd name="connsiteY30" fmla="*/ 578564 h 742160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4108696 w 9008396"/>
              <a:gd name="connsiteY10" fmla="*/ 285650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74100 h 737696"/>
              <a:gd name="connsiteX1" fmla="*/ 267793 w 9008396"/>
              <a:gd name="connsiteY1" fmla="*/ 369874 h 737696"/>
              <a:gd name="connsiteX2" fmla="*/ 2058 w 9008396"/>
              <a:gd name="connsiteY2" fmla="*/ 282768 h 737696"/>
              <a:gd name="connsiteX3" fmla="*/ 0 w 9008396"/>
              <a:gd name="connsiteY3" fmla="*/ 169420 h 737696"/>
              <a:gd name="connsiteX4" fmla="*/ 372930 w 9008396"/>
              <a:gd name="connsiteY4" fmla="*/ 313912 h 737696"/>
              <a:gd name="connsiteX5" fmla="*/ 871099 w 9008396"/>
              <a:gd name="connsiteY5" fmla="*/ 479509 h 737696"/>
              <a:gd name="connsiteX6" fmla="*/ 1192397 w 9008396"/>
              <a:gd name="connsiteY6" fmla="*/ 565589 h 737696"/>
              <a:gd name="connsiteX7" fmla="*/ 1842911 w 9008396"/>
              <a:gd name="connsiteY7" fmla="*/ 666770 h 737696"/>
              <a:gd name="connsiteX8" fmla="*/ 2303003 w 9008396"/>
              <a:gd name="connsiteY8" fmla="*/ 680699 h 737696"/>
              <a:gd name="connsiteX9" fmla="*/ 2970211 w 9008396"/>
              <a:gd name="connsiteY9" fmla="*/ 579829 h 737696"/>
              <a:gd name="connsiteX10" fmla="*/ 4108696 w 9008396"/>
              <a:gd name="connsiteY10" fmla="*/ 294847 h 737696"/>
              <a:gd name="connsiteX11" fmla="*/ 5203902 w 9008396"/>
              <a:gd name="connsiteY11" fmla="*/ 97000 h 737696"/>
              <a:gd name="connsiteX12" fmla="*/ 6108755 w 9008396"/>
              <a:gd name="connsiteY12" fmla="*/ 14633 h 737696"/>
              <a:gd name="connsiteX13" fmla="*/ 6667603 w 9008396"/>
              <a:gd name="connsiteY13" fmla="*/ 9197 h 737696"/>
              <a:gd name="connsiteX14" fmla="*/ 7231422 w 9008396"/>
              <a:gd name="connsiteY14" fmla="*/ 10991 h 737696"/>
              <a:gd name="connsiteX15" fmla="*/ 7855463 w 9008396"/>
              <a:gd name="connsiteY15" fmla="*/ 37415 h 737696"/>
              <a:gd name="connsiteX16" fmla="*/ 9008396 w 9008396"/>
              <a:gd name="connsiteY16" fmla="*/ 160711 h 737696"/>
              <a:gd name="connsiteX17" fmla="*/ 9008320 w 9008396"/>
              <a:gd name="connsiteY17" fmla="*/ 418057 h 737696"/>
              <a:gd name="connsiteX18" fmla="*/ 8646515 w 9008396"/>
              <a:gd name="connsiteY18" fmla="*/ 357596 h 737696"/>
              <a:gd name="connsiteX19" fmla="*/ 8017150 w 9008396"/>
              <a:gd name="connsiteY19" fmla="*/ 272188 h 737696"/>
              <a:gd name="connsiteX20" fmla="*/ 7452639 w 9008396"/>
              <a:gd name="connsiteY20" fmla="*/ 210328 h 737696"/>
              <a:gd name="connsiteX21" fmla="*/ 7472935 w 9008396"/>
              <a:gd name="connsiteY21" fmla="*/ 218686 h 737696"/>
              <a:gd name="connsiteX22" fmla="*/ 6735844 w 9008396"/>
              <a:gd name="connsiteY22" fmla="*/ 170061 h 737696"/>
              <a:gd name="connsiteX23" fmla="*/ 5897737 w 9008396"/>
              <a:gd name="connsiteY23" fmla="*/ 175106 h 737696"/>
              <a:gd name="connsiteX24" fmla="*/ 5036153 w 9008396"/>
              <a:gd name="connsiteY24" fmla="*/ 231061 h 737696"/>
              <a:gd name="connsiteX25" fmla="*/ 4386220 w 9008396"/>
              <a:gd name="connsiteY25" fmla="*/ 325901 h 737696"/>
              <a:gd name="connsiteX26" fmla="*/ 3778264 w 9008396"/>
              <a:gd name="connsiteY26" fmla="*/ 442574 h 737696"/>
              <a:gd name="connsiteX27" fmla="*/ 2961817 w 9008396"/>
              <a:gd name="connsiteY27" fmla="*/ 631048 h 737696"/>
              <a:gd name="connsiteX28" fmla="*/ 2166122 w 9008396"/>
              <a:gd name="connsiteY28" fmla="*/ 727134 h 737696"/>
              <a:gd name="connsiteX29" fmla="*/ 1627625 w 9008396"/>
              <a:gd name="connsiteY29" fmla="*/ 694420 h 737696"/>
              <a:gd name="connsiteX30" fmla="*/ 984348 w 9008396"/>
              <a:gd name="connsiteY30" fmla="*/ 574100 h 737696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627625 w 9008396"/>
              <a:gd name="connsiteY29" fmla="*/ 698598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9504 w 9008396"/>
              <a:gd name="connsiteY29" fmla="*/ 679246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0123 w 9008396"/>
              <a:gd name="connsiteY29" fmla="*/ 691350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834282 w 9008396"/>
              <a:gd name="connsiteY0" fmla="*/ 551664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834282 w 9008396"/>
              <a:gd name="connsiteY29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372930 w 9008396"/>
              <a:gd name="connsiteY3" fmla="*/ 318090 h 731312"/>
              <a:gd name="connsiteX4" fmla="*/ 871099 w 9008396"/>
              <a:gd name="connsiteY4" fmla="*/ 483687 h 731312"/>
              <a:gd name="connsiteX5" fmla="*/ 1192397 w 9008396"/>
              <a:gd name="connsiteY5" fmla="*/ 569767 h 731312"/>
              <a:gd name="connsiteX6" fmla="*/ 1842911 w 9008396"/>
              <a:gd name="connsiteY6" fmla="*/ 670948 h 731312"/>
              <a:gd name="connsiteX7" fmla="*/ 2303003 w 9008396"/>
              <a:gd name="connsiteY7" fmla="*/ 684877 h 731312"/>
              <a:gd name="connsiteX8" fmla="*/ 2970211 w 9008396"/>
              <a:gd name="connsiteY8" fmla="*/ 584007 h 731312"/>
              <a:gd name="connsiteX9" fmla="*/ 4108696 w 9008396"/>
              <a:gd name="connsiteY9" fmla="*/ 299025 h 731312"/>
              <a:gd name="connsiteX10" fmla="*/ 5203902 w 9008396"/>
              <a:gd name="connsiteY10" fmla="*/ 101178 h 731312"/>
              <a:gd name="connsiteX11" fmla="*/ 6108755 w 9008396"/>
              <a:gd name="connsiteY11" fmla="*/ 18811 h 731312"/>
              <a:gd name="connsiteX12" fmla="*/ 6706475 w 9008396"/>
              <a:gd name="connsiteY12" fmla="*/ 0 h 731312"/>
              <a:gd name="connsiteX13" fmla="*/ 7231422 w 9008396"/>
              <a:gd name="connsiteY13" fmla="*/ 15169 h 731312"/>
              <a:gd name="connsiteX14" fmla="*/ 7855463 w 9008396"/>
              <a:gd name="connsiteY14" fmla="*/ 41593 h 731312"/>
              <a:gd name="connsiteX15" fmla="*/ 9008396 w 9008396"/>
              <a:gd name="connsiteY15" fmla="*/ 164889 h 731312"/>
              <a:gd name="connsiteX16" fmla="*/ 9008320 w 9008396"/>
              <a:gd name="connsiteY16" fmla="*/ 422235 h 731312"/>
              <a:gd name="connsiteX17" fmla="*/ 8646515 w 9008396"/>
              <a:gd name="connsiteY17" fmla="*/ 361774 h 731312"/>
              <a:gd name="connsiteX18" fmla="*/ 8017150 w 9008396"/>
              <a:gd name="connsiteY18" fmla="*/ 276366 h 731312"/>
              <a:gd name="connsiteX19" fmla="*/ 7452639 w 9008396"/>
              <a:gd name="connsiteY19" fmla="*/ 214506 h 731312"/>
              <a:gd name="connsiteX20" fmla="*/ 7472935 w 9008396"/>
              <a:gd name="connsiteY20" fmla="*/ 222864 h 731312"/>
              <a:gd name="connsiteX21" fmla="*/ 6735844 w 9008396"/>
              <a:gd name="connsiteY21" fmla="*/ 174239 h 731312"/>
              <a:gd name="connsiteX22" fmla="*/ 5897737 w 9008396"/>
              <a:gd name="connsiteY22" fmla="*/ 179284 h 731312"/>
              <a:gd name="connsiteX23" fmla="*/ 5036153 w 9008396"/>
              <a:gd name="connsiteY23" fmla="*/ 235239 h 731312"/>
              <a:gd name="connsiteX24" fmla="*/ 4386220 w 9008396"/>
              <a:gd name="connsiteY24" fmla="*/ 330079 h 731312"/>
              <a:gd name="connsiteX25" fmla="*/ 3778264 w 9008396"/>
              <a:gd name="connsiteY25" fmla="*/ 446752 h 731312"/>
              <a:gd name="connsiteX26" fmla="*/ 2961817 w 9008396"/>
              <a:gd name="connsiteY26" fmla="*/ 635226 h 731312"/>
              <a:gd name="connsiteX27" fmla="*/ 2166122 w 9008396"/>
              <a:gd name="connsiteY27" fmla="*/ 731312 h 731312"/>
              <a:gd name="connsiteX28" fmla="*/ 834282 w 9008396"/>
              <a:gd name="connsiteY28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24" fmla="*/ 7542693 w 9008396"/>
              <a:gd name="connsiteY24" fmla="*/ 307467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372493 h 880941"/>
              <a:gd name="connsiteX1" fmla="*/ 5897737 w 9008396"/>
              <a:gd name="connsiteY1" fmla="*/ 328913 h 880941"/>
              <a:gd name="connsiteX2" fmla="*/ 4386220 w 9008396"/>
              <a:gd name="connsiteY2" fmla="*/ 479708 h 880941"/>
              <a:gd name="connsiteX3" fmla="*/ 2961817 w 9008396"/>
              <a:gd name="connsiteY3" fmla="*/ 784855 h 880941"/>
              <a:gd name="connsiteX4" fmla="*/ 2166122 w 9008396"/>
              <a:gd name="connsiteY4" fmla="*/ 880941 h 880941"/>
              <a:gd name="connsiteX5" fmla="*/ 949221 w 9008396"/>
              <a:gd name="connsiteY5" fmla="*/ 725517 h 880941"/>
              <a:gd name="connsiteX6" fmla="*/ 2058 w 9008396"/>
              <a:gd name="connsiteY6" fmla="*/ 436575 h 880941"/>
              <a:gd name="connsiteX7" fmla="*/ 0 w 9008396"/>
              <a:gd name="connsiteY7" fmla="*/ 318386 h 880941"/>
              <a:gd name="connsiteX8" fmla="*/ 187938 w 9008396"/>
              <a:gd name="connsiteY8" fmla="*/ 52488 h 880941"/>
              <a:gd name="connsiteX9" fmla="*/ 871099 w 9008396"/>
              <a:gd name="connsiteY9" fmla="*/ 633316 h 880941"/>
              <a:gd name="connsiteX10" fmla="*/ 1241646 w 9008396"/>
              <a:gd name="connsiteY10" fmla="*/ 729079 h 880941"/>
              <a:gd name="connsiteX11" fmla="*/ 1842911 w 9008396"/>
              <a:gd name="connsiteY11" fmla="*/ 820577 h 880941"/>
              <a:gd name="connsiteX12" fmla="*/ 2303003 w 9008396"/>
              <a:gd name="connsiteY12" fmla="*/ 834506 h 880941"/>
              <a:gd name="connsiteX13" fmla="*/ 2970211 w 9008396"/>
              <a:gd name="connsiteY13" fmla="*/ 733636 h 880941"/>
              <a:gd name="connsiteX14" fmla="*/ 4108696 w 9008396"/>
              <a:gd name="connsiteY14" fmla="*/ 448654 h 880941"/>
              <a:gd name="connsiteX15" fmla="*/ 5203902 w 9008396"/>
              <a:gd name="connsiteY15" fmla="*/ 250807 h 880941"/>
              <a:gd name="connsiteX16" fmla="*/ 6108755 w 9008396"/>
              <a:gd name="connsiteY16" fmla="*/ 168440 h 880941"/>
              <a:gd name="connsiteX17" fmla="*/ 6706475 w 9008396"/>
              <a:gd name="connsiteY17" fmla="*/ 149629 h 880941"/>
              <a:gd name="connsiteX18" fmla="*/ 7231422 w 9008396"/>
              <a:gd name="connsiteY18" fmla="*/ 164798 h 880941"/>
              <a:gd name="connsiteX19" fmla="*/ 7855463 w 9008396"/>
              <a:gd name="connsiteY19" fmla="*/ 191222 h 880941"/>
              <a:gd name="connsiteX20" fmla="*/ 9008396 w 9008396"/>
              <a:gd name="connsiteY20" fmla="*/ 314518 h 880941"/>
              <a:gd name="connsiteX21" fmla="*/ 9008320 w 9008396"/>
              <a:gd name="connsiteY21" fmla="*/ 571864 h 880941"/>
              <a:gd name="connsiteX22" fmla="*/ 8646515 w 9008396"/>
              <a:gd name="connsiteY22" fmla="*/ 511403 h 880941"/>
              <a:gd name="connsiteX23" fmla="*/ 8017150 w 9008396"/>
              <a:gd name="connsiteY23" fmla="*/ 425995 h 880941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1563 w 9007024"/>
              <a:gd name="connsiteY0" fmla="*/ 280337 h 788785"/>
              <a:gd name="connsiteX1" fmla="*/ 5896365 w 9007024"/>
              <a:gd name="connsiteY1" fmla="*/ 236757 h 788785"/>
              <a:gd name="connsiteX2" fmla="*/ 4384848 w 9007024"/>
              <a:gd name="connsiteY2" fmla="*/ 387552 h 788785"/>
              <a:gd name="connsiteX3" fmla="*/ 2960445 w 9007024"/>
              <a:gd name="connsiteY3" fmla="*/ 692699 h 788785"/>
              <a:gd name="connsiteX4" fmla="*/ 2164750 w 9007024"/>
              <a:gd name="connsiteY4" fmla="*/ 788785 h 788785"/>
              <a:gd name="connsiteX5" fmla="*/ 947849 w 9007024"/>
              <a:gd name="connsiteY5" fmla="*/ 633361 h 788785"/>
              <a:gd name="connsiteX6" fmla="*/ 686 w 9007024"/>
              <a:gd name="connsiteY6" fmla="*/ 344419 h 788785"/>
              <a:gd name="connsiteX7" fmla="*/ 70503 w 9007024"/>
              <a:gd name="connsiteY7" fmla="*/ 0 h 788785"/>
              <a:gd name="connsiteX8" fmla="*/ 869727 w 9007024"/>
              <a:gd name="connsiteY8" fmla="*/ 541160 h 788785"/>
              <a:gd name="connsiteX9" fmla="*/ 1240274 w 9007024"/>
              <a:gd name="connsiteY9" fmla="*/ 636923 h 788785"/>
              <a:gd name="connsiteX10" fmla="*/ 1841539 w 9007024"/>
              <a:gd name="connsiteY10" fmla="*/ 728421 h 788785"/>
              <a:gd name="connsiteX11" fmla="*/ 2301631 w 9007024"/>
              <a:gd name="connsiteY11" fmla="*/ 742350 h 788785"/>
              <a:gd name="connsiteX12" fmla="*/ 2968839 w 9007024"/>
              <a:gd name="connsiteY12" fmla="*/ 641480 h 788785"/>
              <a:gd name="connsiteX13" fmla="*/ 4107324 w 9007024"/>
              <a:gd name="connsiteY13" fmla="*/ 356498 h 788785"/>
              <a:gd name="connsiteX14" fmla="*/ 5202530 w 9007024"/>
              <a:gd name="connsiteY14" fmla="*/ 158651 h 788785"/>
              <a:gd name="connsiteX15" fmla="*/ 6107383 w 9007024"/>
              <a:gd name="connsiteY15" fmla="*/ 76284 h 788785"/>
              <a:gd name="connsiteX16" fmla="*/ 6705103 w 9007024"/>
              <a:gd name="connsiteY16" fmla="*/ 57473 h 788785"/>
              <a:gd name="connsiteX17" fmla="*/ 7230050 w 9007024"/>
              <a:gd name="connsiteY17" fmla="*/ 72642 h 788785"/>
              <a:gd name="connsiteX18" fmla="*/ 7854091 w 9007024"/>
              <a:gd name="connsiteY18" fmla="*/ 99066 h 788785"/>
              <a:gd name="connsiteX19" fmla="*/ 9007024 w 9007024"/>
              <a:gd name="connsiteY19" fmla="*/ 222362 h 788785"/>
              <a:gd name="connsiteX20" fmla="*/ 9006948 w 9007024"/>
              <a:gd name="connsiteY20" fmla="*/ 479708 h 788785"/>
              <a:gd name="connsiteX21" fmla="*/ 8645143 w 9007024"/>
              <a:gd name="connsiteY21" fmla="*/ 419247 h 788785"/>
              <a:gd name="connsiteX22" fmla="*/ 8015778 w 9007024"/>
              <a:gd name="connsiteY22" fmla="*/ 333839 h 788785"/>
              <a:gd name="connsiteX0" fmla="*/ 7521830 w 9057291"/>
              <a:gd name="connsiteY0" fmla="*/ 477545 h 985993"/>
              <a:gd name="connsiteX1" fmla="*/ 5946632 w 9057291"/>
              <a:gd name="connsiteY1" fmla="*/ 433965 h 985993"/>
              <a:gd name="connsiteX2" fmla="*/ 4435115 w 9057291"/>
              <a:gd name="connsiteY2" fmla="*/ 584760 h 985993"/>
              <a:gd name="connsiteX3" fmla="*/ 3010712 w 9057291"/>
              <a:gd name="connsiteY3" fmla="*/ 889907 h 985993"/>
              <a:gd name="connsiteX4" fmla="*/ 2215017 w 9057291"/>
              <a:gd name="connsiteY4" fmla="*/ 985993 h 985993"/>
              <a:gd name="connsiteX5" fmla="*/ 998116 w 9057291"/>
              <a:gd name="connsiteY5" fmla="*/ 830569 h 985993"/>
              <a:gd name="connsiteX6" fmla="*/ 50953 w 9057291"/>
              <a:gd name="connsiteY6" fmla="*/ 541627 h 985993"/>
              <a:gd name="connsiteX7" fmla="*/ 0 w 9057291"/>
              <a:gd name="connsiteY7" fmla="*/ 0 h 985993"/>
              <a:gd name="connsiteX8" fmla="*/ 919994 w 9057291"/>
              <a:gd name="connsiteY8" fmla="*/ 738368 h 985993"/>
              <a:gd name="connsiteX9" fmla="*/ 1290541 w 9057291"/>
              <a:gd name="connsiteY9" fmla="*/ 834131 h 985993"/>
              <a:gd name="connsiteX10" fmla="*/ 1891806 w 9057291"/>
              <a:gd name="connsiteY10" fmla="*/ 925629 h 985993"/>
              <a:gd name="connsiteX11" fmla="*/ 2351898 w 9057291"/>
              <a:gd name="connsiteY11" fmla="*/ 939558 h 985993"/>
              <a:gd name="connsiteX12" fmla="*/ 3019106 w 9057291"/>
              <a:gd name="connsiteY12" fmla="*/ 838688 h 985993"/>
              <a:gd name="connsiteX13" fmla="*/ 4157591 w 9057291"/>
              <a:gd name="connsiteY13" fmla="*/ 553706 h 985993"/>
              <a:gd name="connsiteX14" fmla="*/ 5252797 w 9057291"/>
              <a:gd name="connsiteY14" fmla="*/ 355859 h 985993"/>
              <a:gd name="connsiteX15" fmla="*/ 6157650 w 9057291"/>
              <a:gd name="connsiteY15" fmla="*/ 273492 h 985993"/>
              <a:gd name="connsiteX16" fmla="*/ 6755370 w 9057291"/>
              <a:gd name="connsiteY16" fmla="*/ 254681 h 985993"/>
              <a:gd name="connsiteX17" fmla="*/ 7280317 w 9057291"/>
              <a:gd name="connsiteY17" fmla="*/ 269850 h 985993"/>
              <a:gd name="connsiteX18" fmla="*/ 7904358 w 9057291"/>
              <a:gd name="connsiteY18" fmla="*/ 296274 h 985993"/>
              <a:gd name="connsiteX19" fmla="*/ 9057291 w 9057291"/>
              <a:gd name="connsiteY19" fmla="*/ 419570 h 985993"/>
              <a:gd name="connsiteX20" fmla="*/ 9057215 w 9057291"/>
              <a:gd name="connsiteY20" fmla="*/ 676916 h 985993"/>
              <a:gd name="connsiteX21" fmla="*/ 8695410 w 9057291"/>
              <a:gd name="connsiteY21" fmla="*/ 616455 h 985993"/>
              <a:gd name="connsiteX22" fmla="*/ 8066045 w 9057291"/>
              <a:gd name="connsiteY22" fmla="*/ 531047 h 985993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14251 w 9020589"/>
              <a:gd name="connsiteY6" fmla="*/ 286946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7233 w 9020589"/>
              <a:gd name="connsiteY6" fmla="*/ 280866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599 w 9021060"/>
              <a:gd name="connsiteY0" fmla="*/ 222864 h 731312"/>
              <a:gd name="connsiteX1" fmla="*/ 5910401 w 9021060"/>
              <a:gd name="connsiteY1" fmla="*/ 179284 h 731312"/>
              <a:gd name="connsiteX2" fmla="*/ 4398884 w 9021060"/>
              <a:gd name="connsiteY2" fmla="*/ 330079 h 731312"/>
              <a:gd name="connsiteX3" fmla="*/ 2974481 w 9021060"/>
              <a:gd name="connsiteY3" fmla="*/ 635226 h 731312"/>
              <a:gd name="connsiteX4" fmla="*/ 2178786 w 9021060"/>
              <a:gd name="connsiteY4" fmla="*/ 731312 h 731312"/>
              <a:gd name="connsiteX5" fmla="*/ 961885 w 9021060"/>
              <a:gd name="connsiteY5" fmla="*/ 575888 h 731312"/>
              <a:gd name="connsiteX6" fmla="*/ 686 w 9021060"/>
              <a:gd name="connsiteY6" fmla="*/ 274786 h 731312"/>
              <a:gd name="connsiteX7" fmla="*/ 471 w 9021060"/>
              <a:gd name="connsiteY7" fmla="*/ 178374 h 731312"/>
              <a:gd name="connsiteX8" fmla="*/ 883763 w 9021060"/>
              <a:gd name="connsiteY8" fmla="*/ 483687 h 731312"/>
              <a:gd name="connsiteX9" fmla="*/ 1254310 w 9021060"/>
              <a:gd name="connsiteY9" fmla="*/ 579450 h 731312"/>
              <a:gd name="connsiteX10" fmla="*/ 1855575 w 9021060"/>
              <a:gd name="connsiteY10" fmla="*/ 670948 h 731312"/>
              <a:gd name="connsiteX11" fmla="*/ 2315667 w 9021060"/>
              <a:gd name="connsiteY11" fmla="*/ 684877 h 731312"/>
              <a:gd name="connsiteX12" fmla="*/ 2982875 w 9021060"/>
              <a:gd name="connsiteY12" fmla="*/ 584007 h 731312"/>
              <a:gd name="connsiteX13" fmla="*/ 4121360 w 9021060"/>
              <a:gd name="connsiteY13" fmla="*/ 299025 h 731312"/>
              <a:gd name="connsiteX14" fmla="*/ 5216566 w 9021060"/>
              <a:gd name="connsiteY14" fmla="*/ 101178 h 731312"/>
              <a:gd name="connsiteX15" fmla="*/ 6121419 w 9021060"/>
              <a:gd name="connsiteY15" fmla="*/ 18811 h 731312"/>
              <a:gd name="connsiteX16" fmla="*/ 6719139 w 9021060"/>
              <a:gd name="connsiteY16" fmla="*/ 0 h 731312"/>
              <a:gd name="connsiteX17" fmla="*/ 7244086 w 9021060"/>
              <a:gd name="connsiteY17" fmla="*/ 15169 h 731312"/>
              <a:gd name="connsiteX18" fmla="*/ 7868127 w 9021060"/>
              <a:gd name="connsiteY18" fmla="*/ 41593 h 731312"/>
              <a:gd name="connsiteX19" fmla="*/ 9021060 w 9021060"/>
              <a:gd name="connsiteY19" fmla="*/ 164889 h 731312"/>
              <a:gd name="connsiteX20" fmla="*/ 9020984 w 9021060"/>
              <a:gd name="connsiteY20" fmla="*/ 422235 h 731312"/>
              <a:gd name="connsiteX21" fmla="*/ 8659179 w 9021060"/>
              <a:gd name="connsiteY21" fmla="*/ 361774 h 731312"/>
              <a:gd name="connsiteX22" fmla="*/ 8029814 w 9021060"/>
              <a:gd name="connsiteY22" fmla="*/ 276366 h 731312"/>
              <a:gd name="connsiteX0" fmla="*/ 7490924 w 9026385"/>
              <a:gd name="connsiteY0" fmla="*/ 222864 h 731312"/>
              <a:gd name="connsiteX1" fmla="*/ 5915726 w 9026385"/>
              <a:gd name="connsiteY1" fmla="*/ 179284 h 731312"/>
              <a:gd name="connsiteX2" fmla="*/ 4404209 w 9026385"/>
              <a:gd name="connsiteY2" fmla="*/ 330079 h 731312"/>
              <a:gd name="connsiteX3" fmla="*/ 2979806 w 9026385"/>
              <a:gd name="connsiteY3" fmla="*/ 635226 h 731312"/>
              <a:gd name="connsiteX4" fmla="*/ 2184111 w 9026385"/>
              <a:gd name="connsiteY4" fmla="*/ 731312 h 731312"/>
              <a:gd name="connsiteX5" fmla="*/ 967210 w 9026385"/>
              <a:gd name="connsiteY5" fmla="*/ 575888 h 731312"/>
              <a:gd name="connsiteX6" fmla="*/ 686 w 9026385"/>
              <a:gd name="connsiteY6" fmla="*/ 288695 h 731312"/>
              <a:gd name="connsiteX7" fmla="*/ 5796 w 9026385"/>
              <a:gd name="connsiteY7" fmla="*/ 178374 h 731312"/>
              <a:gd name="connsiteX8" fmla="*/ 889088 w 9026385"/>
              <a:gd name="connsiteY8" fmla="*/ 483687 h 731312"/>
              <a:gd name="connsiteX9" fmla="*/ 1259635 w 9026385"/>
              <a:gd name="connsiteY9" fmla="*/ 579450 h 731312"/>
              <a:gd name="connsiteX10" fmla="*/ 1860900 w 9026385"/>
              <a:gd name="connsiteY10" fmla="*/ 670948 h 731312"/>
              <a:gd name="connsiteX11" fmla="*/ 2320992 w 9026385"/>
              <a:gd name="connsiteY11" fmla="*/ 684877 h 731312"/>
              <a:gd name="connsiteX12" fmla="*/ 2988200 w 9026385"/>
              <a:gd name="connsiteY12" fmla="*/ 584007 h 731312"/>
              <a:gd name="connsiteX13" fmla="*/ 4126685 w 9026385"/>
              <a:gd name="connsiteY13" fmla="*/ 299025 h 731312"/>
              <a:gd name="connsiteX14" fmla="*/ 5221891 w 9026385"/>
              <a:gd name="connsiteY14" fmla="*/ 101178 h 731312"/>
              <a:gd name="connsiteX15" fmla="*/ 6126744 w 9026385"/>
              <a:gd name="connsiteY15" fmla="*/ 18811 h 731312"/>
              <a:gd name="connsiteX16" fmla="*/ 6724464 w 9026385"/>
              <a:gd name="connsiteY16" fmla="*/ 0 h 731312"/>
              <a:gd name="connsiteX17" fmla="*/ 7249411 w 9026385"/>
              <a:gd name="connsiteY17" fmla="*/ 15169 h 731312"/>
              <a:gd name="connsiteX18" fmla="*/ 7873452 w 9026385"/>
              <a:gd name="connsiteY18" fmla="*/ 41593 h 731312"/>
              <a:gd name="connsiteX19" fmla="*/ 9026385 w 9026385"/>
              <a:gd name="connsiteY19" fmla="*/ 164889 h 731312"/>
              <a:gd name="connsiteX20" fmla="*/ 9026309 w 9026385"/>
              <a:gd name="connsiteY20" fmla="*/ 422235 h 731312"/>
              <a:gd name="connsiteX21" fmla="*/ 8664504 w 9026385"/>
              <a:gd name="connsiteY21" fmla="*/ 361774 h 731312"/>
              <a:gd name="connsiteX22" fmla="*/ 8035139 w 9026385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21837 w 9020589"/>
              <a:gd name="connsiteY6" fmla="*/ 299688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8364 w 9020589"/>
              <a:gd name="connsiteY6" fmla="*/ 294191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8364 w 9020589"/>
              <a:gd name="connsiteY6" fmla="*/ 294191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50671"/>
              <a:gd name="connsiteX1" fmla="*/ 5909930 w 9020589"/>
              <a:gd name="connsiteY1" fmla="*/ 179284 h 750671"/>
              <a:gd name="connsiteX2" fmla="*/ 4398413 w 9020589"/>
              <a:gd name="connsiteY2" fmla="*/ 330079 h 750671"/>
              <a:gd name="connsiteX3" fmla="*/ 2974010 w 9020589"/>
              <a:gd name="connsiteY3" fmla="*/ 635226 h 750671"/>
              <a:gd name="connsiteX4" fmla="*/ 2178315 w 9020589"/>
              <a:gd name="connsiteY4" fmla="*/ 731312 h 750671"/>
              <a:gd name="connsiteX5" fmla="*/ 1188193 w 9020589"/>
              <a:gd name="connsiteY5" fmla="*/ 642681 h 750671"/>
              <a:gd name="connsiteX6" fmla="*/ 8364 w 9020589"/>
              <a:gd name="connsiteY6" fmla="*/ 294191 h 750671"/>
              <a:gd name="connsiteX7" fmla="*/ 0 w 9020589"/>
              <a:gd name="connsiteY7" fmla="*/ 178374 h 750671"/>
              <a:gd name="connsiteX8" fmla="*/ 883292 w 9020589"/>
              <a:gd name="connsiteY8" fmla="*/ 483687 h 750671"/>
              <a:gd name="connsiteX9" fmla="*/ 1253839 w 9020589"/>
              <a:gd name="connsiteY9" fmla="*/ 579450 h 750671"/>
              <a:gd name="connsiteX10" fmla="*/ 1855104 w 9020589"/>
              <a:gd name="connsiteY10" fmla="*/ 670948 h 750671"/>
              <a:gd name="connsiteX11" fmla="*/ 2315196 w 9020589"/>
              <a:gd name="connsiteY11" fmla="*/ 684877 h 750671"/>
              <a:gd name="connsiteX12" fmla="*/ 2982404 w 9020589"/>
              <a:gd name="connsiteY12" fmla="*/ 584007 h 750671"/>
              <a:gd name="connsiteX13" fmla="*/ 4120889 w 9020589"/>
              <a:gd name="connsiteY13" fmla="*/ 299025 h 750671"/>
              <a:gd name="connsiteX14" fmla="*/ 5216095 w 9020589"/>
              <a:gd name="connsiteY14" fmla="*/ 101178 h 750671"/>
              <a:gd name="connsiteX15" fmla="*/ 6120948 w 9020589"/>
              <a:gd name="connsiteY15" fmla="*/ 18811 h 750671"/>
              <a:gd name="connsiteX16" fmla="*/ 6718668 w 9020589"/>
              <a:gd name="connsiteY16" fmla="*/ 0 h 750671"/>
              <a:gd name="connsiteX17" fmla="*/ 7243615 w 9020589"/>
              <a:gd name="connsiteY17" fmla="*/ 15169 h 750671"/>
              <a:gd name="connsiteX18" fmla="*/ 7867656 w 9020589"/>
              <a:gd name="connsiteY18" fmla="*/ 41593 h 750671"/>
              <a:gd name="connsiteX19" fmla="*/ 9020589 w 9020589"/>
              <a:gd name="connsiteY19" fmla="*/ 164889 h 750671"/>
              <a:gd name="connsiteX20" fmla="*/ 9020513 w 9020589"/>
              <a:gd name="connsiteY20" fmla="*/ 422235 h 750671"/>
              <a:gd name="connsiteX21" fmla="*/ 8658708 w 9020589"/>
              <a:gd name="connsiteY21" fmla="*/ 361774 h 750671"/>
              <a:gd name="connsiteX22" fmla="*/ 8029343 w 9020589"/>
              <a:gd name="connsiteY22" fmla="*/ 276366 h 750671"/>
              <a:gd name="connsiteX0" fmla="*/ 7485128 w 9020589"/>
              <a:gd name="connsiteY0" fmla="*/ 222864 h 752087"/>
              <a:gd name="connsiteX1" fmla="*/ 5909930 w 9020589"/>
              <a:gd name="connsiteY1" fmla="*/ 179284 h 752087"/>
              <a:gd name="connsiteX2" fmla="*/ 4398413 w 9020589"/>
              <a:gd name="connsiteY2" fmla="*/ 330079 h 752087"/>
              <a:gd name="connsiteX3" fmla="*/ 2974010 w 9020589"/>
              <a:gd name="connsiteY3" fmla="*/ 635226 h 752087"/>
              <a:gd name="connsiteX4" fmla="*/ 2178315 w 9020589"/>
              <a:gd name="connsiteY4" fmla="*/ 731312 h 752087"/>
              <a:gd name="connsiteX5" fmla="*/ 1188193 w 9020589"/>
              <a:gd name="connsiteY5" fmla="*/ 642681 h 752087"/>
              <a:gd name="connsiteX6" fmla="*/ 8364 w 9020589"/>
              <a:gd name="connsiteY6" fmla="*/ 294191 h 752087"/>
              <a:gd name="connsiteX7" fmla="*/ 0 w 9020589"/>
              <a:gd name="connsiteY7" fmla="*/ 178374 h 752087"/>
              <a:gd name="connsiteX8" fmla="*/ 883292 w 9020589"/>
              <a:gd name="connsiteY8" fmla="*/ 483687 h 752087"/>
              <a:gd name="connsiteX9" fmla="*/ 1253839 w 9020589"/>
              <a:gd name="connsiteY9" fmla="*/ 579450 h 752087"/>
              <a:gd name="connsiteX10" fmla="*/ 1855104 w 9020589"/>
              <a:gd name="connsiteY10" fmla="*/ 670948 h 752087"/>
              <a:gd name="connsiteX11" fmla="*/ 2315196 w 9020589"/>
              <a:gd name="connsiteY11" fmla="*/ 684877 h 752087"/>
              <a:gd name="connsiteX12" fmla="*/ 2982404 w 9020589"/>
              <a:gd name="connsiteY12" fmla="*/ 584007 h 752087"/>
              <a:gd name="connsiteX13" fmla="*/ 4120889 w 9020589"/>
              <a:gd name="connsiteY13" fmla="*/ 299025 h 752087"/>
              <a:gd name="connsiteX14" fmla="*/ 5216095 w 9020589"/>
              <a:gd name="connsiteY14" fmla="*/ 101178 h 752087"/>
              <a:gd name="connsiteX15" fmla="*/ 6120948 w 9020589"/>
              <a:gd name="connsiteY15" fmla="*/ 18811 h 752087"/>
              <a:gd name="connsiteX16" fmla="*/ 6718668 w 9020589"/>
              <a:gd name="connsiteY16" fmla="*/ 0 h 752087"/>
              <a:gd name="connsiteX17" fmla="*/ 7243615 w 9020589"/>
              <a:gd name="connsiteY17" fmla="*/ 15169 h 752087"/>
              <a:gd name="connsiteX18" fmla="*/ 7867656 w 9020589"/>
              <a:gd name="connsiteY18" fmla="*/ 41593 h 752087"/>
              <a:gd name="connsiteX19" fmla="*/ 9020589 w 9020589"/>
              <a:gd name="connsiteY19" fmla="*/ 164889 h 752087"/>
              <a:gd name="connsiteX20" fmla="*/ 9020513 w 9020589"/>
              <a:gd name="connsiteY20" fmla="*/ 422235 h 752087"/>
              <a:gd name="connsiteX21" fmla="*/ 8658708 w 9020589"/>
              <a:gd name="connsiteY21" fmla="*/ 361774 h 752087"/>
              <a:gd name="connsiteX22" fmla="*/ 8029343 w 9020589"/>
              <a:gd name="connsiteY22" fmla="*/ 276366 h 752087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883292 w 9020589"/>
              <a:gd name="connsiteY8" fmla="*/ 483687 h 774656"/>
              <a:gd name="connsiteX9" fmla="*/ 1253839 w 9020589"/>
              <a:gd name="connsiteY9" fmla="*/ 579450 h 774656"/>
              <a:gd name="connsiteX10" fmla="*/ 1855104 w 9020589"/>
              <a:gd name="connsiteY10" fmla="*/ 670948 h 774656"/>
              <a:gd name="connsiteX11" fmla="*/ 2315196 w 9020589"/>
              <a:gd name="connsiteY11" fmla="*/ 684877 h 774656"/>
              <a:gd name="connsiteX12" fmla="*/ 2982404 w 9020589"/>
              <a:gd name="connsiteY12" fmla="*/ 584007 h 774656"/>
              <a:gd name="connsiteX13" fmla="*/ 4120889 w 9020589"/>
              <a:gd name="connsiteY13" fmla="*/ 299025 h 774656"/>
              <a:gd name="connsiteX14" fmla="*/ 5216095 w 9020589"/>
              <a:gd name="connsiteY14" fmla="*/ 101178 h 774656"/>
              <a:gd name="connsiteX15" fmla="*/ 6120948 w 9020589"/>
              <a:gd name="connsiteY15" fmla="*/ 18811 h 774656"/>
              <a:gd name="connsiteX16" fmla="*/ 6718668 w 9020589"/>
              <a:gd name="connsiteY16" fmla="*/ 0 h 774656"/>
              <a:gd name="connsiteX17" fmla="*/ 7243615 w 9020589"/>
              <a:gd name="connsiteY17" fmla="*/ 15169 h 774656"/>
              <a:gd name="connsiteX18" fmla="*/ 7867656 w 9020589"/>
              <a:gd name="connsiteY18" fmla="*/ 41593 h 774656"/>
              <a:gd name="connsiteX19" fmla="*/ 9020589 w 9020589"/>
              <a:gd name="connsiteY19" fmla="*/ 164889 h 774656"/>
              <a:gd name="connsiteX20" fmla="*/ 9020513 w 9020589"/>
              <a:gd name="connsiteY20" fmla="*/ 422235 h 774656"/>
              <a:gd name="connsiteX21" fmla="*/ 8658708 w 9020589"/>
              <a:gd name="connsiteY21" fmla="*/ 361774 h 774656"/>
              <a:gd name="connsiteX22" fmla="*/ 8029343 w 9020589"/>
              <a:gd name="connsiteY22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883292 w 9020589"/>
              <a:gd name="connsiteY8" fmla="*/ 483687 h 774656"/>
              <a:gd name="connsiteX9" fmla="*/ 1253839 w 9020589"/>
              <a:gd name="connsiteY9" fmla="*/ 579450 h 774656"/>
              <a:gd name="connsiteX10" fmla="*/ 1855104 w 9020589"/>
              <a:gd name="connsiteY10" fmla="*/ 670948 h 774656"/>
              <a:gd name="connsiteX11" fmla="*/ 2315196 w 9020589"/>
              <a:gd name="connsiteY11" fmla="*/ 684877 h 774656"/>
              <a:gd name="connsiteX12" fmla="*/ 2982404 w 9020589"/>
              <a:gd name="connsiteY12" fmla="*/ 584007 h 774656"/>
              <a:gd name="connsiteX13" fmla="*/ 4120889 w 9020589"/>
              <a:gd name="connsiteY13" fmla="*/ 299025 h 774656"/>
              <a:gd name="connsiteX14" fmla="*/ 5216095 w 9020589"/>
              <a:gd name="connsiteY14" fmla="*/ 101178 h 774656"/>
              <a:gd name="connsiteX15" fmla="*/ 6120948 w 9020589"/>
              <a:gd name="connsiteY15" fmla="*/ 18811 h 774656"/>
              <a:gd name="connsiteX16" fmla="*/ 6718668 w 9020589"/>
              <a:gd name="connsiteY16" fmla="*/ 0 h 774656"/>
              <a:gd name="connsiteX17" fmla="*/ 7243615 w 9020589"/>
              <a:gd name="connsiteY17" fmla="*/ 15169 h 774656"/>
              <a:gd name="connsiteX18" fmla="*/ 7867656 w 9020589"/>
              <a:gd name="connsiteY18" fmla="*/ 41593 h 774656"/>
              <a:gd name="connsiteX19" fmla="*/ 9020589 w 9020589"/>
              <a:gd name="connsiteY19" fmla="*/ 164889 h 774656"/>
              <a:gd name="connsiteX20" fmla="*/ 9020513 w 9020589"/>
              <a:gd name="connsiteY20" fmla="*/ 422235 h 774656"/>
              <a:gd name="connsiteX21" fmla="*/ 8658708 w 9020589"/>
              <a:gd name="connsiteY21" fmla="*/ 361774 h 774656"/>
              <a:gd name="connsiteX22" fmla="*/ 8029343 w 9020589"/>
              <a:gd name="connsiteY22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38995 w 9020589"/>
              <a:gd name="connsiteY8" fmla="*/ 634499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04664 w 9020589"/>
              <a:gd name="connsiteY8" fmla="*/ 641995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04664 w 9020589"/>
              <a:gd name="connsiteY8" fmla="*/ 641995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04664 w 9020589"/>
              <a:gd name="connsiteY8" fmla="*/ 641995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99663 w 9020589"/>
              <a:gd name="connsiteY9" fmla="*/ 68396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99663 w 9020589"/>
              <a:gd name="connsiteY9" fmla="*/ 68396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99663 w 9020589"/>
              <a:gd name="connsiteY9" fmla="*/ 68396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236966 w 9020589"/>
              <a:gd name="connsiteY4" fmla="*/ 732729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236966 w 9020589"/>
              <a:gd name="connsiteY4" fmla="*/ 732729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67452 w 9020589"/>
              <a:gd name="connsiteY1" fmla="*/ 1673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98029 w 9020589"/>
              <a:gd name="connsiteY1" fmla="*/ 1444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501104 w 9020589"/>
              <a:gd name="connsiteY0" fmla="*/ 181142 h 774656"/>
              <a:gd name="connsiteX1" fmla="*/ 5998029 w 9020589"/>
              <a:gd name="connsiteY1" fmla="*/ 1444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501104 w 9020589"/>
              <a:gd name="connsiteY0" fmla="*/ 181142 h 774656"/>
              <a:gd name="connsiteX1" fmla="*/ 5998029 w 9020589"/>
              <a:gd name="connsiteY1" fmla="*/ 1444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86301 w 9020589"/>
              <a:gd name="connsiteY21" fmla="*/ 257795 h 774656"/>
              <a:gd name="connsiteX0" fmla="*/ 7501104 w 9020589"/>
              <a:gd name="connsiteY0" fmla="*/ 181142 h 823239"/>
              <a:gd name="connsiteX1" fmla="*/ 5998029 w 9020589"/>
              <a:gd name="connsiteY1" fmla="*/ 144476 h 823239"/>
              <a:gd name="connsiteX2" fmla="*/ 4398413 w 9020589"/>
              <a:gd name="connsiteY2" fmla="*/ 330079 h 823239"/>
              <a:gd name="connsiteX3" fmla="*/ 2974010 w 9020589"/>
              <a:gd name="connsiteY3" fmla="*/ 635226 h 823239"/>
              <a:gd name="connsiteX4" fmla="*/ 3056708 w 9020589"/>
              <a:gd name="connsiteY4" fmla="*/ 629555 h 823239"/>
              <a:gd name="connsiteX5" fmla="*/ 2236966 w 9020589"/>
              <a:gd name="connsiteY5" fmla="*/ 732729 h 823239"/>
              <a:gd name="connsiteX6" fmla="*/ 1235630 w 9020589"/>
              <a:gd name="connsiteY6" fmla="*/ 665250 h 823239"/>
              <a:gd name="connsiteX7" fmla="*/ 8364 w 9020589"/>
              <a:gd name="connsiteY7" fmla="*/ 294191 h 823239"/>
              <a:gd name="connsiteX8" fmla="*/ 0 w 9020589"/>
              <a:gd name="connsiteY8" fmla="*/ 178374 h 823239"/>
              <a:gd name="connsiteX9" fmla="*/ 1385787 w 9020589"/>
              <a:gd name="connsiteY9" fmla="*/ 637306 h 823239"/>
              <a:gd name="connsiteX10" fmla="*/ 2449602 w 9020589"/>
              <a:gd name="connsiteY10" fmla="*/ 659311 h 823239"/>
              <a:gd name="connsiteX11" fmla="*/ 2982404 w 9020589"/>
              <a:gd name="connsiteY11" fmla="*/ 584007 h 823239"/>
              <a:gd name="connsiteX12" fmla="*/ 4120889 w 9020589"/>
              <a:gd name="connsiteY12" fmla="*/ 299025 h 823239"/>
              <a:gd name="connsiteX13" fmla="*/ 5216095 w 9020589"/>
              <a:gd name="connsiteY13" fmla="*/ 101178 h 823239"/>
              <a:gd name="connsiteX14" fmla="*/ 6120948 w 9020589"/>
              <a:gd name="connsiteY14" fmla="*/ 18811 h 823239"/>
              <a:gd name="connsiteX15" fmla="*/ 6718668 w 9020589"/>
              <a:gd name="connsiteY15" fmla="*/ 0 h 823239"/>
              <a:gd name="connsiteX16" fmla="*/ 7243615 w 9020589"/>
              <a:gd name="connsiteY16" fmla="*/ 15169 h 823239"/>
              <a:gd name="connsiteX17" fmla="*/ 7867656 w 9020589"/>
              <a:gd name="connsiteY17" fmla="*/ 41593 h 823239"/>
              <a:gd name="connsiteX18" fmla="*/ 9020589 w 9020589"/>
              <a:gd name="connsiteY18" fmla="*/ 164889 h 823239"/>
              <a:gd name="connsiteX19" fmla="*/ 8999094 w 9020589"/>
              <a:gd name="connsiteY19" fmla="*/ 823239 h 823239"/>
              <a:gd name="connsiteX20" fmla="*/ 8658708 w 9020589"/>
              <a:gd name="connsiteY20" fmla="*/ 361774 h 823239"/>
              <a:gd name="connsiteX21" fmla="*/ 8086301 w 9020589"/>
              <a:gd name="connsiteY21" fmla="*/ 257795 h 823239"/>
              <a:gd name="connsiteX0" fmla="*/ 7501104 w 9067133"/>
              <a:gd name="connsiteY0" fmla="*/ 181142 h 774656"/>
              <a:gd name="connsiteX1" fmla="*/ 5998029 w 9067133"/>
              <a:gd name="connsiteY1" fmla="*/ 144476 h 774656"/>
              <a:gd name="connsiteX2" fmla="*/ 4398413 w 9067133"/>
              <a:gd name="connsiteY2" fmla="*/ 330079 h 774656"/>
              <a:gd name="connsiteX3" fmla="*/ 2974010 w 9067133"/>
              <a:gd name="connsiteY3" fmla="*/ 635226 h 774656"/>
              <a:gd name="connsiteX4" fmla="*/ 3056708 w 9067133"/>
              <a:gd name="connsiteY4" fmla="*/ 629555 h 774656"/>
              <a:gd name="connsiteX5" fmla="*/ 2236966 w 9067133"/>
              <a:gd name="connsiteY5" fmla="*/ 732729 h 774656"/>
              <a:gd name="connsiteX6" fmla="*/ 1235630 w 9067133"/>
              <a:gd name="connsiteY6" fmla="*/ 665250 h 774656"/>
              <a:gd name="connsiteX7" fmla="*/ 8364 w 9067133"/>
              <a:gd name="connsiteY7" fmla="*/ 294191 h 774656"/>
              <a:gd name="connsiteX8" fmla="*/ 0 w 9067133"/>
              <a:gd name="connsiteY8" fmla="*/ 178374 h 774656"/>
              <a:gd name="connsiteX9" fmla="*/ 1385787 w 9067133"/>
              <a:gd name="connsiteY9" fmla="*/ 637306 h 774656"/>
              <a:gd name="connsiteX10" fmla="*/ 2449602 w 9067133"/>
              <a:gd name="connsiteY10" fmla="*/ 659311 h 774656"/>
              <a:gd name="connsiteX11" fmla="*/ 2982404 w 9067133"/>
              <a:gd name="connsiteY11" fmla="*/ 584007 h 774656"/>
              <a:gd name="connsiteX12" fmla="*/ 4120889 w 9067133"/>
              <a:gd name="connsiteY12" fmla="*/ 299025 h 774656"/>
              <a:gd name="connsiteX13" fmla="*/ 5216095 w 9067133"/>
              <a:gd name="connsiteY13" fmla="*/ 101178 h 774656"/>
              <a:gd name="connsiteX14" fmla="*/ 6120948 w 9067133"/>
              <a:gd name="connsiteY14" fmla="*/ 18811 h 774656"/>
              <a:gd name="connsiteX15" fmla="*/ 6718668 w 9067133"/>
              <a:gd name="connsiteY15" fmla="*/ 0 h 774656"/>
              <a:gd name="connsiteX16" fmla="*/ 7243615 w 9067133"/>
              <a:gd name="connsiteY16" fmla="*/ 15169 h 774656"/>
              <a:gd name="connsiteX17" fmla="*/ 7867656 w 9067133"/>
              <a:gd name="connsiteY17" fmla="*/ 41593 h 774656"/>
              <a:gd name="connsiteX18" fmla="*/ 9020589 w 9067133"/>
              <a:gd name="connsiteY18" fmla="*/ 164889 h 774656"/>
              <a:gd name="connsiteX19" fmla="*/ 9067107 w 9067133"/>
              <a:gd name="connsiteY19" fmla="*/ 474715 h 774656"/>
              <a:gd name="connsiteX20" fmla="*/ 8658708 w 9067133"/>
              <a:gd name="connsiteY20" fmla="*/ 361774 h 774656"/>
              <a:gd name="connsiteX21" fmla="*/ 8086301 w 9067133"/>
              <a:gd name="connsiteY21" fmla="*/ 257795 h 774656"/>
              <a:gd name="connsiteX0" fmla="*/ 7501104 w 9067133"/>
              <a:gd name="connsiteY0" fmla="*/ 181142 h 774656"/>
              <a:gd name="connsiteX1" fmla="*/ 5998029 w 9067133"/>
              <a:gd name="connsiteY1" fmla="*/ 144476 h 774656"/>
              <a:gd name="connsiteX2" fmla="*/ 4398413 w 9067133"/>
              <a:gd name="connsiteY2" fmla="*/ 330079 h 774656"/>
              <a:gd name="connsiteX3" fmla="*/ 2974010 w 9067133"/>
              <a:gd name="connsiteY3" fmla="*/ 635226 h 774656"/>
              <a:gd name="connsiteX4" fmla="*/ 3056708 w 9067133"/>
              <a:gd name="connsiteY4" fmla="*/ 629555 h 774656"/>
              <a:gd name="connsiteX5" fmla="*/ 2236966 w 9067133"/>
              <a:gd name="connsiteY5" fmla="*/ 732729 h 774656"/>
              <a:gd name="connsiteX6" fmla="*/ 1235630 w 9067133"/>
              <a:gd name="connsiteY6" fmla="*/ 665250 h 774656"/>
              <a:gd name="connsiteX7" fmla="*/ 8364 w 9067133"/>
              <a:gd name="connsiteY7" fmla="*/ 294191 h 774656"/>
              <a:gd name="connsiteX8" fmla="*/ 0 w 9067133"/>
              <a:gd name="connsiteY8" fmla="*/ 178374 h 774656"/>
              <a:gd name="connsiteX9" fmla="*/ 1385787 w 9067133"/>
              <a:gd name="connsiteY9" fmla="*/ 637306 h 774656"/>
              <a:gd name="connsiteX10" fmla="*/ 2449602 w 9067133"/>
              <a:gd name="connsiteY10" fmla="*/ 659311 h 774656"/>
              <a:gd name="connsiteX11" fmla="*/ 2982404 w 9067133"/>
              <a:gd name="connsiteY11" fmla="*/ 584007 h 774656"/>
              <a:gd name="connsiteX12" fmla="*/ 4120889 w 9067133"/>
              <a:gd name="connsiteY12" fmla="*/ 299025 h 774656"/>
              <a:gd name="connsiteX13" fmla="*/ 5216095 w 9067133"/>
              <a:gd name="connsiteY13" fmla="*/ 101178 h 774656"/>
              <a:gd name="connsiteX14" fmla="*/ 6120948 w 9067133"/>
              <a:gd name="connsiteY14" fmla="*/ 18811 h 774656"/>
              <a:gd name="connsiteX15" fmla="*/ 6718668 w 9067133"/>
              <a:gd name="connsiteY15" fmla="*/ 0 h 774656"/>
              <a:gd name="connsiteX16" fmla="*/ 7243615 w 9067133"/>
              <a:gd name="connsiteY16" fmla="*/ 15169 h 774656"/>
              <a:gd name="connsiteX17" fmla="*/ 7867656 w 9067133"/>
              <a:gd name="connsiteY17" fmla="*/ 41593 h 774656"/>
              <a:gd name="connsiteX18" fmla="*/ 9043017 w 9067133"/>
              <a:gd name="connsiteY18" fmla="*/ 122583 h 774656"/>
              <a:gd name="connsiteX19" fmla="*/ 9067107 w 9067133"/>
              <a:gd name="connsiteY19" fmla="*/ 474715 h 774656"/>
              <a:gd name="connsiteX20" fmla="*/ 8658708 w 9067133"/>
              <a:gd name="connsiteY20" fmla="*/ 361774 h 774656"/>
              <a:gd name="connsiteX21" fmla="*/ 8086301 w 9067133"/>
              <a:gd name="connsiteY21" fmla="*/ 257795 h 774656"/>
              <a:gd name="connsiteX0" fmla="*/ 7501104 w 9067133"/>
              <a:gd name="connsiteY0" fmla="*/ 196596 h 790110"/>
              <a:gd name="connsiteX1" fmla="*/ 5998029 w 9067133"/>
              <a:gd name="connsiteY1" fmla="*/ 159930 h 790110"/>
              <a:gd name="connsiteX2" fmla="*/ 4398413 w 9067133"/>
              <a:gd name="connsiteY2" fmla="*/ 345533 h 790110"/>
              <a:gd name="connsiteX3" fmla="*/ 2974010 w 9067133"/>
              <a:gd name="connsiteY3" fmla="*/ 650680 h 790110"/>
              <a:gd name="connsiteX4" fmla="*/ 3056708 w 9067133"/>
              <a:gd name="connsiteY4" fmla="*/ 645009 h 790110"/>
              <a:gd name="connsiteX5" fmla="*/ 2236966 w 9067133"/>
              <a:gd name="connsiteY5" fmla="*/ 748183 h 790110"/>
              <a:gd name="connsiteX6" fmla="*/ 1235630 w 9067133"/>
              <a:gd name="connsiteY6" fmla="*/ 680704 h 790110"/>
              <a:gd name="connsiteX7" fmla="*/ 8364 w 9067133"/>
              <a:gd name="connsiteY7" fmla="*/ 309645 h 790110"/>
              <a:gd name="connsiteX8" fmla="*/ 0 w 9067133"/>
              <a:gd name="connsiteY8" fmla="*/ 193828 h 790110"/>
              <a:gd name="connsiteX9" fmla="*/ 1385787 w 9067133"/>
              <a:gd name="connsiteY9" fmla="*/ 652760 h 790110"/>
              <a:gd name="connsiteX10" fmla="*/ 2449602 w 9067133"/>
              <a:gd name="connsiteY10" fmla="*/ 674765 h 790110"/>
              <a:gd name="connsiteX11" fmla="*/ 2982404 w 9067133"/>
              <a:gd name="connsiteY11" fmla="*/ 599461 h 790110"/>
              <a:gd name="connsiteX12" fmla="*/ 4120889 w 9067133"/>
              <a:gd name="connsiteY12" fmla="*/ 314479 h 790110"/>
              <a:gd name="connsiteX13" fmla="*/ 5216095 w 9067133"/>
              <a:gd name="connsiteY13" fmla="*/ 116632 h 790110"/>
              <a:gd name="connsiteX14" fmla="*/ 6120948 w 9067133"/>
              <a:gd name="connsiteY14" fmla="*/ 34265 h 790110"/>
              <a:gd name="connsiteX15" fmla="*/ 6718668 w 9067133"/>
              <a:gd name="connsiteY15" fmla="*/ 15454 h 790110"/>
              <a:gd name="connsiteX16" fmla="*/ 7243615 w 9067133"/>
              <a:gd name="connsiteY16" fmla="*/ 30623 h 790110"/>
              <a:gd name="connsiteX17" fmla="*/ 7830304 w 9067133"/>
              <a:gd name="connsiteY17" fmla="*/ 0 h 790110"/>
              <a:gd name="connsiteX18" fmla="*/ 9043017 w 9067133"/>
              <a:gd name="connsiteY18" fmla="*/ 138037 h 790110"/>
              <a:gd name="connsiteX19" fmla="*/ 9067107 w 9067133"/>
              <a:gd name="connsiteY19" fmla="*/ 490169 h 790110"/>
              <a:gd name="connsiteX20" fmla="*/ 8658708 w 9067133"/>
              <a:gd name="connsiteY20" fmla="*/ 377228 h 790110"/>
              <a:gd name="connsiteX21" fmla="*/ 8086301 w 9067133"/>
              <a:gd name="connsiteY21" fmla="*/ 273249 h 790110"/>
              <a:gd name="connsiteX0" fmla="*/ 7501104 w 9067133"/>
              <a:gd name="connsiteY0" fmla="*/ 238094 h 831608"/>
              <a:gd name="connsiteX1" fmla="*/ 5998029 w 9067133"/>
              <a:gd name="connsiteY1" fmla="*/ 201428 h 831608"/>
              <a:gd name="connsiteX2" fmla="*/ 4398413 w 9067133"/>
              <a:gd name="connsiteY2" fmla="*/ 387031 h 831608"/>
              <a:gd name="connsiteX3" fmla="*/ 2974010 w 9067133"/>
              <a:gd name="connsiteY3" fmla="*/ 692178 h 831608"/>
              <a:gd name="connsiteX4" fmla="*/ 3056708 w 9067133"/>
              <a:gd name="connsiteY4" fmla="*/ 686507 h 831608"/>
              <a:gd name="connsiteX5" fmla="*/ 2236966 w 9067133"/>
              <a:gd name="connsiteY5" fmla="*/ 789681 h 831608"/>
              <a:gd name="connsiteX6" fmla="*/ 1235630 w 9067133"/>
              <a:gd name="connsiteY6" fmla="*/ 722202 h 831608"/>
              <a:gd name="connsiteX7" fmla="*/ 8364 w 9067133"/>
              <a:gd name="connsiteY7" fmla="*/ 351143 h 831608"/>
              <a:gd name="connsiteX8" fmla="*/ 0 w 9067133"/>
              <a:gd name="connsiteY8" fmla="*/ 235326 h 831608"/>
              <a:gd name="connsiteX9" fmla="*/ 1385787 w 9067133"/>
              <a:gd name="connsiteY9" fmla="*/ 694258 h 831608"/>
              <a:gd name="connsiteX10" fmla="*/ 2449602 w 9067133"/>
              <a:gd name="connsiteY10" fmla="*/ 716263 h 831608"/>
              <a:gd name="connsiteX11" fmla="*/ 2982404 w 9067133"/>
              <a:gd name="connsiteY11" fmla="*/ 640959 h 831608"/>
              <a:gd name="connsiteX12" fmla="*/ 4120889 w 9067133"/>
              <a:gd name="connsiteY12" fmla="*/ 355977 h 831608"/>
              <a:gd name="connsiteX13" fmla="*/ 5216095 w 9067133"/>
              <a:gd name="connsiteY13" fmla="*/ 158130 h 831608"/>
              <a:gd name="connsiteX14" fmla="*/ 6120948 w 9067133"/>
              <a:gd name="connsiteY14" fmla="*/ 75763 h 831608"/>
              <a:gd name="connsiteX15" fmla="*/ 6718668 w 9067133"/>
              <a:gd name="connsiteY15" fmla="*/ 56952 h 831608"/>
              <a:gd name="connsiteX16" fmla="*/ 7224496 w 9067133"/>
              <a:gd name="connsiteY16" fmla="*/ 0 h 831608"/>
              <a:gd name="connsiteX17" fmla="*/ 7830304 w 9067133"/>
              <a:gd name="connsiteY17" fmla="*/ 41498 h 831608"/>
              <a:gd name="connsiteX18" fmla="*/ 9043017 w 9067133"/>
              <a:gd name="connsiteY18" fmla="*/ 179535 h 831608"/>
              <a:gd name="connsiteX19" fmla="*/ 9067107 w 9067133"/>
              <a:gd name="connsiteY19" fmla="*/ 531667 h 831608"/>
              <a:gd name="connsiteX20" fmla="*/ 8658708 w 9067133"/>
              <a:gd name="connsiteY20" fmla="*/ 418726 h 831608"/>
              <a:gd name="connsiteX21" fmla="*/ 8086301 w 9067133"/>
              <a:gd name="connsiteY21" fmla="*/ 314747 h 831608"/>
              <a:gd name="connsiteX0" fmla="*/ 7501104 w 9067133"/>
              <a:gd name="connsiteY0" fmla="*/ 196596 h 790110"/>
              <a:gd name="connsiteX1" fmla="*/ 5998029 w 9067133"/>
              <a:gd name="connsiteY1" fmla="*/ 159930 h 790110"/>
              <a:gd name="connsiteX2" fmla="*/ 4398413 w 9067133"/>
              <a:gd name="connsiteY2" fmla="*/ 345533 h 790110"/>
              <a:gd name="connsiteX3" fmla="*/ 2974010 w 9067133"/>
              <a:gd name="connsiteY3" fmla="*/ 650680 h 790110"/>
              <a:gd name="connsiteX4" fmla="*/ 3056708 w 9067133"/>
              <a:gd name="connsiteY4" fmla="*/ 645009 h 790110"/>
              <a:gd name="connsiteX5" fmla="*/ 2236966 w 9067133"/>
              <a:gd name="connsiteY5" fmla="*/ 748183 h 790110"/>
              <a:gd name="connsiteX6" fmla="*/ 1235630 w 9067133"/>
              <a:gd name="connsiteY6" fmla="*/ 680704 h 790110"/>
              <a:gd name="connsiteX7" fmla="*/ 8364 w 9067133"/>
              <a:gd name="connsiteY7" fmla="*/ 309645 h 790110"/>
              <a:gd name="connsiteX8" fmla="*/ 0 w 9067133"/>
              <a:gd name="connsiteY8" fmla="*/ 193828 h 790110"/>
              <a:gd name="connsiteX9" fmla="*/ 1385787 w 9067133"/>
              <a:gd name="connsiteY9" fmla="*/ 652760 h 790110"/>
              <a:gd name="connsiteX10" fmla="*/ 2449602 w 9067133"/>
              <a:gd name="connsiteY10" fmla="*/ 674765 h 790110"/>
              <a:gd name="connsiteX11" fmla="*/ 2982404 w 9067133"/>
              <a:gd name="connsiteY11" fmla="*/ 599461 h 790110"/>
              <a:gd name="connsiteX12" fmla="*/ 4120889 w 9067133"/>
              <a:gd name="connsiteY12" fmla="*/ 314479 h 790110"/>
              <a:gd name="connsiteX13" fmla="*/ 5216095 w 9067133"/>
              <a:gd name="connsiteY13" fmla="*/ 116632 h 790110"/>
              <a:gd name="connsiteX14" fmla="*/ 6120948 w 9067133"/>
              <a:gd name="connsiteY14" fmla="*/ 34265 h 790110"/>
              <a:gd name="connsiteX15" fmla="*/ 6718668 w 9067133"/>
              <a:gd name="connsiteY15" fmla="*/ 15454 h 790110"/>
              <a:gd name="connsiteX16" fmla="*/ 7830304 w 9067133"/>
              <a:gd name="connsiteY16" fmla="*/ 0 h 790110"/>
              <a:gd name="connsiteX17" fmla="*/ 9043017 w 9067133"/>
              <a:gd name="connsiteY17" fmla="*/ 138037 h 790110"/>
              <a:gd name="connsiteX18" fmla="*/ 9067107 w 9067133"/>
              <a:gd name="connsiteY18" fmla="*/ 490169 h 790110"/>
              <a:gd name="connsiteX19" fmla="*/ 8658708 w 9067133"/>
              <a:gd name="connsiteY19" fmla="*/ 377228 h 790110"/>
              <a:gd name="connsiteX20" fmla="*/ 8086301 w 9067133"/>
              <a:gd name="connsiteY20" fmla="*/ 273249 h 790110"/>
              <a:gd name="connsiteX0" fmla="*/ 7501104 w 9067133"/>
              <a:gd name="connsiteY0" fmla="*/ 213891 h 807405"/>
              <a:gd name="connsiteX1" fmla="*/ 5998029 w 9067133"/>
              <a:gd name="connsiteY1" fmla="*/ 177225 h 807405"/>
              <a:gd name="connsiteX2" fmla="*/ 4398413 w 9067133"/>
              <a:gd name="connsiteY2" fmla="*/ 362828 h 807405"/>
              <a:gd name="connsiteX3" fmla="*/ 2974010 w 9067133"/>
              <a:gd name="connsiteY3" fmla="*/ 667975 h 807405"/>
              <a:gd name="connsiteX4" fmla="*/ 3056708 w 9067133"/>
              <a:gd name="connsiteY4" fmla="*/ 662304 h 807405"/>
              <a:gd name="connsiteX5" fmla="*/ 2236966 w 9067133"/>
              <a:gd name="connsiteY5" fmla="*/ 765478 h 807405"/>
              <a:gd name="connsiteX6" fmla="*/ 1235630 w 9067133"/>
              <a:gd name="connsiteY6" fmla="*/ 697999 h 807405"/>
              <a:gd name="connsiteX7" fmla="*/ 8364 w 9067133"/>
              <a:gd name="connsiteY7" fmla="*/ 326940 h 807405"/>
              <a:gd name="connsiteX8" fmla="*/ 0 w 9067133"/>
              <a:gd name="connsiteY8" fmla="*/ 211123 h 807405"/>
              <a:gd name="connsiteX9" fmla="*/ 1385787 w 9067133"/>
              <a:gd name="connsiteY9" fmla="*/ 670055 h 807405"/>
              <a:gd name="connsiteX10" fmla="*/ 2449602 w 9067133"/>
              <a:gd name="connsiteY10" fmla="*/ 692060 h 807405"/>
              <a:gd name="connsiteX11" fmla="*/ 2982404 w 9067133"/>
              <a:gd name="connsiteY11" fmla="*/ 616756 h 807405"/>
              <a:gd name="connsiteX12" fmla="*/ 4120889 w 9067133"/>
              <a:gd name="connsiteY12" fmla="*/ 331774 h 807405"/>
              <a:gd name="connsiteX13" fmla="*/ 5216095 w 9067133"/>
              <a:gd name="connsiteY13" fmla="*/ 133927 h 807405"/>
              <a:gd name="connsiteX14" fmla="*/ 6120948 w 9067133"/>
              <a:gd name="connsiteY14" fmla="*/ 51560 h 807405"/>
              <a:gd name="connsiteX15" fmla="*/ 7830304 w 9067133"/>
              <a:gd name="connsiteY15" fmla="*/ 17295 h 807405"/>
              <a:gd name="connsiteX16" fmla="*/ 9043017 w 9067133"/>
              <a:gd name="connsiteY16" fmla="*/ 155332 h 807405"/>
              <a:gd name="connsiteX17" fmla="*/ 9067107 w 9067133"/>
              <a:gd name="connsiteY17" fmla="*/ 507464 h 807405"/>
              <a:gd name="connsiteX18" fmla="*/ 8658708 w 9067133"/>
              <a:gd name="connsiteY18" fmla="*/ 394523 h 807405"/>
              <a:gd name="connsiteX19" fmla="*/ 8086301 w 9067133"/>
              <a:gd name="connsiteY19" fmla="*/ 290544 h 807405"/>
              <a:gd name="connsiteX0" fmla="*/ 7501104 w 9067133"/>
              <a:gd name="connsiteY0" fmla="*/ 255030 h 848544"/>
              <a:gd name="connsiteX1" fmla="*/ 5998029 w 9067133"/>
              <a:gd name="connsiteY1" fmla="*/ 218364 h 848544"/>
              <a:gd name="connsiteX2" fmla="*/ 4398413 w 9067133"/>
              <a:gd name="connsiteY2" fmla="*/ 403967 h 848544"/>
              <a:gd name="connsiteX3" fmla="*/ 2974010 w 9067133"/>
              <a:gd name="connsiteY3" fmla="*/ 709114 h 848544"/>
              <a:gd name="connsiteX4" fmla="*/ 3056708 w 9067133"/>
              <a:gd name="connsiteY4" fmla="*/ 703443 h 848544"/>
              <a:gd name="connsiteX5" fmla="*/ 2236966 w 9067133"/>
              <a:gd name="connsiteY5" fmla="*/ 806617 h 848544"/>
              <a:gd name="connsiteX6" fmla="*/ 1235630 w 9067133"/>
              <a:gd name="connsiteY6" fmla="*/ 739138 h 848544"/>
              <a:gd name="connsiteX7" fmla="*/ 8364 w 9067133"/>
              <a:gd name="connsiteY7" fmla="*/ 368079 h 848544"/>
              <a:gd name="connsiteX8" fmla="*/ 0 w 9067133"/>
              <a:gd name="connsiteY8" fmla="*/ 252262 h 848544"/>
              <a:gd name="connsiteX9" fmla="*/ 1385787 w 9067133"/>
              <a:gd name="connsiteY9" fmla="*/ 711194 h 848544"/>
              <a:gd name="connsiteX10" fmla="*/ 2449602 w 9067133"/>
              <a:gd name="connsiteY10" fmla="*/ 733199 h 848544"/>
              <a:gd name="connsiteX11" fmla="*/ 2982404 w 9067133"/>
              <a:gd name="connsiteY11" fmla="*/ 657895 h 848544"/>
              <a:gd name="connsiteX12" fmla="*/ 4120889 w 9067133"/>
              <a:gd name="connsiteY12" fmla="*/ 372913 h 848544"/>
              <a:gd name="connsiteX13" fmla="*/ 5216095 w 9067133"/>
              <a:gd name="connsiteY13" fmla="*/ 175066 h 848544"/>
              <a:gd name="connsiteX14" fmla="*/ 6122755 w 9067133"/>
              <a:gd name="connsiteY14" fmla="*/ 19439 h 848544"/>
              <a:gd name="connsiteX15" fmla="*/ 7830304 w 9067133"/>
              <a:gd name="connsiteY15" fmla="*/ 58434 h 848544"/>
              <a:gd name="connsiteX16" fmla="*/ 9043017 w 9067133"/>
              <a:gd name="connsiteY16" fmla="*/ 196471 h 848544"/>
              <a:gd name="connsiteX17" fmla="*/ 9067107 w 9067133"/>
              <a:gd name="connsiteY17" fmla="*/ 548603 h 848544"/>
              <a:gd name="connsiteX18" fmla="*/ 8658708 w 9067133"/>
              <a:gd name="connsiteY18" fmla="*/ 435662 h 848544"/>
              <a:gd name="connsiteX19" fmla="*/ 8086301 w 9067133"/>
              <a:gd name="connsiteY19" fmla="*/ 331683 h 848544"/>
              <a:gd name="connsiteX0" fmla="*/ 7501104 w 9067133"/>
              <a:gd name="connsiteY0" fmla="*/ 235591 h 829105"/>
              <a:gd name="connsiteX1" fmla="*/ 5998029 w 9067133"/>
              <a:gd name="connsiteY1" fmla="*/ 198925 h 829105"/>
              <a:gd name="connsiteX2" fmla="*/ 4398413 w 9067133"/>
              <a:gd name="connsiteY2" fmla="*/ 384528 h 829105"/>
              <a:gd name="connsiteX3" fmla="*/ 2974010 w 9067133"/>
              <a:gd name="connsiteY3" fmla="*/ 689675 h 829105"/>
              <a:gd name="connsiteX4" fmla="*/ 3056708 w 9067133"/>
              <a:gd name="connsiteY4" fmla="*/ 684004 h 829105"/>
              <a:gd name="connsiteX5" fmla="*/ 2236966 w 9067133"/>
              <a:gd name="connsiteY5" fmla="*/ 787178 h 829105"/>
              <a:gd name="connsiteX6" fmla="*/ 1235630 w 9067133"/>
              <a:gd name="connsiteY6" fmla="*/ 719699 h 829105"/>
              <a:gd name="connsiteX7" fmla="*/ 8364 w 9067133"/>
              <a:gd name="connsiteY7" fmla="*/ 348640 h 829105"/>
              <a:gd name="connsiteX8" fmla="*/ 0 w 9067133"/>
              <a:gd name="connsiteY8" fmla="*/ 232823 h 829105"/>
              <a:gd name="connsiteX9" fmla="*/ 1385787 w 9067133"/>
              <a:gd name="connsiteY9" fmla="*/ 691755 h 829105"/>
              <a:gd name="connsiteX10" fmla="*/ 2449602 w 9067133"/>
              <a:gd name="connsiteY10" fmla="*/ 713760 h 829105"/>
              <a:gd name="connsiteX11" fmla="*/ 2982404 w 9067133"/>
              <a:gd name="connsiteY11" fmla="*/ 638456 h 829105"/>
              <a:gd name="connsiteX12" fmla="*/ 4120889 w 9067133"/>
              <a:gd name="connsiteY12" fmla="*/ 353474 h 829105"/>
              <a:gd name="connsiteX13" fmla="*/ 5216095 w 9067133"/>
              <a:gd name="connsiteY13" fmla="*/ 155627 h 829105"/>
              <a:gd name="connsiteX14" fmla="*/ 6122755 w 9067133"/>
              <a:gd name="connsiteY14" fmla="*/ 0 h 829105"/>
              <a:gd name="connsiteX15" fmla="*/ 7830304 w 9067133"/>
              <a:gd name="connsiteY15" fmla="*/ 38995 h 829105"/>
              <a:gd name="connsiteX16" fmla="*/ 9043017 w 9067133"/>
              <a:gd name="connsiteY16" fmla="*/ 177032 h 829105"/>
              <a:gd name="connsiteX17" fmla="*/ 9067107 w 9067133"/>
              <a:gd name="connsiteY17" fmla="*/ 529164 h 829105"/>
              <a:gd name="connsiteX18" fmla="*/ 8658708 w 9067133"/>
              <a:gd name="connsiteY18" fmla="*/ 416223 h 829105"/>
              <a:gd name="connsiteX19" fmla="*/ 8086301 w 9067133"/>
              <a:gd name="connsiteY19" fmla="*/ 312244 h 829105"/>
              <a:gd name="connsiteX0" fmla="*/ 7501104 w 9067133"/>
              <a:gd name="connsiteY0" fmla="*/ 255030 h 848544"/>
              <a:gd name="connsiteX1" fmla="*/ 5998029 w 9067133"/>
              <a:gd name="connsiteY1" fmla="*/ 218364 h 848544"/>
              <a:gd name="connsiteX2" fmla="*/ 4398413 w 9067133"/>
              <a:gd name="connsiteY2" fmla="*/ 403967 h 848544"/>
              <a:gd name="connsiteX3" fmla="*/ 2974010 w 9067133"/>
              <a:gd name="connsiteY3" fmla="*/ 709114 h 848544"/>
              <a:gd name="connsiteX4" fmla="*/ 3056708 w 9067133"/>
              <a:gd name="connsiteY4" fmla="*/ 703443 h 848544"/>
              <a:gd name="connsiteX5" fmla="*/ 2236966 w 9067133"/>
              <a:gd name="connsiteY5" fmla="*/ 806617 h 848544"/>
              <a:gd name="connsiteX6" fmla="*/ 1235630 w 9067133"/>
              <a:gd name="connsiteY6" fmla="*/ 739138 h 848544"/>
              <a:gd name="connsiteX7" fmla="*/ 8364 w 9067133"/>
              <a:gd name="connsiteY7" fmla="*/ 368079 h 848544"/>
              <a:gd name="connsiteX8" fmla="*/ 0 w 9067133"/>
              <a:gd name="connsiteY8" fmla="*/ 252262 h 848544"/>
              <a:gd name="connsiteX9" fmla="*/ 1385787 w 9067133"/>
              <a:gd name="connsiteY9" fmla="*/ 711194 h 848544"/>
              <a:gd name="connsiteX10" fmla="*/ 2449602 w 9067133"/>
              <a:gd name="connsiteY10" fmla="*/ 733199 h 848544"/>
              <a:gd name="connsiteX11" fmla="*/ 2982404 w 9067133"/>
              <a:gd name="connsiteY11" fmla="*/ 657895 h 848544"/>
              <a:gd name="connsiteX12" fmla="*/ 4120889 w 9067133"/>
              <a:gd name="connsiteY12" fmla="*/ 372913 h 848544"/>
              <a:gd name="connsiteX13" fmla="*/ 5216095 w 9067133"/>
              <a:gd name="connsiteY13" fmla="*/ 175066 h 848544"/>
              <a:gd name="connsiteX14" fmla="*/ 6122755 w 9067133"/>
              <a:gd name="connsiteY14" fmla="*/ 19439 h 848544"/>
              <a:gd name="connsiteX15" fmla="*/ 7830304 w 9067133"/>
              <a:gd name="connsiteY15" fmla="*/ 58434 h 848544"/>
              <a:gd name="connsiteX16" fmla="*/ 9043017 w 9067133"/>
              <a:gd name="connsiteY16" fmla="*/ 196471 h 848544"/>
              <a:gd name="connsiteX17" fmla="*/ 9067107 w 9067133"/>
              <a:gd name="connsiteY17" fmla="*/ 548603 h 848544"/>
              <a:gd name="connsiteX18" fmla="*/ 8658708 w 9067133"/>
              <a:gd name="connsiteY18" fmla="*/ 435662 h 848544"/>
              <a:gd name="connsiteX19" fmla="*/ 8086301 w 9067133"/>
              <a:gd name="connsiteY19" fmla="*/ 331683 h 848544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5216095 w 9067133"/>
              <a:gd name="connsiteY13" fmla="*/ 197310 h 870788"/>
              <a:gd name="connsiteX14" fmla="*/ 6122755 w 9067133"/>
              <a:gd name="connsiteY14" fmla="*/ 41683 h 870788"/>
              <a:gd name="connsiteX15" fmla="*/ 7830304 w 9067133"/>
              <a:gd name="connsiteY15" fmla="*/ 80678 h 870788"/>
              <a:gd name="connsiteX16" fmla="*/ 9043017 w 9067133"/>
              <a:gd name="connsiteY16" fmla="*/ 218715 h 870788"/>
              <a:gd name="connsiteX17" fmla="*/ 9067107 w 9067133"/>
              <a:gd name="connsiteY17" fmla="*/ 570847 h 870788"/>
              <a:gd name="connsiteX18" fmla="*/ 8658708 w 9067133"/>
              <a:gd name="connsiteY18" fmla="*/ 457906 h 870788"/>
              <a:gd name="connsiteX19" fmla="*/ 8086301 w 9067133"/>
              <a:gd name="connsiteY19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18" fmla="*/ 7509253 w 9067133"/>
              <a:gd name="connsiteY18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18" fmla="*/ 7509253 w 9067133"/>
              <a:gd name="connsiteY18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18" fmla="*/ 7509253 w 9067133"/>
              <a:gd name="connsiteY18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086301 w 9067133"/>
              <a:gd name="connsiteY16" fmla="*/ 353927 h 870788"/>
              <a:gd name="connsiteX17" fmla="*/ 7509253 w 9067133"/>
              <a:gd name="connsiteY17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086301 w 9067133"/>
              <a:gd name="connsiteY16" fmla="*/ 353927 h 870788"/>
              <a:gd name="connsiteX17" fmla="*/ 7509253 w 9067133"/>
              <a:gd name="connsiteY17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086301 w 9067133"/>
              <a:gd name="connsiteY16" fmla="*/ 353927 h 870788"/>
              <a:gd name="connsiteX17" fmla="*/ 7509253 w 9067133"/>
              <a:gd name="connsiteY17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56621 w 9067133"/>
              <a:gd name="connsiteY9" fmla="*/ 761521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12627 w 9067133"/>
              <a:gd name="connsiteY6" fmla="*/ 440622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56621 w 9067133"/>
              <a:gd name="connsiteY9" fmla="*/ 761521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4171 w 9062051"/>
              <a:gd name="connsiteY0" fmla="*/ 296680 h 870788"/>
              <a:gd name="connsiteX1" fmla="*/ 5994641 w 9062051"/>
              <a:gd name="connsiteY1" fmla="*/ 260595 h 870788"/>
              <a:gd name="connsiteX2" fmla="*/ 4260056 w 9062051"/>
              <a:gd name="connsiteY2" fmla="*/ 465102 h 870788"/>
              <a:gd name="connsiteX3" fmla="*/ 3051626 w 9062051"/>
              <a:gd name="connsiteY3" fmla="*/ 725687 h 870788"/>
              <a:gd name="connsiteX4" fmla="*/ 2231884 w 9062051"/>
              <a:gd name="connsiteY4" fmla="*/ 828861 h 870788"/>
              <a:gd name="connsiteX5" fmla="*/ 1230548 w 9062051"/>
              <a:gd name="connsiteY5" fmla="*/ 761382 h 870788"/>
              <a:gd name="connsiteX6" fmla="*/ 7545 w 9062051"/>
              <a:gd name="connsiteY6" fmla="*/ 440622 h 870788"/>
              <a:gd name="connsiteX7" fmla="*/ 0 w 9062051"/>
              <a:gd name="connsiteY7" fmla="*/ 334468 h 870788"/>
              <a:gd name="connsiteX8" fmla="*/ 1493812 w 9062051"/>
              <a:gd name="connsiteY8" fmla="*/ 763504 h 870788"/>
              <a:gd name="connsiteX9" fmla="*/ 2451539 w 9062051"/>
              <a:gd name="connsiteY9" fmla="*/ 761521 h 870788"/>
              <a:gd name="connsiteX10" fmla="*/ 2977322 w 9062051"/>
              <a:gd name="connsiteY10" fmla="*/ 680139 h 870788"/>
              <a:gd name="connsiteX11" fmla="*/ 4077672 w 9062051"/>
              <a:gd name="connsiteY11" fmla="*/ 393582 h 870788"/>
              <a:gd name="connsiteX12" fmla="*/ 6117673 w 9062051"/>
              <a:gd name="connsiteY12" fmla="*/ 41683 h 870788"/>
              <a:gd name="connsiteX13" fmla="*/ 7825222 w 9062051"/>
              <a:gd name="connsiteY13" fmla="*/ 80678 h 870788"/>
              <a:gd name="connsiteX14" fmla="*/ 9037935 w 9062051"/>
              <a:gd name="connsiteY14" fmla="*/ 218715 h 870788"/>
              <a:gd name="connsiteX15" fmla="*/ 9062025 w 9062051"/>
              <a:gd name="connsiteY15" fmla="*/ 570847 h 870788"/>
              <a:gd name="connsiteX16" fmla="*/ 7504171 w 9062051"/>
              <a:gd name="connsiteY16" fmla="*/ 296680 h 870788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46677 w 9062051"/>
              <a:gd name="connsiteY5" fmla="*/ 70030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451539 w 9062051"/>
              <a:gd name="connsiteY9" fmla="*/ 761521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451539 w 9062051"/>
              <a:gd name="connsiteY9" fmla="*/ 761521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451539 w 9062051"/>
              <a:gd name="connsiteY9" fmla="*/ 761521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379950 w 9062051"/>
              <a:gd name="connsiteY9" fmla="*/ 777722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379950 w 9062051"/>
              <a:gd name="connsiteY9" fmla="*/ 777722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13828 w 9066430"/>
              <a:gd name="connsiteY12" fmla="*/ 63162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13828 w 9066430"/>
              <a:gd name="connsiteY12" fmla="*/ 63162 h 828861"/>
              <a:gd name="connsiteX13" fmla="*/ 7829601 w 9066430"/>
              <a:gd name="connsiteY13" fmla="*/ 80678 h 828861"/>
              <a:gd name="connsiteX14" fmla="*/ 8976489 w 9066430"/>
              <a:gd name="connsiteY14" fmla="*/ 219800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13828 w 9066430"/>
              <a:gd name="connsiteY12" fmla="*/ 63162 h 828861"/>
              <a:gd name="connsiteX13" fmla="*/ 7829601 w 9066430"/>
              <a:gd name="connsiteY13" fmla="*/ 80678 h 828861"/>
              <a:gd name="connsiteX14" fmla="*/ 9038457 w 9066430"/>
              <a:gd name="connsiteY14" fmla="*/ 22878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04"/>
              <a:gd name="connsiteY0" fmla="*/ 296680 h 828861"/>
              <a:gd name="connsiteX1" fmla="*/ 5999020 w 9066404"/>
              <a:gd name="connsiteY1" fmla="*/ 260595 h 828861"/>
              <a:gd name="connsiteX2" fmla="*/ 4264435 w 9066404"/>
              <a:gd name="connsiteY2" fmla="*/ 465102 h 828861"/>
              <a:gd name="connsiteX3" fmla="*/ 3056005 w 9066404"/>
              <a:gd name="connsiteY3" fmla="*/ 725687 h 828861"/>
              <a:gd name="connsiteX4" fmla="*/ 2236263 w 9066404"/>
              <a:gd name="connsiteY4" fmla="*/ 828861 h 828861"/>
              <a:gd name="connsiteX5" fmla="*/ 717656 w 9066404"/>
              <a:gd name="connsiteY5" fmla="*/ 689897 h 828861"/>
              <a:gd name="connsiteX6" fmla="*/ 11924 w 9066404"/>
              <a:gd name="connsiteY6" fmla="*/ 440622 h 828861"/>
              <a:gd name="connsiteX7" fmla="*/ 0 w 9066404"/>
              <a:gd name="connsiteY7" fmla="*/ 310582 h 828861"/>
              <a:gd name="connsiteX8" fmla="*/ 1498191 w 9066404"/>
              <a:gd name="connsiteY8" fmla="*/ 763504 h 828861"/>
              <a:gd name="connsiteX9" fmla="*/ 2384329 w 9066404"/>
              <a:gd name="connsiteY9" fmla="*/ 777722 h 828861"/>
              <a:gd name="connsiteX10" fmla="*/ 2981701 w 9066404"/>
              <a:gd name="connsiteY10" fmla="*/ 680139 h 828861"/>
              <a:gd name="connsiteX11" fmla="*/ 4082051 w 9066404"/>
              <a:gd name="connsiteY11" fmla="*/ 393582 h 828861"/>
              <a:gd name="connsiteX12" fmla="*/ 6113828 w 9066404"/>
              <a:gd name="connsiteY12" fmla="*/ 63162 h 828861"/>
              <a:gd name="connsiteX13" fmla="*/ 7829601 w 9066404"/>
              <a:gd name="connsiteY13" fmla="*/ 80678 h 828861"/>
              <a:gd name="connsiteX14" fmla="*/ 9038457 w 9066404"/>
              <a:gd name="connsiteY14" fmla="*/ 228785 h 828861"/>
              <a:gd name="connsiteX15" fmla="*/ 9066404 w 9066404"/>
              <a:gd name="connsiteY15" fmla="*/ 570847 h 828861"/>
              <a:gd name="connsiteX16" fmla="*/ 7508550 w 9066404"/>
              <a:gd name="connsiteY16" fmla="*/ 296680 h 82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66404" h="828861">
                <a:moveTo>
                  <a:pt x="7508550" y="296680"/>
                </a:moveTo>
                <a:cubicBezTo>
                  <a:pt x="7127865" y="255645"/>
                  <a:pt x="6923877" y="235464"/>
                  <a:pt x="5999020" y="260595"/>
                </a:cubicBezTo>
                <a:cubicBezTo>
                  <a:pt x="5472594" y="280417"/>
                  <a:pt x="5202455" y="308045"/>
                  <a:pt x="4264435" y="465102"/>
                </a:cubicBezTo>
                <a:lnTo>
                  <a:pt x="3056005" y="725687"/>
                </a:lnTo>
                <a:cubicBezTo>
                  <a:pt x="2700076" y="797023"/>
                  <a:pt x="2524903" y="823501"/>
                  <a:pt x="2236263" y="828861"/>
                </a:cubicBezTo>
                <a:cubicBezTo>
                  <a:pt x="1733162" y="821805"/>
                  <a:pt x="1317876" y="799303"/>
                  <a:pt x="717656" y="689897"/>
                </a:cubicBezTo>
                <a:cubicBezTo>
                  <a:pt x="329469" y="598179"/>
                  <a:pt x="150971" y="504440"/>
                  <a:pt x="11924" y="440622"/>
                </a:cubicBezTo>
                <a:lnTo>
                  <a:pt x="0" y="310582"/>
                </a:lnTo>
                <a:cubicBezTo>
                  <a:pt x="821198" y="692084"/>
                  <a:pt x="1264518" y="728296"/>
                  <a:pt x="1498191" y="763504"/>
                </a:cubicBezTo>
                <a:cubicBezTo>
                  <a:pt x="1728976" y="785918"/>
                  <a:pt x="1830849" y="786923"/>
                  <a:pt x="2384329" y="777722"/>
                </a:cubicBezTo>
                <a:cubicBezTo>
                  <a:pt x="2572212" y="763232"/>
                  <a:pt x="2699126" y="739957"/>
                  <a:pt x="2981701" y="680139"/>
                </a:cubicBezTo>
                <a:lnTo>
                  <a:pt x="4082051" y="393582"/>
                </a:lnTo>
                <a:cubicBezTo>
                  <a:pt x="4516399" y="289252"/>
                  <a:pt x="5098224" y="122334"/>
                  <a:pt x="6113828" y="63162"/>
                </a:cubicBezTo>
                <a:cubicBezTo>
                  <a:pt x="6549530" y="43723"/>
                  <a:pt x="6802810" y="0"/>
                  <a:pt x="7829601" y="80678"/>
                </a:cubicBezTo>
                <a:cubicBezTo>
                  <a:pt x="7966777" y="91788"/>
                  <a:pt x="8497486" y="136246"/>
                  <a:pt x="9038457" y="228785"/>
                </a:cubicBezTo>
                <a:lnTo>
                  <a:pt x="9066404" y="570847"/>
                </a:lnTo>
                <a:cubicBezTo>
                  <a:pt x="9049580" y="562274"/>
                  <a:pt x="8531104" y="396197"/>
                  <a:pt x="7508550" y="2966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" name="Freeform 6"/>
          <p:cNvSpPr/>
          <p:nvPr userDrawn="1"/>
        </p:nvSpPr>
        <p:spPr>
          <a:xfrm>
            <a:off x="-4763" y="4505325"/>
            <a:ext cx="9148763" cy="808038"/>
          </a:xfrm>
          <a:custGeom>
            <a:avLst/>
            <a:gdLst>
              <a:gd name="connsiteX0" fmla="*/ 212725 w 9474200"/>
              <a:gd name="connsiteY0" fmla="*/ 85725 h 842963"/>
              <a:gd name="connsiteX1" fmla="*/ 1470025 w 9474200"/>
              <a:gd name="connsiteY1" fmla="*/ 638175 h 842963"/>
              <a:gd name="connsiteX2" fmla="*/ 2613025 w 9474200"/>
              <a:gd name="connsiteY2" fmla="*/ 800100 h 842963"/>
              <a:gd name="connsiteX3" fmla="*/ 4308475 w 9474200"/>
              <a:gd name="connsiteY3" fmla="*/ 381000 h 842963"/>
              <a:gd name="connsiteX4" fmla="*/ 5784850 w 9474200"/>
              <a:gd name="connsiteY4" fmla="*/ 76200 h 842963"/>
              <a:gd name="connsiteX5" fmla="*/ 7204075 w 9474200"/>
              <a:gd name="connsiteY5" fmla="*/ 9525 h 842963"/>
              <a:gd name="connsiteX6" fmla="*/ 8718550 w 9474200"/>
              <a:gd name="connsiteY6" fmla="*/ 133350 h 842963"/>
              <a:gd name="connsiteX7" fmla="*/ 9366250 w 9474200"/>
              <a:gd name="connsiteY7" fmla="*/ 238125 h 842963"/>
              <a:gd name="connsiteX8" fmla="*/ 9366250 w 9474200"/>
              <a:gd name="connsiteY8" fmla="*/ 247650 h 842963"/>
              <a:gd name="connsiteX9" fmla="*/ 9385300 w 9474200"/>
              <a:gd name="connsiteY9" fmla="*/ 533400 h 842963"/>
              <a:gd name="connsiteX10" fmla="*/ 9385300 w 9474200"/>
              <a:gd name="connsiteY10" fmla="*/ 533400 h 842963"/>
              <a:gd name="connsiteX11" fmla="*/ 8566150 w 9474200"/>
              <a:gd name="connsiteY11" fmla="*/ 390525 h 842963"/>
              <a:gd name="connsiteX12" fmla="*/ 7613650 w 9474200"/>
              <a:gd name="connsiteY12" fmla="*/ 276225 h 842963"/>
              <a:gd name="connsiteX13" fmla="*/ 6308725 w 9474200"/>
              <a:gd name="connsiteY13" fmla="*/ 219075 h 842963"/>
              <a:gd name="connsiteX14" fmla="*/ 5118100 w 9474200"/>
              <a:gd name="connsiteY14" fmla="*/ 333375 h 842963"/>
              <a:gd name="connsiteX15" fmla="*/ 3984625 w 9474200"/>
              <a:gd name="connsiteY15" fmla="*/ 561975 h 842963"/>
              <a:gd name="connsiteX16" fmla="*/ 3032125 w 9474200"/>
              <a:gd name="connsiteY16" fmla="*/ 790575 h 842963"/>
              <a:gd name="connsiteX17" fmla="*/ 2403475 w 9474200"/>
              <a:gd name="connsiteY17" fmla="*/ 828675 h 842963"/>
              <a:gd name="connsiteX18" fmla="*/ 1860550 w 9474200"/>
              <a:gd name="connsiteY18" fmla="*/ 781050 h 842963"/>
              <a:gd name="connsiteX19" fmla="*/ 1346200 w 9474200"/>
              <a:gd name="connsiteY19" fmla="*/ 666750 h 842963"/>
              <a:gd name="connsiteX20" fmla="*/ 603250 w 9474200"/>
              <a:gd name="connsiteY20" fmla="*/ 428625 h 842963"/>
              <a:gd name="connsiteX21" fmla="*/ 193675 w 9474200"/>
              <a:gd name="connsiteY21" fmla="*/ 247650 h 842963"/>
              <a:gd name="connsiteX22" fmla="*/ 212725 w 9474200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55498 w 9316973"/>
              <a:gd name="connsiteY0" fmla="*/ 85725 h 842963"/>
              <a:gd name="connsiteX1" fmla="*/ 1312798 w 9316973"/>
              <a:gd name="connsiteY1" fmla="*/ 638175 h 842963"/>
              <a:gd name="connsiteX2" fmla="*/ 2455798 w 9316973"/>
              <a:gd name="connsiteY2" fmla="*/ 800100 h 842963"/>
              <a:gd name="connsiteX3" fmla="*/ 4151248 w 9316973"/>
              <a:gd name="connsiteY3" fmla="*/ 381000 h 842963"/>
              <a:gd name="connsiteX4" fmla="*/ 5627623 w 9316973"/>
              <a:gd name="connsiteY4" fmla="*/ 76200 h 842963"/>
              <a:gd name="connsiteX5" fmla="*/ 7046848 w 9316973"/>
              <a:gd name="connsiteY5" fmla="*/ 9525 h 842963"/>
              <a:gd name="connsiteX6" fmla="*/ 8561323 w 9316973"/>
              <a:gd name="connsiteY6" fmla="*/ 133350 h 842963"/>
              <a:gd name="connsiteX7" fmla="*/ 9209023 w 9316973"/>
              <a:gd name="connsiteY7" fmla="*/ 238125 h 842963"/>
              <a:gd name="connsiteX8" fmla="*/ 9209023 w 9316973"/>
              <a:gd name="connsiteY8" fmla="*/ 247650 h 842963"/>
              <a:gd name="connsiteX9" fmla="*/ 9228073 w 9316973"/>
              <a:gd name="connsiteY9" fmla="*/ 533400 h 842963"/>
              <a:gd name="connsiteX10" fmla="*/ 9228073 w 9316973"/>
              <a:gd name="connsiteY10" fmla="*/ 533400 h 842963"/>
              <a:gd name="connsiteX11" fmla="*/ 8408923 w 9316973"/>
              <a:gd name="connsiteY11" fmla="*/ 390525 h 842963"/>
              <a:gd name="connsiteX12" fmla="*/ 7456423 w 9316973"/>
              <a:gd name="connsiteY12" fmla="*/ 276225 h 842963"/>
              <a:gd name="connsiteX13" fmla="*/ 6151498 w 9316973"/>
              <a:gd name="connsiteY13" fmla="*/ 219075 h 842963"/>
              <a:gd name="connsiteX14" fmla="*/ 4960873 w 9316973"/>
              <a:gd name="connsiteY14" fmla="*/ 333375 h 842963"/>
              <a:gd name="connsiteX15" fmla="*/ 3827398 w 9316973"/>
              <a:gd name="connsiteY15" fmla="*/ 561975 h 842963"/>
              <a:gd name="connsiteX16" fmla="*/ 2874898 w 9316973"/>
              <a:gd name="connsiteY16" fmla="*/ 790575 h 842963"/>
              <a:gd name="connsiteX17" fmla="*/ 2246248 w 9316973"/>
              <a:gd name="connsiteY17" fmla="*/ 828675 h 842963"/>
              <a:gd name="connsiteX18" fmla="*/ 1703323 w 9316973"/>
              <a:gd name="connsiteY18" fmla="*/ 781050 h 842963"/>
              <a:gd name="connsiteX19" fmla="*/ 1188973 w 9316973"/>
              <a:gd name="connsiteY19" fmla="*/ 666750 h 842963"/>
              <a:gd name="connsiteX20" fmla="*/ 446023 w 9316973"/>
              <a:gd name="connsiteY20" fmla="*/ 428625 h 842963"/>
              <a:gd name="connsiteX21" fmla="*/ 36448 w 9316973"/>
              <a:gd name="connsiteY21" fmla="*/ 247650 h 842963"/>
              <a:gd name="connsiteX22" fmla="*/ 55498 w 9316973"/>
              <a:gd name="connsiteY22" fmla="*/ 85725 h 842963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546007 h 1303245"/>
              <a:gd name="connsiteX1" fmla="*/ 1276350 w 9280525"/>
              <a:gd name="connsiteY1" fmla="*/ 1098457 h 1303245"/>
              <a:gd name="connsiteX2" fmla="*/ 2419350 w 9280525"/>
              <a:gd name="connsiteY2" fmla="*/ 1260382 h 1303245"/>
              <a:gd name="connsiteX3" fmla="*/ 4114800 w 9280525"/>
              <a:gd name="connsiteY3" fmla="*/ 841282 h 1303245"/>
              <a:gd name="connsiteX4" fmla="*/ 5591175 w 9280525"/>
              <a:gd name="connsiteY4" fmla="*/ 536482 h 1303245"/>
              <a:gd name="connsiteX5" fmla="*/ 7010400 w 9280525"/>
              <a:gd name="connsiteY5" fmla="*/ 469807 h 1303245"/>
              <a:gd name="connsiteX6" fmla="*/ 8524875 w 9280525"/>
              <a:gd name="connsiteY6" fmla="*/ 593632 h 1303245"/>
              <a:gd name="connsiteX7" fmla="*/ 9172575 w 9280525"/>
              <a:gd name="connsiteY7" fmla="*/ 698407 h 1303245"/>
              <a:gd name="connsiteX8" fmla="*/ 9172575 w 9280525"/>
              <a:gd name="connsiteY8" fmla="*/ 707932 h 1303245"/>
              <a:gd name="connsiteX9" fmla="*/ 9191625 w 9280525"/>
              <a:gd name="connsiteY9" fmla="*/ 993682 h 1303245"/>
              <a:gd name="connsiteX10" fmla="*/ 9191625 w 9280525"/>
              <a:gd name="connsiteY10" fmla="*/ 993682 h 1303245"/>
              <a:gd name="connsiteX11" fmla="*/ 8372475 w 9280525"/>
              <a:gd name="connsiteY11" fmla="*/ 850807 h 1303245"/>
              <a:gd name="connsiteX12" fmla="*/ 7419975 w 9280525"/>
              <a:gd name="connsiteY12" fmla="*/ 736507 h 1303245"/>
              <a:gd name="connsiteX13" fmla="*/ 6115050 w 9280525"/>
              <a:gd name="connsiteY13" fmla="*/ 679357 h 1303245"/>
              <a:gd name="connsiteX14" fmla="*/ 4924425 w 9280525"/>
              <a:gd name="connsiteY14" fmla="*/ 793657 h 1303245"/>
              <a:gd name="connsiteX15" fmla="*/ 3790950 w 9280525"/>
              <a:gd name="connsiteY15" fmla="*/ 1022257 h 1303245"/>
              <a:gd name="connsiteX16" fmla="*/ 2838450 w 9280525"/>
              <a:gd name="connsiteY16" fmla="*/ 1250857 h 1303245"/>
              <a:gd name="connsiteX17" fmla="*/ 2209800 w 9280525"/>
              <a:gd name="connsiteY17" fmla="*/ 1288957 h 1303245"/>
              <a:gd name="connsiteX18" fmla="*/ 1666875 w 9280525"/>
              <a:gd name="connsiteY18" fmla="*/ 1241332 h 1303245"/>
              <a:gd name="connsiteX19" fmla="*/ 1152525 w 9280525"/>
              <a:gd name="connsiteY19" fmla="*/ 1127032 h 1303245"/>
              <a:gd name="connsiteX20" fmla="*/ 409575 w 9280525"/>
              <a:gd name="connsiteY20" fmla="*/ 888907 h 1303245"/>
              <a:gd name="connsiteX21" fmla="*/ 0 w 9280525"/>
              <a:gd name="connsiteY21" fmla="*/ 707932 h 1303245"/>
              <a:gd name="connsiteX22" fmla="*/ 19050 w 9280525"/>
              <a:gd name="connsiteY22" fmla="*/ 546007 h 1303245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8389904 w 9297954"/>
              <a:gd name="connsiteY11" fmla="*/ 709584 h 1162022"/>
              <a:gd name="connsiteX12" fmla="*/ 7437404 w 9297954"/>
              <a:gd name="connsiteY12" fmla="*/ 595284 h 1162022"/>
              <a:gd name="connsiteX13" fmla="*/ 6132479 w 9297954"/>
              <a:gd name="connsiteY13" fmla="*/ 538134 h 1162022"/>
              <a:gd name="connsiteX14" fmla="*/ 4941854 w 9297954"/>
              <a:gd name="connsiteY14" fmla="*/ 652434 h 1162022"/>
              <a:gd name="connsiteX15" fmla="*/ 3808379 w 9297954"/>
              <a:gd name="connsiteY15" fmla="*/ 881034 h 1162022"/>
              <a:gd name="connsiteX16" fmla="*/ 2855879 w 9297954"/>
              <a:gd name="connsiteY16" fmla="*/ 1109634 h 1162022"/>
              <a:gd name="connsiteX17" fmla="*/ 2227229 w 9297954"/>
              <a:gd name="connsiteY17" fmla="*/ 1147734 h 1162022"/>
              <a:gd name="connsiteX18" fmla="*/ 1684304 w 9297954"/>
              <a:gd name="connsiteY18" fmla="*/ 1100109 h 1162022"/>
              <a:gd name="connsiteX19" fmla="*/ 1169954 w 9297954"/>
              <a:gd name="connsiteY19" fmla="*/ 985809 h 1162022"/>
              <a:gd name="connsiteX20" fmla="*/ 427004 w 9297954"/>
              <a:gd name="connsiteY20" fmla="*/ 747684 h 1162022"/>
              <a:gd name="connsiteX21" fmla="*/ 17429 w 9297954"/>
              <a:gd name="connsiteY21" fmla="*/ 566709 h 1162022"/>
              <a:gd name="connsiteX22" fmla="*/ 36479 w 9297954"/>
              <a:gd name="connsiteY22" fmla="*/ 404784 h 1162022"/>
              <a:gd name="connsiteX0" fmla="*/ 36479 w 9348721"/>
              <a:gd name="connsiteY0" fmla="*/ 404784 h 1162022"/>
              <a:gd name="connsiteX1" fmla="*/ 1293779 w 9348721"/>
              <a:gd name="connsiteY1" fmla="*/ 957234 h 1162022"/>
              <a:gd name="connsiteX2" fmla="*/ 2436779 w 9348721"/>
              <a:gd name="connsiteY2" fmla="*/ 1119159 h 1162022"/>
              <a:gd name="connsiteX3" fmla="*/ 4132229 w 9348721"/>
              <a:gd name="connsiteY3" fmla="*/ 700059 h 1162022"/>
              <a:gd name="connsiteX4" fmla="*/ 5608604 w 9348721"/>
              <a:gd name="connsiteY4" fmla="*/ 395259 h 1162022"/>
              <a:gd name="connsiteX5" fmla="*/ 7027829 w 9348721"/>
              <a:gd name="connsiteY5" fmla="*/ 328584 h 1162022"/>
              <a:gd name="connsiteX6" fmla="*/ 8542304 w 9348721"/>
              <a:gd name="connsiteY6" fmla="*/ 452409 h 1162022"/>
              <a:gd name="connsiteX7" fmla="*/ 9190004 w 9348721"/>
              <a:gd name="connsiteY7" fmla="*/ 557184 h 1162022"/>
              <a:gd name="connsiteX8" fmla="*/ 9190004 w 9348721"/>
              <a:gd name="connsiteY8" fmla="*/ 566709 h 1162022"/>
              <a:gd name="connsiteX9" fmla="*/ 9209054 w 9348721"/>
              <a:gd name="connsiteY9" fmla="*/ 852459 h 1162022"/>
              <a:gd name="connsiteX10" fmla="*/ 9209054 w 9348721"/>
              <a:gd name="connsiteY10" fmla="*/ 852459 h 1162022"/>
              <a:gd name="connsiteX11" fmla="*/ 9212196 w 9348721"/>
              <a:gd name="connsiteY11" fmla="*/ 833459 h 1162022"/>
              <a:gd name="connsiteX12" fmla="*/ 8389904 w 9348721"/>
              <a:gd name="connsiteY12" fmla="*/ 709584 h 1162022"/>
              <a:gd name="connsiteX13" fmla="*/ 7437404 w 9348721"/>
              <a:gd name="connsiteY13" fmla="*/ 595284 h 1162022"/>
              <a:gd name="connsiteX14" fmla="*/ 6132479 w 9348721"/>
              <a:gd name="connsiteY14" fmla="*/ 538134 h 1162022"/>
              <a:gd name="connsiteX15" fmla="*/ 4941854 w 9348721"/>
              <a:gd name="connsiteY15" fmla="*/ 652434 h 1162022"/>
              <a:gd name="connsiteX16" fmla="*/ 3808379 w 9348721"/>
              <a:gd name="connsiteY16" fmla="*/ 881034 h 1162022"/>
              <a:gd name="connsiteX17" fmla="*/ 2855879 w 9348721"/>
              <a:gd name="connsiteY17" fmla="*/ 1109634 h 1162022"/>
              <a:gd name="connsiteX18" fmla="*/ 2227229 w 9348721"/>
              <a:gd name="connsiteY18" fmla="*/ 1147734 h 1162022"/>
              <a:gd name="connsiteX19" fmla="*/ 1684304 w 9348721"/>
              <a:gd name="connsiteY19" fmla="*/ 1100109 h 1162022"/>
              <a:gd name="connsiteX20" fmla="*/ 1169954 w 9348721"/>
              <a:gd name="connsiteY20" fmla="*/ 985809 h 1162022"/>
              <a:gd name="connsiteX21" fmla="*/ 427004 w 9348721"/>
              <a:gd name="connsiteY21" fmla="*/ 747684 h 1162022"/>
              <a:gd name="connsiteX22" fmla="*/ 17429 w 9348721"/>
              <a:gd name="connsiteY22" fmla="*/ 566709 h 1162022"/>
              <a:gd name="connsiteX23" fmla="*/ 36479 w 9348721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103188 h 860426"/>
              <a:gd name="connsiteX1" fmla="*/ 1284223 w 9288398"/>
              <a:gd name="connsiteY1" fmla="*/ 655638 h 860426"/>
              <a:gd name="connsiteX2" fmla="*/ 2427223 w 9288398"/>
              <a:gd name="connsiteY2" fmla="*/ 817563 h 860426"/>
              <a:gd name="connsiteX3" fmla="*/ 4122673 w 9288398"/>
              <a:gd name="connsiteY3" fmla="*/ 398463 h 860426"/>
              <a:gd name="connsiteX4" fmla="*/ 5599048 w 9288398"/>
              <a:gd name="connsiteY4" fmla="*/ 93663 h 860426"/>
              <a:gd name="connsiteX5" fmla="*/ 7018273 w 9288398"/>
              <a:gd name="connsiteY5" fmla="*/ 26988 h 860426"/>
              <a:gd name="connsiteX6" fmla="*/ 9180448 w 9288398"/>
              <a:gd name="connsiteY6" fmla="*/ 255588 h 860426"/>
              <a:gd name="connsiteX7" fmla="*/ 9180448 w 9288398"/>
              <a:gd name="connsiteY7" fmla="*/ 265113 h 860426"/>
              <a:gd name="connsiteX8" fmla="*/ 9199498 w 9288398"/>
              <a:gd name="connsiteY8" fmla="*/ 550863 h 860426"/>
              <a:gd name="connsiteX9" fmla="*/ 9199498 w 9288398"/>
              <a:gd name="connsiteY9" fmla="*/ 550863 h 860426"/>
              <a:gd name="connsiteX10" fmla="*/ 9202640 w 9288398"/>
              <a:gd name="connsiteY10" fmla="*/ 531863 h 860426"/>
              <a:gd name="connsiteX11" fmla="*/ 8380348 w 9288398"/>
              <a:gd name="connsiteY11" fmla="*/ 407988 h 860426"/>
              <a:gd name="connsiteX12" fmla="*/ 7427848 w 9288398"/>
              <a:gd name="connsiteY12" fmla="*/ 293688 h 860426"/>
              <a:gd name="connsiteX13" fmla="*/ 6122923 w 9288398"/>
              <a:gd name="connsiteY13" fmla="*/ 236538 h 860426"/>
              <a:gd name="connsiteX14" fmla="*/ 4932298 w 9288398"/>
              <a:gd name="connsiteY14" fmla="*/ 350838 h 860426"/>
              <a:gd name="connsiteX15" fmla="*/ 3798823 w 9288398"/>
              <a:gd name="connsiteY15" fmla="*/ 579438 h 860426"/>
              <a:gd name="connsiteX16" fmla="*/ 2846323 w 9288398"/>
              <a:gd name="connsiteY16" fmla="*/ 808038 h 860426"/>
              <a:gd name="connsiteX17" fmla="*/ 2217673 w 9288398"/>
              <a:gd name="connsiteY17" fmla="*/ 846138 h 860426"/>
              <a:gd name="connsiteX18" fmla="*/ 1674748 w 9288398"/>
              <a:gd name="connsiteY18" fmla="*/ 798513 h 860426"/>
              <a:gd name="connsiteX19" fmla="*/ 1160398 w 9288398"/>
              <a:gd name="connsiteY19" fmla="*/ 684213 h 860426"/>
              <a:gd name="connsiteX20" fmla="*/ 417448 w 9288398"/>
              <a:gd name="connsiteY20" fmla="*/ 446088 h 860426"/>
              <a:gd name="connsiteX21" fmla="*/ 7873 w 9288398"/>
              <a:gd name="connsiteY21" fmla="*/ 265113 h 860426"/>
              <a:gd name="connsiteX22" fmla="*/ 26923 w 9288398"/>
              <a:gd name="connsiteY22" fmla="*/ 103188 h 860426"/>
              <a:gd name="connsiteX0" fmla="*/ 26923 w 9288398"/>
              <a:gd name="connsiteY0" fmla="*/ 133747 h 890985"/>
              <a:gd name="connsiteX1" fmla="*/ 1284223 w 9288398"/>
              <a:gd name="connsiteY1" fmla="*/ 686197 h 890985"/>
              <a:gd name="connsiteX2" fmla="*/ 2427223 w 9288398"/>
              <a:gd name="connsiteY2" fmla="*/ 848122 h 890985"/>
              <a:gd name="connsiteX3" fmla="*/ 4122673 w 9288398"/>
              <a:gd name="connsiteY3" fmla="*/ 429022 h 890985"/>
              <a:gd name="connsiteX4" fmla="*/ 5599048 w 9288398"/>
              <a:gd name="connsiteY4" fmla="*/ 124222 h 890985"/>
              <a:gd name="connsiteX5" fmla="*/ 7018273 w 9288398"/>
              <a:gd name="connsiteY5" fmla="*/ 57547 h 890985"/>
              <a:gd name="connsiteX6" fmla="*/ 9180448 w 9288398"/>
              <a:gd name="connsiteY6" fmla="*/ 286147 h 890985"/>
              <a:gd name="connsiteX7" fmla="*/ 8758283 w 9288398"/>
              <a:gd name="connsiteY7" fmla="*/ 77768 h 890985"/>
              <a:gd name="connsiteX8" fmla="*/ 9199498 w 9288398"/>
              <a:gd name="connsiteY8" fmla="*/ 581422 h 890985"/>
              <a:gd name="connsiteX9" fmla="*/ 9199498 w 9288398"/>
              <a:gd name="connsiteY9" fmla="*/ 581422 h 890985"/>
              <a:gd name="connsiteX10" fmla="*/ 9202640 w 9288398"/>
              <a:gd name="connsiteY10" fmla="*/ 562422 h 890985"/>
              <a:gd name="connsiteX11" fmla="*/ 8380348 w 9288398"/>
              <a:gd name="connsiteY11" fmla="*/ 438547 h 890985"/>
              <a:gd name="connsiteX12" fmla="*/ 7427848 w 9288398"/>
              <a:gd name="connsiteY12" fmla="*/ 324247 h 890985"/>
              <a:gd name="connsiteX13" fmla="*/ 6122923 w 9288398"/>
              <a:gd name="connsiteY13" fmla="*/ 267097 h 890985"/>
              <a:gd name="connsiteX14" fmla="*/ 4932298 w 9288398"/>
              <a:gd name="connsiteY14" fmla="*/ 381397 h 890985"/>
              <a:gd name="connsiteX15" fmla="*/ 3798823 w 9288398"/>
              <a:gd name="connsiteY15" fmla="*/ 609997 h 890985"/>
              <a:gd name="connsiteX16" fmla="*/ 2846323 w 9288398"/>
              <a:gd name="connsiteY16" fmla="*/ 838597 h 890985"/>
              <a:gd name="connsiteX17" fmla="*/ 2217673 w 9288398"/>
              <a:gd name="connsiteY17" fmla="*/ 876697 h 890985"/>
              <a:gd name="connsiteX18" fmla="*/ 1674748 w 9288398"/>
              <a:gd name="connsiteY18" fmla="*/ 829072 h 890985"/>
              <a:gd name="connsiteX19" fmla="*/ 1160398 w 9288398"/>
              <a:gd name="connsiteY19" fmla="*/ 714772 h 890985"/>
              <a:gd name="connsiteX20" fmla="*/ 417448 w 9288398"/>
              <a:gd name="connsiteY20" fmla="*/ 476647 h 890985"/>
              <a:gd name="connsiteX21" fmla="*/ 7873 w 9288398"/>
              <a:gd name="connsiteY21" fmla="*/ 295672 h 890985"/>
              <a:gd name="connsiteX22" fmla="*/ 26923 w 9288398"/>
              <a:gd name="connsiteY22" fmla="*/ 133747 h 890985"/>
              <a:gd name="connsiteX0" fmla="*/ 26923 w 9288398"/>
              <a:gd name="connsiteY0" fmla="*/ 391219 h 1148457"/>
              <a:gd name="connsiteX1" fmla="*/ 1284223 w 9288398"/>
              <a:gd name="connsiteY1" fmla="*/ 943669 h 1148457"/>
              <a:gd name="connsiteX2" fmla="*/ 2427223 w 9288398"/>
              <a:gd name="connsiteY2" fmla="*/ 1105594 h 1148457"/>
              <a:gd name="connsiteX3" fmla="*/ 4122673 w 9288398"/>
              <a:gd name="connsiteY3" fmla="*/ 686494 h 1148457"/>
              <a:gd name="connsiteX4" fmla="*/ 5599048 w 9288398"/>
              <a:gd name="connsiteY4" fmla="*/ 381694 h 1148457"/>
              <a:gd name="connsiteX5" fmla="*/ 7018273 w 9288398"/>
              <a:gd name="connsiteY5" fmla="*/ 315019 h 1148457"/>
              <a:gd name="connsiteX6" fmla="*/ 9180448 w 9288398"/>
              <a:gd name="connsiteY6" fmla="*/ 543619 h 1148457"/>
              <a:gd name="connsiteX7" fmla="*/ 8758283 w 9288398"/>
              <a:gd name="connsiteY7" fmla="*/ 335240 h 1148457"/>
              <a:gd name="connsiteX8" fmla="*/ 9199498 w 9288398"/>
              <a:gd name="connsiteY8" fmla="*/ 838894 h 1148457"/>
              <a:gd name="connsiteX9" fmla="*/ 9199498 w 9288398"/>
              <a:gd name="connsiteY9" fmla="*/ 838894 h 1148457"/>
              <a:gd name="connsiteX10" fmla="*/ 9202640 w 9288398"/>
              <a:gd name="connsiteY10" fmla="*/ 819894 h 1148457"/>
              <a:gd name="connsiteX11" fmla="*/ 8380348 w 9288398"/>
              <a:gd name="connsiteY11" fmla="*/ 696019 h 1148457"/>
              <a:gd name="connsiteX12" fmla="*/ 7427848 w 9288398"/>
              <a:gd name="connsiteY12" fmla="*/ 581719 h 1148457"/>
              <a:gd name="connsiteX13" fmla="*/ 6122923 w 9288398"/>
              <a:gd name="connsiteY13" fmla="*/ 524569 h 1148457"/>
              <a:gd name="connsiteX14" fmla="*/ 4932298 w 9288398"/>
              <a:gd name="connsiteY14" fmla="*/ 638869 h 1148457"/>
              <a:gd name="connsiteX15" fmla="*/ 3798823 w 9288398"/>
              <a:gd name="connsiteY15" fmla="*/ 867469 h 1148457"/>
              <a:gd name="connsiteX16" fmla="*/ 2846323 w 9288398"/>
              <a:gd name="connsiteY16" fmla="*/ 1096069 h 1148457"/>
              <a:gd name="connsiteX17" fmla="*/ 2217673 w 9288398"/>
              <a:gd name="connsiteY17" fmla="*/ 1134169 h 1148457"/>
              <a:gd name="connsiteX18" fmla="*/ 1674748 w 9288398"/>
              <a:gd name="connsiteY18" fmla="*/ 1086544 h 1148457"/>
              <a:gd name="connsiteX19" fmla="*/ 1160398 w 9288398"/>
              <a:gd name="connsiteY19" fmla="*/ 972244 h 1148457"/>
              <a:gd name="connsiteX20" fmla="*/ 417448 w 9288398"/>
              <a:gd name="connsiteY20" fmla="*/ 734119 h 1148457"/>
              <a:gd name="connsiteX21" fmla="*/ 7873 w 9288398"/>
              <a:gd name="connsiteY21" fmla="*/ 553144 h 1148457"/>
              <a:gd name="connsiteX22" fmla="*/ 26923 w 9288398"/>
              <a:gd name="connsiteY22" fmla="*/ 391219 h 1148457"/>
              <a:gd name="connsiteX0" fmla="*/ 26923 w 9202640"/>
              <a:gd name="connsiteY0" fmla="*/ 391219 h 1148457"/>
              <a:gd name="connsiteX1" fmla="*/ 1284223 w 9202640"/>
              <a:gd name="connsiteY1" fmla="*/ 943669 h 1148457"/>
              <a:gd name="connsiteX2" fmla="*/ 2427223 w 9202640"/>
              <a:gd name="connsiteY2" fmla="*/ 1105594 h 1148457"/>
              <a:gd name="connsiteX3" fmla="*/ 4122673 w 9202640"/>
              <a:gd name="connsiteY3" fmla="*/ 686494 h 1148457"/>
              <a:gd name="connsiteX4" fmla="*/ 5599048 w 9202640"/>
              <a:gd name="connsiteY4" fmla="*/ 381694 h 1148457"/>
              <a:gd name="connsiteX5" fmla="*/ 7018273 w 9202640"/>
              <a:gd name="connsiteY5" fmla="*/ 315019 h 1148457"/>
              <a:gd name="connsiteX6" fmla="*/ 8758283 w 9202640"/>
              <a:gd name="connsiteY6" fmla="*/ 335240 h 1148457"/>
              <a:gd name="connsiteX7" fmla="*/ 9199498 w 9202640"/>
              <a:gd name="connsiteY7" fmla="*/ 838894 h 1148457"/>
              <a:gd name="connsiteX8" fmla="*/ 9199498 w 9202640"/>
              <a:gd name="connsiteY8" fmla="*/ 838894 h 1148457"/>
              <a:gd name="connsiteX9" fmla="*/ 9202640 w 9202640"/>
              <a:gd name="connsiteY9" fmla="*/ 819894 h 1148457"/>
              <a:gd name="connsiteX10" fmla="*/ 8380348 w 9202640"/>
              <a:gd name="connsiteY10" fmla="*/ 696019 h 1148457"/>
              <a:gd name="connsiteX11" fmla="*/ 7427848 w 9202640"/>
              <a:gd name="connsiteY11" fmla="*/ 581719 h 1148457"/>
              <a:gd name="connsiteX12" fmla="*/ 6122923 w 9202640"/>
              <a:gd name="connsiteY12" fmla="*/ 524569 h 1148457"/>
              <a:gd name="connsiteX13" fmla="*/ 4932298 w 9202640"/>
              <a:gd name="connsiteY13" fmla="*/ 638869 h 1148457"/>
              <a:gd name="connsiteX14" fmla="*/ 3798823 w 9202640"/>
              <a:gd name="connsiteY14" fmla="*/ 867469 h 1148457"/>
              <a:gd name="connsiteX15" fmla="*/ 2846323 w 9202640"/>
              <a:gd name="connsiteY15" fmla="*/ 1096069 h 1148457"/>
              <a:gd name="connsiteX16" fmla="*/ 2217673 w 9202640"/>
              <a:gd name="connsiteY16" fmla="*/ 1134169 h 1148457"/>
              <a:gd name="connsiteX17" fmla="*/ 1674748 w 9202640"/>
              <a:gd name="connsiteY17" fmla="*/ 1086544 h 1148457"/>
              <a:gd name="connsiteX18" fmla="*/ 1160398 w 9202640"/>
              <a:gd name="connsiteY18" fmla="*/ 972244 h 1148457"/>
              <a:gd name="connsiteX19" fmla="*/ 417448 w 9202640"/>
              <a:gd name="connsiteY19" fmla="*/ 734119 h 1148457"/>
              <a:gd name="connsiteX20" fmla="*/ 7873 w 9202640"/>
              <a:gd name="connsiteY20" fmla="*/ 553144 h 1148457"/>
              <a:gd name="connsiteX21" fmla="*/ 26923 w 9202640"/>
              <a:gd name="connsiteY21" fmla="*/ 391219 h 1148457"/>
              <a:gd name="connsiteX0" fmla="*/ 26923 w 9254382"/>
              <a:gd name="connsiteY0" fmla="*/ 76200 h 833438"/>
              <a:gd name="connsiteX1" fmla="*/ 1284223 w 9254382"/>
              <a:gd name="connsiteY1" fmla="*/ 628650 h 833438"/>
              <a:gd name="connsiteX2" fmla="*/ 2427223 w 9254382"/>
              <a:gd name="connsiteY2" fmla="*/ 790575 h 833438"/>
              <a:gd name="connsiteX3" fmla="*/ 4122673 w 9254382"/>
              <a:gd name="connsiteY3" fmla="*/ 371475 h 833438"/>
              <a:gd name="connsiteX4" fmla="*/ 5599048 w 9254382"/>
              <a:gd name="connsiteY4" fmla="*/ 66675 h 833438"/>
              <a:gd name="connsiteX5" fmla="*/ 7018273 w 9254382"/>
              <a:gd name="connsiteY5" fmla="*/ 0 h 833438"/>
              <a:gd name="connsiteX6" fmla="*/ 8758283 w 9254382"/>
              <a:gd name="connsiteY6" fmla="*/ 20221 h 833438"/>
              <a:gd name="connsiteX7" fmla="*/ 9180846 w 9254382"/>
              <a:gd name="connsiteY7" fmla="*/ 211054 h 833438"/>
              <a:gd name="connsiteX8" fmla="*/ 9199498 w 9254382"/>
              <a:gd name="connsiteY8" fmla="*/ 523875 h 833438"/>
              <a:gd name="connsiteX9" fmla="*/ 9199498 w 9254382"/>
              <a:gd name="connsiteY9" fmla="*/ 523875 h 833438"/>
              <a:gd name="connsiteX10" fmla="*/ 9202640 w 9254382"/>
              <a:gd name="connsiteY10" fmla="*/ 504875 h 833438"/>
              <a:gd name="connsiteX11" fmla="*/ 8380348 w 9254382"/>
              <a:gd name="connsiteY11" fmla="*/ 381000 h 833438"/>
              <a:gd name="connsiteX12" fmla="*/ 7427848 w 9254382"/>
              <a:gd name="connsiteY12" fmla="*/ 266700 h 833438"/>
              <a:gd name="connsiteX13" fmla="*/ 6122923 w 9254382"/>
              <a:gd name="connsiteY13" fmla="*/ 209550 h 833438"/>
              <a:gd name="connsiteX14" fmla="*/ 4932298 w 9254382"/>
              <a:gd name="connsiteY14" fmla="*/ 323850 h 833438"/>
              <a:gd name="connsiteX15" fmla="*/ 3798823 w 9254382"/>
              <a:gd name="connsiteY15" fmla="*/ 552450 h 833438"/>
              <a:gd name="connsiteX16" fmla="*/ 2846323 w 9254382"/>
              <a:gd name="connsiteY16" fmla="*/ 781050 h 833438"/>
              <a:gd name="connsiteX17" fmla="*/ 2217673 w 9254382"/>
              <a:gd name="connsiteY17" fmla="*/ 819150 h 833438"/>
              <a:gd name="connsiteX18" fmla="*/ 1674748 w 9254382"/>
              <a:gd name="connsiteY18" fmla="*/ 771525 h 833438"/>
              <a:gd name="connsiteX19" fmla="*/ 1160398 w 9254382"/>
              <a:gd name="connsiteY19" fmla="*/ 657225 h 833438"/>
              <a:gd name="connsiteX20" fmla="*/ 417448 w 9254382"/>
              <a:gd name="connsiteY20" fmla="*/ 419100 h 833438"/>
              <a:gd name="connsiteX21" fmla="*/ 7873 w 9254382"/>
              <a:gd name="connsiteY21" fmla="*/ 238125 h 833438"/>
              <a:gd name="connsiteX22" fmla="*/ 26923 w 9254382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202640"/>
              <a:gd name="connsiteY0" fmla="*/ 76200 h 958442"/>
              <a:gd name="connsiteX1" fmla="*/ 1284223 w 9202640"/>
              <a:gd name="connsiteY1" fmla="*/ 628650 h 958442"/>
              <a:gd name="connsiteX2" fmla="*/ 2427223 w 9202640"/>
              <a:gd name="connsiteY2" fmla="*/ 790575 h 958442"/>
              <a:gd name="connsiteX3" fmla="*/ 4122673 w 9202640"/>
              <a:gd name="connsiteY3" fmla="*/ 371475 h 958442"/>
              <a:gd name="connsiteX4" fmla="*/ 5599048 w 9202640"/>
              <a:gd name="connsiteY4" fmla="*/ 66675 h 958442"/>
              <a:gd name="connsiteX5" fmla="*/ 7018273 w 9202640"/>
              <a:gd name="connsiteY5" fmla="*/ 0 h 958442"/>
              <a:gd name="connsiteX6" fmla="*/ 7843629 w 9202640"/>
              <a:gd name="connsiteY6" fmla="*/ 20221 h 958442"/>
              <a:gd name="connsiteX7" fmla="*/ 9180846 w 9202640"/>
              <a:gd name="connsiteY7" fmla="*/ 211054 h 958442"/>
              <a:gd name="connsiteX8" fmla="*/ 9199498 w 9202640"/>
              <a:gd name="connsiteY8" fmla="*/ 523875 h 958442"/>
              <a:gd name="connsiteX9" fmla="*/ 9199498 w 9202640"/>
              <a:gd name="connsiteY9" fmla="*/ 523875 h 958442"/>
              <a:gd name="connsiteX10" fmla="*/ 9202640 w 9202640"/>
              <a:gd name="connsiteY10" fmla="*/ 504875 h 958442"/>
              <a:gd name="connsiteX11" fmla="*/ 8380348 w 9202640"/>
              <a:gd name="connsiteY11" fmla="*/ 381000 h 958442"/>
              <a:gd name="connsiteX12" fmla="*/ 7427848 w 9202640"/>
              <a:gd name="connsiteY12" fmla="*/ 266700 h 958442"/>
              <a:gd name="connsiteX13" fmla="*/ 6122923 w 9202640"/>
              <a:gd name="connsiteY13" fmla="*/ 209550 h 958442"/>
              <a:gd name="connsiteX14" fmla="*/ 4932298 w 9202640"/>
              <a:gd name="connsiteY14" fmla="*/ 323850 h 958442"/>
              <a:gd name="connsiteX15" fmla="*/ 3798823 w 9202640"/>
              <a:gd name="connsiteY15" fmla="*/ 552450 h 958442"/>
              <a:gd name="connsiteX16" fmla="*/ 2846323 w 9202640"/>
              <a:gd name="connsiteY16" fmla="*/ 781050 h 958442"/>
              <a:gd name="connsiteX17" fmla="*/ 2217673 w 9202640"/>
              <a:gd name="connsiteY17" fmla="*/ 819150 h 958442"/>
              <a:gd name="connsiteX18" fmla="*/ 1674748 w 9202640"/>
              <a:gd name="connsiteY18" fmla="*/ 771525 h 958442"/>
              <a:gd name="connsiteX19" fmla="*/ 1160398 w 9202640"/>
              <a:gd name="connsiteY19" fmla="*/ 657225 h 958442"/>
              <a:gd name="connsiteX20" fmla="*/ 417448 w 9202640"/>
              <a:gd name="connsiteY20" fmla="*/ 419100 h 958442"/>
              <a:gd name="connsiteX21" fmla="*/ 7873 w 9202640"/>
              <a:gd name="connsiteY21" fmla="*/ 238125 h 958442"/>
              <a:gd name="connsiteX22" fmla="*/ 26923 w 9202640"/>
              <a:gd name="connsiteY22" fmla="*/ 76200 h 958442"/>
              <a:gd name="connsiteX0" fmla="*/ 26923 w 9765453"/>
              <a:gd name="connsiteY0" fmla="*/ 76200 h 1085861"/>
              <a:gd name="connsiteX1" fmla="*/ 1284223 w 9765453"/>
              <a:gd name="connsiteY1" fmla="*/ 628650 h 1085861"/>
              <a:gd name="connsiteX2" fmla="*/ 2427223 w 9765453"/>
              <a:gd name="connsiteY2" fmla="*/ 790575 h 1085861"/>
              <a:gd name="connsiteX3" fmla="*/ 4122673 w 9765453"/>
              <a:gd name="connsiteY3" fmla="*/ 371475 h 1085861"/>
              <a:gd name="connsiteX4" fmla="*/ 5599048 w 9765453"/>
              <a:gd name="connsiteY4" fmla="*/ 66675 h 1085861"/>
              <a:gd name="connsiteX5" fmla="*/ 7018273 w 9765453"/>
              <a:gd name="connsiteY5" fmla="*/ 0 h 1085861"/>
              <a:gd name="connsiteX6" fmla="*/ 7843629 w 9765453"/>
              <a:gd name="connsiteY6" fmla="*/ 20221 h 1085861"/>
              <a:gd name="connsiteX7" fmla="*/ 9180846 w 9765453"/>
              <a:gd name="connsiteY7" fmla="*/ 211054 h 1085861"/>
              <a:gd name="connsiteX8" fmla="*/ 9199498 w 9765453"/>
              <a:gd name="connsiteY8" fmla="*/ 523875 h 1085861"/>
              <a:gd name="connsiteX9" fmla="*/ 9199498 w 9765453"/>
              <a:gd name="connsiteY9" fmla="*/ 523875 h 1085861"/>
              <a:gd name="connsiteX10" fmla="*/ 9765453 w 9765453"/>
              <a:gd name="connsiteY10" fmla="*/ 1085861 h 1085861"/>
              <a:gd name="connsiteX11" fmla="*/ 8380348 w 9765453"/>
              <a:gd name="connsiteY11" fmla="*/ 381000 h 1085861"/>
              <a:gd name="connsiteX12" fmla="*/ 7427848 w 9765453"/>
              <a:gd name="connsiteY12" fmla="*/ 266700 h 1085861"/>
              <a:gd name="connsiteX13" fmla="*/ 6122923 w 9765453"/>
              <a:gd name="connsiteY13" fmla="*/ 209550 h 1085861"/>
              <a:gd name="connsiteX14" fmla="*/ 4932298 w 9765453"/>
              <a:gd name="connsiteY14" fmla="*/ 323850 h 1085861"/>
              <a:gd name="connsiteX15" fmla="*/ 3798823 w 9765453"/>
              <a:gd name="connsiteY15" fmla="*/ 552450 h 1085861"/>
              <a:gd name="connsiteX16" fmla="*/ 2846323 w 9765453"/>
              <a:gd name="connsiteY16" fmla="*/ 781050 h 1085861"/>
              <a:gd name="connsiteX17" fmla="*/ 2217673 w 9765453"/>
              <a:gd name="connsiteY17" fmla="*/ 819150 h 1085861"/>
              <a:gd name="connsiteX18" fmla="*/ 1674748 w 9765453"/>
              <a:gd name="connsiteY18" fmla="*/ 771525 h 1085861"/>
              <a:gd name="connsiteX19" fmla="*/ 1160398 w 9765453"/>
              <a:gd name="connsiteY19" fmla="*/ 657225 h 1085861"/>
              <a:gd name="connsiteX20" fmla="*/ 417448 w 9765453"/>
              <a:gd name="connsiteY20" fmla="*/ 419100 h 1085861"/>
              <a:gd name="connsiteX21" fmla="*/ 7873 w 9765453"/>
              <a:gd name="connsiteY21" fmla="*/ 238125 h 1085861"/>
              <a:gd name="connsiteX22" fmla="*/ 26923 w 9765453"/>
              <a:gd name="connsiteY22" fmla="*/ 76200 h 1085861"/>
              <a:gd name="connsiteX0" fmla="*/ 26923 w 9199498"/>
              <a:gd name="connsiteY0" fmla="*/ 76200 h 958442"/>
              <a:gd name="connsiteX1" fmla="*/ 1284223 w 9199498"/>
              <a:gd name="connsiteY1" fmla="*/ 628650 h 958442"/>
              <a:gd name="connsiteX2" fmla="*/ 2427223 w 9199498"/>
              <a:gd name="connsiteY2" fmla="*/ 790575 h 958442"/>
              <a:gd name="connsiteX3" fmla="*/ 4122673 w 9199498"/>
              <a:gd name="connsiteY3" fmla="*/ 371475 h 958442"/>
              <a:gd name="connsiteX4" fmla="*/ 5599048 w 9199498"/>
              <a:gd name="connsiteY4" fmla="*/ 66675 h 958442"/>
              <a:gd name="connsiteX5" fmla="*/ 7018273 w 9199498"/>
              <a:gd name="connsiteY5" fmla="*/ 0 h 958442"/>
              <a:gd name="connsiteX6" fmla="*/ 7843629 w 9199498"/>
              <a:gd name="connsiteY6" fmla="*/ 20221 h 958442"/>
              <a:gd name="connsiteX7" fmla="*/ 9180846 w 9199498"/>
              <a:gd name="connsiteY7" fmla="*/ 211054 h 958442"/>
              <a:gd name="connsiteX8" fmla="*/ 9199498 w 9199498"/>
              <a:gd name="connsiteY8" fmla="*/ 523875 h 958442"/>
              <a:gd name="connsiteX9" fmla="*/ 9199498 w 9199498"/>
              <a:gd name="connsiteY9" fmla="*/ 523875 h 958442"/>
              <a:gd name="connsiteX10" fmla="*/ 8380348 w 9199498"/>
              <a:gd name="connsiteY10" fmla="*/ 381000 h 958442"/>
              <a:gd name="connsiteX11" fmla="*/ 7427848 w 9199498"/>
              <a:gd name="connsiteY11" fmla="*/ 266700 h 958442"/>
              <a:gd name="connsiteX12" fmla="*/ 6122923 w 9199498"/>
              <a:gd name="connsiteY12" fmla="*/ 209550 h 958442"/>
              <a:gd name="connsiteX13" fmla="*/ 4932298 w 9199498"/>
              <a:gd name="connsiteY13" fmla="*/ 323850 h 958442"/>
              <a:gd name="connsiteX14" fmla="*/ 3798823 w 9199498"/>
              <a:gd name="connsiteY14" fmla="*/ 552450 h 958442"/>
              <a:gd name="connsiteX15" fmla="*/ 2846323 w 9199498"/>
              <a:gd name="connsiteY15" fmla="*/ 781050 h 958442"/>
              <a:gd name="connsiteX16" fmla="*/ 2217673 w 9199498"/>
              <a:gd name="connsiteY16" fmla="*/ 819150 h 958442"/>
              <a:gd name="connsiteX17" fmla="*/ 1674748 w 9199498"/>
              <a:gd name="connsiteY17" fmla="*/ 771525 h 958442"/>
              <a:gd name="connsiteX18" fmla="*/ 1160398 w 9199498"/>
              <a:gd name="connsiteY18" fmla="*/ 657225 h 958442"/>
              <a:gd name="connsiteX19" fmla="*/ 417448 w 9199498"/>
              <a:gd name="connsiteY19" fmla="*/ 419100 h 958442"/>
              <a:gd name="connsiteX20" fmla="*/ 7873 w 9199498"/>
              <a:gd name="connsiteY20" fmla="*/ 238125 h 958442"/>
              <a:gd name="connsiteX21" fmla="*/ 26923 w 9199498"/>
              <a:gd name="connsiteY21" fmla="*/ 76200 h 958442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538657 w 9199639"/>
              <a:gd name="connsiteY1" fmla="*/ 328292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1157 w 9165963"/>
              <a:gd name="connsiteY23" fmla="*/ 151266 h 833438"/>
              <a:gd name="connsiteX0" fmla="*/ 110537 w 9165963"/>
              <a:gd name="connsiteY0" fmla="*/ 681454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10537 w 9165963"/>
              <a:gd name="connsiteY23" fmla="*/ 681454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884368 w 9165963"/>
              <a:gd name="connsiteY10" fmla="*/ 596477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346672 w 9165963"/>
              <a:gd name="connsiteY10" fmla="*/ 381000 h 833438"/>
              <a:gd name="connsiteX11" fmla="*/ 7394172 w 9165963"/>
              <a:gd name="connsiteY11" fmla="*/ 266700 h 833438"/>
              <a:gd name="connsiteX12" fmla="*/ 6089247 w 9165963"/>
              <a:gd name="connsiteY12" fmla="*/ 209550 h 833438"/>
              <a:gd name="connsiteX13" fmla="*/ 4898622 w 9165963"/>
              <a:gd name="connsiteY13" fmla="*/ 323850 h 833438"/>
              <a:gd name="connsiteX14" fmla="*/ 3765147 w 9165963"/>
              <a:gd name="connsiteY14" fmla="*/ 552450 h 833438"/>
              <a:gd name="connsiteX15" fmla="*/ 2812647 w 9165963"/>
              <a:gd name="connsiteY15" fmla="*/ 781050 h 833438"/>
              <a:gd name="connsiteX16" fmla="*/ 2183997 w 9165963"/>
              <a:gd name="connsiteY16" fmla="*/ 819150 h 833438"/>
              <a:gd name="connsiteX17" fmla="*/ 1641072 w 9165963"/>
              <a:gd name="connsiteY17" fmla="*/ 771525 h 833438"/>
              <a:gd name="connsiteX18" fmla="*/ 1126722 w 9165963"/>
              <a:gd name="connsiteY18" fmla="*/ 657225 h 833438"/>
              <a:gd name="connsiteX19" fmla="*/ 383772 w 9165963"/>
              <a:gd name="connsiteY19" fmla="*/ 419100 h 833438"/>
              <a:gd name="connsiteX20" fmla="*/ 105559 w 9165963"/>
              <a:gd name="connsiteY20" fmla="*/ 301086 h 833438"/>
              <a:gd name="connsiteX21" fmla="*/ 104721 w 9165963"/>
              <a:gd name="connsiteY21" fmla="*/ 314912 h 833438"/>
              <a:gd name="connsiteX22" fmla="*/ 103502 w 9165963"/>
              <a:gd name="connsiteY22" fmla="*/ 160985 h 833438"/>
              <a:gd name="connsiteX0" fmla="*/ 103502 w 9134476"/>
              <a:gd name="connsiteY0" fmla="*/ 160985 h 833438"/>
              <a:gd name="connsiteX1" fmla="*/ 444036 w 9134476"/>
              <a:gd name="connsiteY1" fmla="*/ 323468 h 833438"/>
              <a:gd name="connsiteX2" fmla="*/ 1250547 w 9134476"/>
              <a:gd name="connsiteY2" fmla="*/ 628650 h 833438"/>
              <a:gd name="connsiteX3" fmla="*/ 2393547 w 9134476"/>
              <a:gd name="connsiteY3" fmla="*/ 790575 h 833438"/>
              <a:gd name="connsiteX4" fmla="*/ 4088997 w 9134476"/>
              <a:gd name="connsiteY4" fmla="*/ 371475 h 833438"/>
              <a:gd name="connsiteX5" fmla="*/ 5565372 w 9134476"/>
              <a:gd name="connsiteY5" fmla="*/ 66675 h 833438"/>
              <a:gd name="connsiteX6" fmla="*/ 6984597 w 9134476"/>
              <a:gd name="connsiteY6" fmla="*/ 0 h 833438"/>
              <a:gd name="connsiteX7" fmla="*/ 7809953 w 9134476"/>
              <a:gd name="connsiteY7" fmla="*/ 20221 h 833438"/>
              <a:gd name="connsiteX8" fmla="*/ 9116651 w 9134476"/>
              <a:gd name="connsiteY8" fmla="*/ 208652 h 833438"/>
              <a:gd name="connsiteX9" fmla="*/ 9095435 w 9134476"/>
              <a:gd name="connsiteY9" fmla="*/ 523875 h 833438"/>
              <a:gd name="connsiteX10" fmla="*/ 8346672 w 9134476"/>
              <a:gd name="connsiteY10" fmla="*/ 381000 h 833438"/>
              <a:gd name="connsiteX11" fmla="*/ 7394172 w 9134476"/>
              <a:gd name="connsiteY11" fmla="*/ 266700 h 833438"/>
              <a:gd name="connsiteX12" fmla="*/ 6089247 w 9134476"/>
              <a:gd name="connsiteY12" fmla="*/ 209550 h 833438"/>
              <a:gd name="connsiteX13" fmla="*/ 4898622 w 9134476"/>
              <a:gd name="connsiteY13" fmla="*/ 323850 h 833438"/>
              <a:gd name="connsiteX14" fmla="*/ 3765147 w 9134476"/>
              <a:gd name="connsiteY14" fmla="*/ 552450 h 833438"/>
              <a:gd name="connsiteX15" fmla="*/ 2812647 w 9134476"/>
              <a:gd name="connsiteY15" fmla="*/ 781050 h 833438"/>
              <a:gd name="connsiteX16" fmla="*/ 2183997 w 9134476"/>
              <a:gd name="connsiteY16" fmla="*/ 819150 h 833438"/>
              <a:gd name="connsiteX17" fmla="*/ 1641072 w 9134476"/>
              <a:gd name="connsiteY17" fmla="*/ 771525 h 833438"/>
              <a:gd name="connsiteX18" fmla="*/ 1126722 w 9134476"/>
              <a:gd name="connsiteY18" fmla="*/ 657225 h 833438"/>
              <a:gd name="connsiteX19" fmla="*/ 383772 w 9134476"/>
              <a:gd name="connsiteY19" fmla="*/ 419100 h 833438"/>
              <a:gd name="connsiteX20" fmla="*/ 105559 w 9134476"/>
              <a:gd name="connsiteY20" fmla="*/ 301086 h 833438"/>
              <a:gd name="connsiteX21" fmla="*/ 104721 w 9134476"/>
              <a:gd name="connsiteY21" fmla="*/ 314912 h 833438"/>
              <a:gd name="connsiteX22" fmla="*/ 103502 w 9134476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095435 w 9116651"/>
              <a:gd name="connsiteY9" fmla="*/ 523875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114197 w 9116651"/>
              <a:gd name="connsiteY9" fmla="*/ 548100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8835197 w 9114197"/>
              <a:gd name="connsiteY8" fmla="*/ 208652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9111897 w 9114197"/>
              <a:gd name="connsiteY8" fmla="*/ 230459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2664"/>
              <a:gd name="connsiteY0" fmla="*/ 160985 h 833438"/>
              <a:gd name="connsiteX1" fmla="*/ 444036 w 9112664"/>
              <a:gd name="connsiteY1" fmla="*/ 323468 h 833438"/>
              <a:gd name="connsiteX2" fmla="*/ 1250547 w 9112664"/>
              <a:gd name="connsiteY2" fmla="*/ 628650 h 833438"/>
              <a:gd name="connsiteX3" fmla="*/ 2393547 w 9112664"/>
              <a:gd name="connsiteY3" fmla="*/ 790575 h 833438"/>
              <a:gd name="connsiteX4" fmla="*/ 4088997 w 9112664"/>
              <a:gd name="connsiteY4" fmla="*/ 371475 h 833438"/>
              <a:gd name="connsiteX5" fmla="*/ 5565372 w 9112664"/>
              <a:gd name="connsiteY5" fmla="*/ 66675 h 833438"/>
              <a:gd name="connsiteX6" fmla="*/ 6984597 w 9112664"/>
              <a:gd name="connsiteY6" fmla="*/ 0 h 833438"/>
              <a:gd name="connsiteX7" fmla="*/ 7809953 w 9112664"/>
              <a:gd name="connsiteY7" fmla="*/ 20221 h 833438"/>
              <a:gd name="connsiteX8" fmla="*/ 9111897 w 9112664"/>
              <a:gd name="connsiteY8" fmla="*/ 230459 h 833438"/>
              <a:gd name="connsiteX9" fmla="*/ 8961760 w 9112664"/>
              <a:gd name="connsiteY9" fmla="*/ 528733 h 833438"/>
              <a:gd name="connsiteX10" fmla="*/ 8346672 w 9112664"/>
              <a:gd name="connsiteY10" fmla="*/ 381000 h 833438"/>
              <a:gd name="connsiteX11" fmla="*/ 7394172 w 9112664"/>
              <a:gd name="connsiteY11" fmla="*/ 266700 h 833438"/>
              <a:gd name="connsiteX12" fmla="*/ 6089247 w 9112664"/>
              <a:gd name="connsiteY12" fmla="*/ 209550 h 833438"/>
              <a:gd name="connsiteX13" fmla="*/ 4898622 w 9112664"/>
              <a:gd name="connsiteY13" fmla="*/ 323850 h 833438"/>
              <a:gd name="connsiteX14" fmla="*/ 3765147 w 9112664"/>
              <a:gd name="connsiteY14" fmla="*/ 552450 h 833438"/>
              <a:gd name="connsiteX15" fmla="*/ 2812647 w 9112664"/>
              <a:gd name="connsiteY15" fmla="*/ 781050 h 833438"/>
              <a:gd name="connsiteX16" fmla="*/ 2183997 w 9112664"/>
              <a:gd name="connsiteY16" fmla="*/ 819150 h 833438"/>
              <a:gd name="connsiteX17" fmla="*/ 1641072 w 9112664"/>
              <a:gd name="connsiteY17" fmla="*/ 771525 h 833438"/>
              <a:gd name="connsiteX18" fmla="*/ 1126722 w 9112664"/>
              <a:gd name="connsiteY18" fmla="*/ 657225 h 833438"/>
              <a:gd name="connsiteX19" fmla="*/ 383772 w 9112664"/>
              <a:gd name="connsiteY19" fmla="*/ 419100 h 833438"/>
              <a:gd name="connsiteX20" fmla="*/ 105559 w 9112664"/>
              <a:gd name="connsiteY20" fmla="*/ 301086 h 833438"/>
              <a:gd name="connsiteX21" fmla="*/ 104721 w 9112664"/>
              <a:gd name="connsiteY21" fmla="*/ 314912 h 833438"/>
              <a:gd name="connsiteX22" fmla="*/ 103502 w 9112664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8961760 w 9111897"/>
              <a:gd name="connsiteY9" fmla="*/ 528733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9111820 w 9111897"/>
              <a:gd name="connsiteY9" fmla="*/ 574746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809953 w 9111897"/>
              <a:gd name="connsiteY8" fmla="*/ 33896 h 847113"/>
              <a:gd name="connsiteX9" fmla="*/ 9111897 w 9111897"/>
              <a:gd name="connsiteY9" fmla="*/ 244134 h 847113"/>
              <a:gd name="connsiteX10" fmla="*/ 9111820 w 9111897"/>
              <a:gd name="connsiteY10" fmla="*/ 588421 h 847113"/>
              <a:gd name="connsiteX11" fmla="*/ 8346672 w 9111897"/>
              <a:gd name="connsiteY11" fmla="*/ 394675 h 847113"/>
              <a:gd name="connsiteX12" fmla="*/ 7394172 w 9111897"/>
              <a:gd name="connsiteY12" fmla="*/ 280375 h 847113"/>
              <a:gd name="connsiteX13" fmla="*/ 6089247 w 9111897"/>
              <a:gd name="connsiteY13" fmla="*/ 223225 h 847113"/>
              <a:gd name="connsiteX14" fmla="*/ 4898622 w 9111897"/>
              <a:gd name="connsiteY14" fmla="*/ 337525 h 847113"/>
              <a:gd name="connsiteX15" fmla="*/ 3765147 w 9111897"/>
              <a:gd name="connsiteY15" fmla="*/ 566125 h 847113"/>
              <a:gd name="connsiteX16" fmla="*/ 2812647 w 9111897"/>
              <a:gd name="connsiteY16" fmla="*/ 794725 h 847113"/>
              <a:gd name="connsiteX17" fmla="*/ 2183997 w 9111897"/>
              <a:gd name="connsiteY17" fmla="*/ 832825 h 847113"/>
              <a:gd name="connsiteX18" fmla="*/ 1641072 w 9111897"/>
              <a:gd name="connsiteY18" fmla="*/ 785200 h 847113"/>
              <a:gd name="connsiteX19" fmla="*/ 1126722 w 9111897"/>
              <a:gd name="connsiteY19" fmla="*/ 670900 h 847113"/>
              <a:gd name="connsiteX20" fmla="*/ 383772 w 9111897"/>
              <a:gd name="connsiteY20" fmla="*/ 432775 h 847113"/>
              <a:gd name="connsiteX21" fmla="*/ 105559 w 9111897"/>
              <a:gd name="connsiteY21" fmla="*/ 314761 h 847113"/>
              <a:gd name="connsiteX22" fmla="*/ 104721 w 9111897"/>
              <a:gd name="connsiteY22" fmla="*/ 328587 h 847113"/>
              <a:gd name="connsiteX23" fmla="*/ 103502 w 9111897"/>
              <a:gd name="connsiteY23" fmla="*/ 174660 h 847113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360838 w 9111897"/>
              <a:gd name="connsiteY8" fmla="*/ 784 h 847113"/>
              <a:gd name="connsiteX9" fmla="*/ 7809953 w 9111897"/>
              <a:gd name="connsiteY9" fmla="*/ 33896 h 847113"/>
              <a:gd name="connsiteX10" fmla="*/ 9111897 w 9111897"/>
              <a:gd name="connsiteY10" fmla="*/ 244134 h 847113"/>
              <a:gd name="connsiteX11" fmla="*/ 9111820 w 9111897"/>
              <a:gd name="connsiteY11" fmla="*/ 588421 h 847113"/>
              <a:gd name="connsiteX12" fmla="*/ 8346672 w 9111897"/>
              <a:gd name="connsiteY12" fmla="*/ 394675 h 847113"/>
              <a:gd name="connsiteX13" fmla="*/ 7394172 w 9111897"/>
              <a:gd name="connsiteY13" fmla="*/ 280375 h 847113"/>
              <a:gd name="connsiteX14" fmla="*/ 6089247 w 9111897"/>
              <a:gd name="connsiteY14" fmla="*/ 223225 h 847113"/>
              <a:gd name="connsiteX15" fmla="*/ 4898622 w 9111897"/>
              <a:gd name="connsiteY15" fmla="*/ 337525 h 847113"/>
              <a:gd name="connsiteX16" fmla="*/ 3765147 w 9111897"/>
              <a:gd name="connsiteY16" fmla="*/ 566125 h 847113"/>
              <a:gd name="connsiteX17" fmla="*/ 2812647 w 9111897"/>
              <a:gd name="connsiteY17" fmla="*/ 794725 h 847113"/>
              <a:gd name="connsiteX18" fmla="*/ 2183997 w 9111897"/>
              <a:gd name="connsiteY18" fmla="*/ 832825 h 847113"/>
              <a:gd name="connsiteX19" fmla="*/ 1641072 w 9111897"/>
              <a:gd name="connsiteY19" fmla="*/ 785200 h 847113"/>
              <a:gd name="connsiteX20" fmla="*/ 1126722 w 9111897"/>
              <a:gd name="connsiteY20" fmla="*/ 670900 h 847113"/>
              <a:gd name="connsiteX21" fmla="*/ 383772 w 9111897"/>
              <a:gd name="connsiteY21" fmla="*/ 432775 h 847113"/>
              <a:gd name="connsiteX22" fmla="*/ 105559 w 9111897"/>
              <a:gd name="connsiteY22" fmla="*/ 314761 h 847113"/>
              <a:gd name="connsiteX23" fmla="*/ 104721 w 9111897"/>
              <a:gd name="connsiteY23" fmla="*/ 328587 h 847113"/>
              <a:gd name="connsiteX24" fmla="*/ 103502 w 9111897"/>
              <a:gd name="connsiteY24" fmla="*/ 174660 h 847113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898622 w 9111897"/>
              <a:gd name="connsiteY16" fmla="*/ 347070 h 856658"/>
              <a:gd name="connsiteX17" fmla="*/ 3765147 w 9111897"/>
              <a:gd name="connsiteY17" fmla="*/ 575670 h 856658"/>
              <a:gd name="connsiteX18" fmla="*/ 2812647 w 9111897"/>
              <a:gd name="connsiteY18" fmla="*/ 804270 h 856658"/>
              <a:gd name="connsiteX19" fmla="*/ 2183997 w 9111897"/>
              <a:gd name="connsiteY19" fmla="*/ 842370 h 856658"/>
              <a:gd name="connsiteX20" fmla="*/ 1641072 w 9111897"/>
              <a:gd name="connsiteY20" fmla="*/ 794745 h 856658"/>
              <a:gd name="connsiteX21" fmla="*/ 1126722 w 9111897"/>
              <a:gd name="connsiteY21" fmla="*/ 680445 h 856658"/>
              <a:gd name="connsiteX22" fmla="*/ 383772 w 9111897"/>
              <a:gd name="connsiteY22" fmla="*/ 442320 h 856658"/>
              <a:gd name="connsiteX23" fmla="*/ 105559 w 9111897"/>
              <a:gd name="connsiteY23" fmla="*/ 324306 h 856658"/>
              <a:gd name="connsiteX24" fmla="*/ 104721 w 9111897"/>
              <a:gd name="connsiteY24" fmla="*/ 338132 h 856658"/>
              <a:gd name="connsiteX25" fmla="*/ 103502 w 9111897"/>
              <a:gd name="connsiteY25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467506 w 9111897"/>
              <a:gd name="connsiteY16" fmla="*/ 27985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168512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93418 w 9111897"/>
              <a:gd name="connsiteY18" fmla="*/ 439629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55895 w 9111897"/>
              <a:gd name="connsiteY18" fmla="*/ 391212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22862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03313 w 9111897"/>
              <a:gd name="connsiteY17" fmla="*/ 332545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47237 w 9111897"/>
              <a:gd name="connsiteY16" fmla="*/ 260506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2075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03312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11190 w 9111897"/>
              <a:gd name="connsiteY16" fmla="*/ 318038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20571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173673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09512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8212 h 860665"/>
              <a:gd name="connsiteX1" fmla="*/ 444036 w 9111897"/>
              <a:gd name="connsiteY1" fmla="*/ 350695 h 860665"/>
              <a:gd name="connsiteX2" fmla="*/ 1250547 w 9111897"/>
              <a:gd name="connsiteY2" fmla="*/ 655877 h 860665"/>
              <a:gd name="connsiteX3" fmla="*/ 2393547 w 9111897"/>
              <a:gd name="connsiteY3" fmla="*/ 817802 h 860665"/>
              <a:gd name="connsiteX4" fmla="*/ 4088997 w 9111897"/>
              <a:gd name="connsiteY4" fmla="*/ 398702 h 860665"/>
              <a:gd name="connsiteX5" fmla="*/ 5565372 w 9111897"/>
              <a:gd name="connsiteY5" fmla="*/ 93902 h 860665"/>
              <a:gd name="connsiteX6" fmla="*/ 6160424 w 9111897"/>
              <a:gd name="connsiteY6" fmla="*/ 14982 h 860665"/>
              <a:gd name="connsiteX7" fmla="*/ 6683774 w 9111897"/>
              <a:gd name="connsiteY7" fmla="*/ 4007 h 860665"/>
              <a:gd name="connsiteX8" fmla="*/ 7360838 w 9111897"/>
              <a:gd name="connsiteY8" fmla="*/ 14336 h 860665"/>
              <a:gd name="connsiteX9" fmla="*/ 7809953 w 9111897"/>
              <a:gd name="connsiteY9" fmla="*/ 47448 h 860665"/>
              <a:gd name="connsiteX10" fmla="*/ 9111897 w 9111897"/>
              <a:gd name="connsiteY10" fmla="*/ 257686 h 860665"/>
              <a:gd name="connsiteX11" fmla="*/ 9111820 w 9111897"/>
              <a:gd name="connsiteY11" fmla="*/ 601973 h 860665"/>
              <a:gd name="connsiteX12" fmla="*/ 8346672 w 9111897"/>
              <a:gd name="connsiteY12" fmla="*/ 408227 h 860665"/>
              <a:gd name="connsiteX13" fmla="*/ 7394172 w 9111897"/>
              <a:gd name="connsiteY13" fmla="*/ 293927 h 860665"/>
              <a:gd name="connsiteX14" fmla="*/ 6729206 w 9111897"/>
              <a:gd name="connsiteY14" fmla="*/ 240284 h 860665"/>
              <a:gd name="connsiteX15" fmla="*/ 6014194 w 9111897"/>
              <a:gd name="connsiteY15" fmla="*/ 231954 h 860665"/>
              <a:gd name="connsiteX16" fmla="*/ 4997120 w 9111897"/>
              <a:gd name="connsiteY16" fmla="*/ 341412 h 860665"/>
              <a:gd name="connsiteX17" fmla="*/ 4327753 w 9111897"/>
              <a:gd name="connsiteY17" fmla="*/ 463004 h 860665"/>
              <a:gd name="connsiteX18" fmla="*/ 3765147 w 9111897"/>
              <a:gd name="connsiteY18" fmla="*/ 579677 h 860665"/>
              <a:gd name="connsiteX19" fmla="*/ 2812647 w 9111897"/>
              <a:gd name="connsiteY19" fmla="*/ 808277 h 860665"/>
              <a:gd name="connsiteX20" fmla="*/ 2183997 w 9111897"/>
              <a:gd name="connsiteY20" fmla="*/ 846377 h 860665"/>
              <a:gd name="connsiteX21" fmla="*/ 1641072 w 9111897"/>
              <a:gd name="connsiteY21" fmla="*/ 798752 h 860665"/>
              <a:gd name="connsiteX22" fmla="*/ 1126722 w 9111897"/>
              <a:gd name="connsiteY22" fmla="*/ 684452 h 860665"/>
              <a:gd name="connsiteX23" fmla="*/ 383772 w 9111897"/>
              <a:gd name="connsiteY23" fmla="*/ 446327 h 860665"/>
              <a:gd name="connsiteX24" fmla="*/ 105559 w 9111897"/>
              <a:gd name="connsiteY24" fmla="*/ 328313 h 860665"/>
              <a:gd name="connsiteX25" fmla="*/ 104721 w 9111897"/>
              <a:gd name="connsiteY25" fmla="*/ 342139 h 860665"/>
              <a:gd name="connsiteX26" fmla="*/ 103502 w 9111897"/>
              <a:gd name="connsiteY26" fmla="*/ 188212 h 860665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160425 w 9111897"/>
              <a:gd name="connsiteY6" fmla="*/ 20659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91440 h 863893"/>
              <a:gd name="connsiteX1" fmla="*/ 444036 w 9111897"/>
              <a:gd name="connsiteY1" fmla="*/ 353923 h 863893"/>
              <a:gd name="connsiteX2" fmla="*/ 1250547 w 9111897"/>
              <a:gd name="connsiteY2" fmla="*/ 659105 h 863893"/>
              <a:gd name="connsiteX3" fmla="*/ 2393547 w 9111897"/>
              <a:gd name="connsiteY3" fmla="*/ 821030 h 863893"/>
              <a:gd name="connsiteX4" fmla="*/ 4088997 w 9111897"/>
              <a:gd name="connsiteY4" fmla="*/ 401930 h 863893"/>
              <a:gd name="connsiteX5" fmla="*/ 5251119 w 9111897"/>
              <a:gd name="connsiteY5" fmla="*/ 174597 h 863893"/>
              <a:gd name="connsiteX6" fmla="*/ 6160425 w 9111897"/>
              <a:gd name="connsiteY6" fmla="*/ 27894 h 863893"/>
              <a:gd name="connsiteX7" fmla="*/ 6683774 w 9111897"/>
              <a:gd name="connsiteY7" fmla="*/ 7235 h 863893"/>
              <a:gd name="connsiteX8" fmla="*/ 7360838 w 9111897"/>
              <a:gd name="connsiteY8" fmla="*/ 17564 h 863893"/>
              <a:gd name="connsiteX9" fmla="*/ 7809953 w 9111897"/>
              <a:gd name="connsiteY9" fmla="*/ 50676 h 863893"/>
              <a:gd name="connsiteX10" fmla="*/ 9111897 w 9111897"/>
              <a:gd name="connsiteY10" fmla="*/ 260914 h 863893"/>
              <a:gd name="connsiteX11" fmla="*/ 9111820 w 9111897"/>
              <a:gd name="connsiteY11" fmla="*/ 605201 h 863893"/>
              <a:gd name="connsiteX12" fmla="*/ 8346672 w 9111897"/>
              <a:gd name="connsiteY12" fmla="*/ 411455 h 863893"/>
              <a:gd name="connsiteX13" fmla="*/ 7394172 w 9111897"/>
              <a:gd name="connsiteY13" fmla="*/ 297155 h 863893"/>
              <a:gd name="connsiteX14" fmla="*/ 6729206 w 9111897"/>
              <a:gd name="connsiteY14" fmla="*/ 243512 h 863893"/>
              <a:gd name="connsiteX15" fmla="*/ 6014194 w 9111897"/>
              <a:gd name="connsiteY15" fmla="*/ 235182 h 863893"/>
              <a:gd name="connsiteX16" fmla="*/ 4997120 w 9111897"/>
              <a:gd name="connsiteY16" fmla="*/ 344640 h 863893"/>
              <a:gd name="connsiteX17" fmla="*/ 4327753 w 9111897"/>
              <a:gd name="connsiteY17" fmla="*/ 466232 h 863893"/>
              <a:gd name="connsiteX18" fmla="*/ 3765147 w 9111897"/>
              <a:gd name="connsiteY18" fmla="*/ 582905 h 863893"/>
              <a:gd name="connsiteX19" fmla="*/ 2812647 w 9111897"/>
              <a:gd name="connsiteY19" fmla="*/ 811505 h 863893"/>
              <a:gd name="connsiteX20" fmla="*/ 2183997 w 9111897"/>
              <a:gd name="connsiteY20" fmla="*/ 849605 h 863893"/>
              <a:gd name="connsiteX21" fmla="*/ 1641072 w 9111897"/>
              <a:gd name="connsiteY21" fmla="*/ 801980 h 863893"/>
              <a:gd name="connsiteX22" fmla="*/ 1126722 w 9111897"/>
              <a:gd name="connsiteY22" fmla="*/ 687680 h 863893"/>
              <a:gd name="connsiteX23" fmla="*/ 383772 w 9111897"/>
              <a:gd name="connsiteY23" fmla="*/ 449555 h 863893"/>
              <a:gd name="connsiteX24" fmla="*/ 105559 w 9111897"/>
              <a:gd name="connsiteY24" fmla="*/ 331541 h 863893"/>
              <a:gd name="connsiteX25" fmla="*/ 104721 w 9111897"/>
              <a:gd name="connsiteY25" fmla="*/ 345367 h 863893"/>
              <a:gd name="connsiteX26" fmla="*/ 103502 w 9111897"/>
              <a:gd name="connsiteY26" fmla="*/ 191440 h 863893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46672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750016 w 9111897"/>
              <a:gd name="connsiteY12" fmla="*/ 513955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83772 w 9111897"/>
              <a:gd name="connsiteY23" fmla="*/ 447161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1064962"/>
              <a:gd name="connsiteX1" fmla="*/ 444036 w 9111897"/>
              <a:gd name="connsiteY1" fmla="*/ 351529 h 1064962"/>
              <a:gd name="connsiteX2" fmla="*/ 1250547 w 9111897"/>
              <a:gd name="connsiteY2" fmla="*/ 656711 h 1064962"/>
              <a:gd name="connsiteX3" fmla="*/ 2393547 w 9111897"/>
              <a:gd name="connsiteY3" fmla="*/ 818636 h 1064962"/>
              <a:gd name="connsiteX4" fmla="*/ 4088997 w 9111897"/>
              <a:gd name="connsiteY4" fmla="*/ 399536 h 1064962"/>
              <a:gd name="connsiteX5" fmla="*/ 5307403 w 9111897"/>
              <a:gd name="connsiteY5" fmla="*/ 147994 h 1064962"/>
              <a:gd name="connsiteX6" fmla="*/ 6160425 w 9111897"/>
              <a:gd name="connsiteY6" fmla="*/ 25500 h 1064962"/>
              <a:gd name="connsiteX7" fmla="*/ 6777582 w 9111897"/>
              <a:gd name="connsiteY7" fmla="*/ 0 h 1064962"/>
              <a:gd name="connsiteX8" fmla="*/ 7360838 w 9111897"/>
              <a:gd name="connsiteY8" fmla="*/ 15170 h 1064962"/>
              <a:gd name="connsiteX9" fmla="*/ 7809953 w 9111897"/>
              <a:gd name="connsiteY9" fmla="*/ 48282 h 1064962"/>
              <a:gd name="connsiteX10" fmla="*/ 9111897 w 9111897"/>
              <a:gd name="connsiteY10" fmla="*/ 258520 h 1064962"/>
              <a:gd name="connsiteX11" fmla="*/ 9111820 w 9111897"/>
              <a:gd name="connsiteY11" fmla="*/ 602807 h 1064962"/>
              <a:gd name="connsiteX12" fmla="*/ 8750016 w 9111897"/>
              <a:gd name="connsiteY12" fmla="*/ 515596 h 1064962"/>
              <a:gd name="connsiteX13" fmla="*/ 7394172 w 9111897"/>
              <a:gd name="connsiteY13" fmla="*/ 294761 h 1064962"/>
              <a:gd name="connsiteX14" fmla="*/ 6729206 w 9111897"/>
              <a:gd name="connsiteY14" fmla="*/ 241118 h 1064962"/>
              <a:gd name="connsiteX15" fmla="*/ 6014194 w 9111897"/>
              <a:gd name="connsiteY15" fmla="*/ 232788 h 1064962"/>
              <a:gd name="connsiteX16" fmla="*/ 4997120 w 9111897"/>
              <a:gd name="connsiteY16" fmla="*/ 342246 h 1064962"/>
              <a:gd name="connsiteX17" fmla="*/ 4327753 w 9111897"/>
              <a:gd name="connsiteY17" fmla="*/ 463838 h 1064962"/>
              <a:gd name="connsiteX18" fmla="*/ 3765147 w 9111897"/>
              <a:gd name="connsiteY18" fmla="*/ 580511 h 1064962"/>
              <a:gd name="connsiteX19" fmla="*/ 2812647 w 9111897"/>
              <a:gd name="connsiteY19" fmla="*/ 809111 h 1064962"/>
              <a:gd name="connsiteX20" fmla="*/ 2183997 w 9111897"/>
              <a:gd name="connsiteY20" fmla="*/ 847211 h 1064962"/>
              <a:gd name="connsiteX21" fmla="*/ 1641072 w 9111897"/>
              <a:gd name="connsiteY21" fmla="*/ 799586 h 1064962"/>
              <a:gd name="connsiteX22" fmla="*/ 1068413 w 9111897"/>
              <a:gd name="connsiteY22" fmla="*/ 1019677 h 1064962"/>
              <a:gd name="connsiteX23" fmla="*/ 371294 w 9111897"/>
              <a:gd name="connsiteY23" fmla="*/ 527874 h 1064962"/>
              <a:gd name="connsiteX24" fmla="*/ 105559 w 9111897"/>
              <a:gd name="connsiteY24" fmla="*/ 329147 h 1064962"/>
              <a:gd name="connsiteX25" fmla="*/ 104721 w 9111897"/>
              <a:gd name="connsiteY25" fmla="*/ 342973 h 1064962"/>
              <a:gd name="connsiteX26" fmla="*/ 103502 w 9111897"/>
              <a:gd name="connsiteY26" fmla="*/ 189046 h 1064962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087849 w 9111897"/>
              <a:gd name="connsiteY22" fmla="*/ 732100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87849 w 9111897"/>
              <a:gd name="connsiteY0" fmla="*/ 732100 h 892547"/>
              <a:gd name="connsiteX1" fmla="*/ 371294 w 9111897"/>
              <a:gd name="connsiteY1" fmla="*/ 527874 h 892547"/>
              <a:gd name="connsiteX2" fmla="*/ 105559 w 9111897"/>
              <a:gd name="connsiteY2" fmla="*/ 329147 h 892547"/>
              <a:gd name="connsiteX3" fmla="*/ 104721 w 9111897"/>
              <a:gd name="connsiteY3" fmla="*/ 342973 h 892547"/>
              <a:gd name="connsiteX4" fmla="*/ 103502 w 9111897"/>
              <a:gd name="connsiteY4" fmla="*/ 189046 h 892547"/>
              <a:gd name="connsiteX5" fmla="*/ 444036 w 9111897"/>
              <a:gd name="connsiteY5" fmla="*/ 351529 h 892547"/>
              <a:gd name="connsiteX6" fmla="*/ 1250547 w 9111897"/>
              <a:gd name="connsiteY6" fmla="*/ 656711 h 892547"/>
              <a:gd name="connsiteX7" fmla="*/ 2393547 w 9111897"/>
              <a:gd name="connsiteY7" fmla="*/ 818636 h 892547"/>
              <a:gd name="connsiteX8" fmla="*/ 4088997 w 9111897"/>
              <a:gd name="connsiteY8" fmla="*/ 399536 h 892547"/>
              <a:gd name="connsiteX9" fmla="*/ 5307403 w 9111897"/>
              <a:gd name="connsiteY9" fmla="*/ 147994 h 892547"/>
              <a:gd name="connsiteX10" fmla="*/ 6160425 w 9111897"/>
              <a:gd name="connsiteY10" fmla="*/ 25500 h 892547"/>
              <a:gd name="connsiteX11" fmla="*/ 6777582 w 9111897"/>
              <a:gd name="connsiteY11" fmla="*/ 0 h 892547"/>
              <a:gd name="connsiteX12" fmla="*/ 7360838 w 9111897"/>
              <a:gd name="connsiteY12" fmla="*/ 15170 h 892547"/>
              <a:gd name="connsiteX13" fmla="*/ 7809953 w 9111897"/>
              <a:gd name="connsiteY13" fmla="*/ 48282 h 892547"/>
              <a:gd name="connsiteX14" fmla="*/ 9111897 w 9111897"/>
              <a:gd name="connsiteY14" fmla="*/ 258520 h 892547"/>
              <a:gd name="connsiteX15" fmla="*/ 9111820 w 9111897"/>
              <a:gd name="connsiteY15" fmla="*/ 602807 h 892547"/>
              <a:gd name="connsiteX16" fmla="*/ 8750016 w 9111897"/>
              <a:gd name="connsiteY16" fmla="*/ 515596 h 892547"/>
              <a:gd name="connsiteX17" fmla="*/ 7394172 w 9111897"/>
              <a:gd name="connsiteY17" fmla="*/ 294761 h 892547"/>
              <a:gd name="connsiteX18" fmla="*/ 6729206 w 9111897"/>
              <a:gd name="connsiteY18" fmla="*/ 241118 h 892547"/>
              <a:gd name="connsiteX19" fmla="*/ 6014194 w 9111897"/>
              <a:gd name="connsiteY19" fmla="*/ 232788 h 892547"/>
              <a:gd name="connsiteX20" fmla="*/ 4997120 w 9111897"/>
              <a:gd name="connsiteY20" fmla="*/ 342246 h 892547"/>
              <a:gd name="connsiteX21" fmla="*/ 4327753 w 9111897"/>
              <a:gd name="connsiteY21" fmla="*/ 463838 h 892547"/>
              <a:gd name="connsiteX22" fmla="*/ 3765147 w 9111897"/>
              <a:gd name="connsiteY22" fmla="*/ 580511 h 892547"/>
              <a:gd name="connsiteX23" fmla="*/ 2812647 w 9111897"/>
              <a:gd name="connsiteY23" fmla="*/ 809111 h 892547"/>
              <a:gd name="connsiteX24" fmla="*/ 2183997 w 9111897"/>
              <a:gd name="connsiteY24" fmla="*/ 847211 h 892547"/>
              <a:gd name="connsiteX25" fmla="*/ 1731126 w 9111897"/>
              <a:gd name="connsiteY25" fmla="*/ 892547 h 892547"/>
              <a:gd name="connsiteX0" fmla="*/ 1087849 w 9111897"/>
              <a:gd name="connsiteY0" fmla="*/ 732100 h 861499"/>
              <a:gd name="connsiteX1" fmla="*/ 371294 w 9111897"/>
              <a:gd name="connsiteY1" fmla="*/ 527874 h 861499"/>
              <a:gd name="connsiteX2" fmla="*/ 105559 w 9111897"/>
              <a:gd name="connsiteY2" fmla="*/ 329147 h 861499"/>
              <a:gd name="connsiteX3" fmla="*/ 104721 w 9111897"/>
              <a:gd name="connsiteY3" fmla="*/ 342973 h 861499"/>
              <a:gd name="connsiteX4" fmla="*/ 103502 w 9111897"/>
              <a:gd name="connsiteY4" fmla="*/ 189046 h 861499"/>
              <a:gd name="connsiteX5" fmla="*/ 444036 w 9111897"/>
              <a:gd name="connsiteY5" fmla="*/ 351529 h 861499"/>
              <a:gd name="connsiteX6" fmla="*/ 1250547 w 9111897"/>
              <a:gd name="connsiteY6" fmla="*/ 656711 h 861499"/>
              <a:gd name="connsiteX7" fmla="*/ 2393547 w 9111897"/>
              <a:gd name="connsiteY7" fmla="*/ 818636 h 861499"/>
              <a:gd name="connsiteX8" fmla="*/ 4088997 w 9111897"/>
              <a:gd name="connsiteY8" fmla="*/ 399536 h 861499"/>
              <a:gd name="connsiteX9" fmla="*/ 5307403 w 9111897"/>
              <a:gd name="connsiteY9" fmla="*/ 147994 h 861499"/>
              <a:gd name="connsiteX10" fmla="*/ 6160425 w 9111897"/>
              <a:gd name="connsiteY10" fmla="*/ 25500 h 861499"/>
              <a:gd name="connsiteX11" fmla="*/ 6777582 w 9111897"/>
              <a:gd name="connsiteY11" fmla="*/ 0 h 861499"/>
              <a:gd name="connsiteX12" fmla="*/ 7360838 w 9111897"/>
              <a:gd name="connsiteY12" fmla="*/ 15170 h 861499"/>
              <a:gd name="connsiteX13" fmla="*/ 7809953 w 9111897"/>
              <a:gd name="connsiteY13" fmla="*/ 48282 h 861499"/>
              <a:gd name="connsiteX14" fmla="*/ 9111897 w 9111897"/>
              <a:gd name="connsiteY14" fmla="*/ 258520 h 861499"/>
              <a:gd name="connsiteX15" fmla="*/ 9111820 w 9111897"/>
              <a:gd name="connsiteY15" fmla="*/ 602807 h 861499"/>
              <a:gd name="connsiteX16" fmla="*/ 8750016 w 9111897"/>
              <a:gd name="connsiteY16" fmla="*/ 515596 h 861499"/>
              <a:gd name="connsiteX17" fmla="*/ 7394172 w 9111897"/>
              <a:gd name="connsiteY17" fmla="*/ 294761 h 861499"/>
              <a:gd name="connsiteX18" fmla="*/ 6729206 w 9111897"/>
              <a:gd name="connsiteY18" fmla="*/ 241118 h 861499"/>
              <a:gd name="connsiteX19" fmla="*/ 6014194 w 9111897"/>
              <a:gd name="connsiteY19" fmla="*/ 232788 h 861499"/>
              <a:gd name="connsiteX20" fmla="*/ 4997120 w 9111897"/>
              <a:gd name="connsiteY20" fmla="*/ 342246 h 861499"/>
              <a:gd name="connsiteX21" fmla="*/ 4327753 w 9111897"/>
              <a:gd name="connsiteY21" fmla="*/ 463838 h 861499"/>
              <a:gd name="connsiteX22" fmla="*/ 3765147 w 9111897"/>
              <a:gd name="connsiteY22" fmla="*/ 580511 h 861499"/>
              <a:gd name="connsiteX23" fmla="*/ 2812647 w 9111897"/>
              <a:gd name="connsiteY23" fmla="*/ 809111 h 861499"/>
              <a:gd name="connsiteX24" fmla="*/ 2183997 w 9111897"/>
              <a:gd name="connsiteY24" fmla="*/ 847211 h 861499"/>
              <a:gd name="connsiteX25" fmla="*/ 1731126 w 9111897"/>
              <a:gd name="connsiteY25" fmla="*/ 852420 h 861499"/>
              <a:gd name="connsiteX0" fmla="*/ 1087849 w 9111897"/>
              <a:gd name="connsiteY0" fmla="*/ 732100 h 1580668"/>
              <a:gd name="connsiteX1" fmla="*/ 371294 w 9111897"/>
              <a:gd name="connsiteY1" fmla="*/ 527874 h 1580668"/>
              <a:gd name="connsiteX2" fmla="*/ 105559 w 9111897"/>
              <a:gd name="connsiteY2" fmla="*/ 329147 h 1580668"/>
              <a:gd name="connsiteX3" fmla="*/ 104721 w 9111897"/>
              <a:gd name="connsiteY3" fmla="*/ 342973 h 1580668"/>
              <a:gd name="connsiteX4" fmla="*/ 103502 w 9111897"/>
              <a:gd name="connsiteY4" fmla="*/ 189046 h 1580668"/>
              <a:gd name="connsiteX5" fmla="*/ 444036 w 9111897"/>
              <a:gd name="connsiteY5" fmla="*/ 351529 h 1580668"/>
              <a:gd name="connsiteX6" fmla="*/ 1250547 w 9111897"/>
              <a:gd name="connsiteY6" fmla="*/ 656711 h 1580668"/>
              <a:gd name="connsiteX7" fmla="*/ 2393547 w 9111897"/>
              <a:gd name="connsiteY7" fmla="*/ 818636 h 1580668"/>
              <a:gd name="connsiteX8" fmla="*/ 4088997 w 9111897"/>
              <a:gd name="connsiteY8" fmla="*/ 399536 h 1580668"/>
              <a:gd name="connsiteX9" fmla="*/ 5307403 w 9111897"/>
              <a:gd name="connsiteY9" fmla="*/ 147994 h 1580668"/>
              <a:gd name="connsiteX10" fmla="*/ 6160425 w 9111897"/>
              <a:gd name="connsiteY10" fmla="*/ 25500 h 1580668"/>
              <a:gd name="connsiteX11" fmla="*/ 6777582 w 9111897"/>
              <a:gd name="connsiteY11" fmla="*/ 0 h 1580668"/>
              <a:gd name="connsiteX12" fmla="*/ 7360838 w 9111897"/>
              <a:gd name="connsiteY12" fmla="*/ 15170 h 1580668"/>
              <a:gd name="connsiteX13" fmla="*/ 7809953 w 9111897"/>
              <a:gd name="connsiteY13" fmla="*/ 48282 h 1580668"/>
              <a:gd name="connsiteX14" fmla="*/ 9111897 w 9111897"/>
              <a:gd name="connsiteY14" fmla="*/ 258520 h 1580668"/>
              <a:gd name="connsiteX15" fmla="*/ 9111820 w 9111897"/>
              <a:gd name="connsiteY15" fmla="*/ 602807 h 1580668"/>
              <a:gd name="connsiteX16" fmla="*/ 8750016 w 9111897"/>
              <a:gd name="connsiteY16" fmla="*/ 515596 h 1580668"/>
              <a:gd name="connsiteX17" fmla="*/ 7394172 w 9111897"/>
              <a:gd name="connsiteY17" fmla="*/ 294761 h 1580668"/>
              <a:gd name="connsiteX18" fmla="*/ 6729206 w 9111897"/>
              <a:gd name="connsiteY18" fmla="*/ 241118 h 1580668"/>
              <a:gd name="connsiteX19" fmla="*/ 6014194 w 9111897"/>
              <a:gd name="connsiteY19" fmla="*/ 232788 h 1580668"/>
              <a:gd name="connsiteX20" fmla="*/ 4997120 w 9111897"/>
              <a:gd name="connsiteY20" fmla="*/ 342246 h 1580668"/>
              <a:gd name="connsiteX21" fmla="*/ 4327753 w 9111897"/>
              <a:gd name="connsiteY21" fmla="*/ 463838 h 1580668"/>
              <a:gd name="connsiteX22" fmla="*/ 3765147 w 9111897"/>
              <a:gd name="connsiteY22" fmla="*/ 580511 h 1580668"/>
              <a:gd name="connsiteX23" fmla="*/ 2812647 w 9111897"/>
              <a:gd name="connsiteY23" fmla="*/ 809111 h 1580668"/>
              <a:gd name="connsiteX24" fmla="*/ 2395032 w 9111897"/>
              <a:gd name="connsiteY24" fmla="*/ 1573450 h 1580668"/>
              <a:gd name="connsiteX25" fmla="*/ 1731126 w 9111897"/>
              <a:gd name="connsiteY25" fmla="*/ 852420 h 1580668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85134"/>
              <a:gd name="connsiteX1" fmla="*/ 371294 w 9111897"/>
              <a:gd name="connsiteY1" fmla="*/ 527874 h 885134"/>
              <a:gd name="connsiteX2" fmla="*/ 105559 w 9111897"/>
              <a:gd name="connsiteY2" fmla="*/ 329147 h 885134"/>
              <a:gd name="connsiteX3" fmla="*/ 104721 w 9111897"/>
              <a:gd name="connsiteY3" fmla="*/ 342973 h 885134"/>
              <a:gd name="connsiteX4" fmla="*/ 103502 w 9111897"/>
              <a:gd name="connsiteY4" fmla="*/ 189046 h 885134"/>
              <a:gd name="connsiteX5" fmla="*/ 444036 w 9111897"/>
              <a:gd name="connsiteY5" fmla="*/ 351529 h 885134"/>
              <a:gd name="connsiteX6" fmla="*/ 1250547 w 9111897"/>
              <a:gd name="connsiteY6" fmla="*/ 656711 h 885134"/>
              <a:gd name="connsiteX7" fmla="*/ 2393547 w 9111897"/>
              <a:gd name="connsiteY7" fmla="*/ 818636 h 885134"/>
              <a:gd name="connsiteX8" fmla="*/ 4088997 w 9111897"/>
              <a:gd name="connsiteY8" fmla="*/ 399536 h 885134"/>
              <a:gd name="connsiteX9" fmla="*/ 5307403 w 9111897"/>
              <a:gd name="connsiteY9" fmla="*/ 147994 h 885134"/>
              <a:gd name="connsiteX10" fmla="*/ 6160425 w 9111897"/>
              <a:gd name="connsiteY10" fmla="*/ 25500 h 885134"/>
              <a:gd name="connsiteX11" fmla="*/ 6777582 w 9111897"/>
              <a:gd name="connsiteY11" fmla="*/ 0 h 885134"/>
              <a:gd name="connsiteX12" fmla="*/ 7360838 w 9111897"/>
              <a:gd name="connsiteY12" fmla="*/ 15170 h 885134"/>
              <a:gd name="connsiteX13" fmla="*/ 7809953 w 9111897"/>
              <a:gd name="connsiteY13" fmla="*/ 48282 h 885134"/>
              <a:gd name="connsiteX14" fmla="*/ 9111897 w 9111897"/>
              <a:gd name="connsiteY14" fmla="*/ 258520 h 885134"/>
              <a:gd name="connsiteX15" fmla="*/ 9111820 w 9111897"/>
              <a:gd name="connsiteY15" fmla="*/ 602807 h 885134"/>
              <a:gd name="connsiteX16" fmla="*/ 8750016 w 9111897"/>
              <a:gd name="connsiteY16" fmla="*/ 515596 h 885134"/>
              <a:gd name="connsiteX17" fmla="*/ 7394172 w 9111897"/>
              <a:gd name="connsiteY17" fmla="*/ 294761 h 885134"/>
              <a:gd name="connsiteX18" fmla="*/ 6729206 w 9111897"/>
              <a:gd name="connsiteY18" fmla="*/ 241118 h 885134"/>
              <a:gd name="connsiteX19" fmla="*/ 6014194 w 9111897"/>
              <a:gd name="connsiteY19" fmla="*/ 232788 h 885134"/>
              <a:gd name="connsiteX20" fmla="*/ 4997120 w 9111897"/>
              <a:gd name="connsiteY20" fmla="*/ 342246 h 885134"/>
              <a:gd name="connsiteX21" fmla="*/ 4327753 w 9111897"/>
              <a:gd name="connsiteY21" fmla="*/ 463838 h 885134"/>
              <a:gd name="connsiteX22" fmla="*/ 3765147 w 9111897"/>
              <a:gd name="connsiteY22" fmla="*/ 580511 h 885134"/>
              <a:gd name="connsiteX23" fmla="*/ 2812647 w 9111897"/>
              <a:gd name="connsiteY23" fmla="*/ 809111 h 885134"/>
              <a:gd name="connsiteX24" fmla="*/ 2269623 w 9111897"/>
              <a:gd name="connsiteY24" fmla="*/ 885134 h 885134"/>
              <a:gd name="connsiteX25" fmla="*/ 1731126 w 9111897"/>
              <a:gd name="connsiteY25" fmla="*/ 852420 h 885134"/>
              <a:gd name="connsiteX26" fmla="*/ 1087849 w 9111897"/>
              <a:gd name="connsiteY26" fmla="*/ 732100 h 885134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765147 w 9111897"/>
              <a:gd name="connsiteY22" fmla="*/ 580511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0110 w 9111897"/>
              <a:gd name="connsiteY19" fmla="*/ 246164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1238154"/>
              <a:gd name="connsiteX1" fmla="*/ 371294 w 9111897"/>
              <a:gd name="connsiteY1" fmla="*/ 527874 h 1238154"/>
              <a:gd name="connsiteX2" fmla="*/ 105559 w 9111897"/>
              <a:gd name="connsiteY2" fmla="*/ 329147 h 1238154"/>
              <a:gd name="connsiteX3" fmla="*/ 104721 w 9111897"/>
              <a:gd name="connsiteY3" fmla="*/ 342973 h 1238154"/>
              <a:gd name="connsiteX4" fmla="*/ 103502 w 9111897"/>
              <a:gd name="connsiteY4" fmla="*/ 189046 h 1238154"/>
              <a:gd name="connsiteX5" fmla="*/ 444036 w 9111897"/>
              <a:gd name="connsiteY5" fmla="*/ 351529 h 1238154"/>
              <a:gd name="connsiteX6" fmla="*/ 1250547 w 9111897"/>
              <a:gd name="connsiteY6" fmla="*/ 656711 h 1238154"/>
              <a:gd name="connsiteX7" fmla="*/ 2393547 w 9111897"/>
              <a:gd name="connsiteY7" fmla="*/ 818636 h 1238154"/>
              <a:gd name="connsiteX8" fmla="*/ 4088997 w 9111897"/>
              <a:gd name="connsiteY8" fmla="*/ 399536 h 1238154"/>
              <a:gd name="connsiteX9" fmla="*/ 5307403 w 9111897"/>
              <a:gd name="connsiteY9" fmla="*/ 147994 h 1238154"/>
              <a:gd name="connsiteX10" fmla="*/ 6160425 w 9111897"/>
              <a:gd name="connsiteY10" fmla="*/ 25500 h 1238154"/>
              <a:gd name="connsiteX11" fmla="*/ 6777582 w 9111897"/>
              <a:gd name="connsiteY11" fmla="*/ 0 h 1238154"/>
              <a:gd name="connsiteX12" fmla="*/ 7360838 w 9111897"/>
              <a:gd name="connsiteY12" fmla="*/ 15170 h 1238154"/>
              <a:gd name="connsiteX13" fmla="*/ 7809953 w 9111897"/>
              <a:gd name="connsiteY13" fmla="*/ 48282 h 1238154"/>
              <a:gd name="connsiteX14" fmla="*/ 9111897 w 9111897"/>
              <a:gd name="connsiteY14" fmla="*/ 258520 h 1238154"/>
              <a:gd name="connsiteX15" fmla="*/ 8768447 w 9111897"/>
              <a:gd name="connsiteY15" fmla="*/ 1238154 h 1238154"/>
              <a:gd name="connsiteX16" fmla="*/ 8750016 w 9111897"/>
              <a:gd name="connsiteY16" fmla="*/ 515596 h 1238154"/>
              <a:gd name="connsiteX17" fmla="*/ 7556140 w 9111897"/>
              <a:gd name="connsiteY17" fmla="*/ 368328 h 1238154"/>
              <a:gd name="connsiteX18" fmla="*/ 6839345 w 9111897"/>
              <a:gd name="connsiteY18" fmla="*/ 328061 h 1238154"/>
              <a:gd name="connsiteX19" fmla="*/ 6078983 w 9111897"/>
              <a:gd name="connsiteY19" fmla="*/ 326418 h 1238154"/>
              <a:gd name="connsiteX20" fmla="*/ 5133174 w 9111897"/>
              <a:gd name="connsiteY20" fmla="*/ 382373 h 1238154"/>
              <a:gd name="connsiteX21" fmla="*/ 4489721 w 9111897"/>
              <a:gd name="connsiteY21" fmla="*/ 483901 h 1238154"/>
              <a:gd name="connsiteX22" fmla="*/ 3881765 w 9111897"/>
              <a:gd name="connsiteY22" fmla="*/ 600574 h 1238154"/>
              <a:gd name="connsiteX23" fmla="*/ 3065318 w 9111897"/>
              <a:gd name="connsiteY23" fmla="*/ 789048 h 1238154"/>
              <a:gd name="connsiteX24" fmla="*/ 2269623 w 9111897"/>
              <a:gd name="connsiteY24" fmla="*/ 885134 h 1238154"/>
              <a:gd name="connsiteX25" fmla="*/ 1731126 w 9111897"/>
              <a:gd name="connsiteY25" fmla="*/ 852420 h 1238154"/>
              <a:gd name="connsiteX26" fmla="*/ 1087849 w 9111897"/>
              <a:gd name="connsiteY26" fmla="*/ 732100 h 1238154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7576436 w 9111897"/>
              <a:gd name="connsiteY18" fmla="*/ 376686 h 895696"/>
              <a:gd name="connsiteX19" fmla="*/ 6839345 w 9111897"/>
              <a:gd name="connsiteY19" fmla="*/ 328061 h 895696"/>
              <a:gd name="connsiteX20" fmla="*/ 6078983 w 9111897"/>
              <a:gd name="connsiteY20" fmla="*/ 326418 h 895696"/>
              <a:gd name="connsiteX21" fmla="*/ 5133174 w 9111897"/>
              <a:gd name="connsiteY21" fmla="*/ 382373 h 895696"/>
              <a:gd name="connsiteX22" fmla="*/ 4489721 w 9111897"/>
              <a:gd name="connsiteY22" fmla="*/ 483901 h 895696"/>
              <a:gd name="connsiteX23" fmla="*/ 3881765 w 9111897"/>
              <a:gd name="connsiteY23" fmla="*/ 600574 h 895696"/>
              <a:gd name="connsiteX24" fmla="*/ 3065318 w 9111897"/>
              <a:gd name="connsiteY24" fmla="*/ 789048 h 895696"/>
              <a:gd name="connsiteX25" fmla="*/ 2269623 w 9111897"/>
              <a:gd name="connsiteY25" fmla="*/ 885134 h 895696"/>
              <a:gd name="connsiteX26" fmla="*/ 1731126 w 9111897"/>
              <a:gd name="connsiteY26" fmla="*/ 852420 h 895696"/>
              <a:gd name="connsiteX27" fmla="*/ 1087849 w 9111897"/>
              <a:gd name="connsiteY27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7129 w 9111897"/>
              <a:gd name="connsiteY17" fmla="*/ 416813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34923 w 9111897"/>
              <a:gd name="connsiteY12" fmla="*/ 168991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09800 h 873396"/>
              <a:gd name="connsiteX1" fmla="*/ 371294 w 9111897"/>
              <a:gd name="connsiteY1" fmla="*/ 505574 h 873396"/>
              <a:gd name="connsiteX2" fmla="*/ 105559 w 9111897"/>
              <a:gd name="connsiteY2" fmla="*/ 306847 h 873396"/>
              <a:gd name="connsiteX3" fmla="*/ 104721 w 9111897"/>
              <a:gd name="connsiteY3" fmla="*/ 320673 h 873396"/>
              <a:gd name="connsiteX4" fmla="*/ 103502 w 9111897"/>
              <a:gd name="connsiteY4" fmla="*/ 166746 h 873396"/>
              <a:gd name="connsiteX5" fmla="*/ 444036 w 9111897"/>
              <a:gd name="connsiteY5" fmla="*/ 329229 h 873396"/>
              <a:gd name="connsiteX6" fmla="*/ 1250547 w 9111897"/>
              <a:gd name="connsiteY6" fmla="*/ 634411 h 873396"/>
              <a:gd name="connsiteX7" fmla="*/ 2393547 w 9111897"/>
              <a:gd name="connsiteY7" fmla="*/ 796336 h 873396"/>
              <a:gd name="connsiteX8" fmla="*/ 4088997 w 9111897"/>
              <a:gd name="connsiteY8" fmla="*/ 377236 h 873396"/>
              <a:gd name="connsiteX9" fmla="*/ 5307403 w 9111897"/>
              <a:gd name="connsiteY9" fmla="*/ 125694 h 873396"/>
              <a:gd name="connsiteX10" fmla="*/ 6160425 w 9111897"/>
              <a:gd name="connsiteY10" fmla="*/ 3200 h 873396"/>
              <a:gd name="connsiteX11" fmla="*/ 6771104 w 9111897"/>
              <a:gd name="connsiteY11" fmla="*/ 144897 h 873396"/>
              <a:gd name="connsiteX12" fmla="*/ 7334923 w 9111897"/>
              <a:gd name="connsiteY12" fmla="*/ 146691 h 873396"/>
              <a:gd name="connsiteX13" fmla="*/ 7958964 w 9111897"/>
              <a:gd name="connsiteY13" fmla="*/ 173115 h 873396"/>
              <a:gd name="connsiteX14" fmla="*/ 9111897 w 9111897"/>
              <a:gd name="connsiteY14" fmla="*/ 296411 h 873396"/>
              <a:gd name="connsiteX15" fmla="*/ 9111821 w 9111897"/>
              <a:gd name="connsiteY15" fmla="*/ 553757 h 873396"/>
              <a:gd name="connsiteX16" fmla="*/ 8750016 w 9111897"/>
              <a:gd name="connsiteY16" fmla="*/ 493296 h 873396"/>
              <a:gd name="connsiteX17" fmla="*/ 8120651 w 9111897"/>
              <a:gd name="connsiteY17" fmla="*/ 407888 h 873396"/>
              <a:gd name="connsiteX18" fmla="*/ 7556140 w 9111897"/>
              <a:gd name="connsiteY18" fmla="*/ 346028 h 873396"/>
              <a:gd name="connsiteX19" fmla="*/ 7576436 w 9111897"/>
              <a:gd name="connsiteY19" fmla="*/ 354386 h 873396"/>
              <a:gd name="connsiteX20" fmla="*/ 6839345 w 9111897"/>
              <a:gd name="connsiteY20" fmla="*/ 305761 h 873396"/>
              <a:gd name="connsiteX21" fmla="*/ 6001238 w 9111897"/>
              <a:gd name="connsiteY21" fmla="*/ 310806 h 873396"/>
              <a:gd name="connsiteX22" fmla="*/ 5139654 w 9111897"/>
              <a:gd name="connsiteY22" fmla="*/ 366761 h 873396"/>
              <a:gd name="connsiteX23" fmla="*/ 4489721 w 9111897"/>
              <a:gd name="connsiteY23" fmla="*/ 461601 h 873396"/>
              <a:gd name="connsiteX24" fmla="*/ 3881765 w 9111897"/>
              <a:gd name="connsiteY24" fmla="*/ 578274 h 873396"/>
              <a:gd name="connsiteX25" fmla="*/ 3065318 w 9111897"/>
              <a:gd name="connsiteY25" fmla="*/ 766748 h 873396"/>
              <a:gd name="connsiteX26" fmla="*/ 2269623 w 9111897"/>
              <a:gd name="connsiteY26" fmla="*/ 862834 h 873396"/>
              <a:gd name="connsiteX27" fmla="*/ 1731126 w 9111897"/>
              <a:gd name="connsiteY27" fmla="*/ 830120 h 873396"/>
              <a:gd name="connsiteX28" fmla="*/ 1087849 w 9111897"/>
              <a:gd name="connsiteY28" fmla="*/ 709800 h 873396"/>
              <a:gd name="connsiteX0" fmla="*/ 1087849 w 9111897"/>
              <a:gd name="connsiteY0" fmla="*/ 619694 h 783290"/>
              <a:gd name="connsiteX1" fmla="*/ 371294 w 9111897"/>
              <a:gd name="connsiteY1" fmla="*/ 415468 h 783290"/>
              <a:gd name="connsiteX2" fmla="*/ 105559 w 9111897"/>
              <a:gd name="connsiteY2" fmla="*/ 216741 h 783290"/>
              <a:gd name="connsiteX3" fmla="*/ 104721 w 9111897"/>
              <a:gd name="connsiteY3" fmla="*/ 230567 h 783290"/>
              <a:gd name="connsiteX4" fmla="*/ 103502 w 9111897"/>
              <a:gd name="connsiteY4" fmla="*/ 76640 h 783290"/>
              <a:gd name="connsiteX5" fmla="*/ 444036 w 9111897"/>
              <a:gd name="connsiteY5" fmla="*/ 239123 h 783290"/>
              <a:gd name="connsiteX6" fmla="*/ 1250547 w 9111897"/>
              <a:gd name="connsiteY6" fmla="*/ 544305 h 783290"/>
              <a:gd name="connsiteX7" fmla="*/ 2393547 w 9111897"/>
              <a:gd name="connsiteY7" fmla="*/ 706230 h 783290"/>
              <a:gd name="connsiteX8" fmla="*/ 4088997 w 9111897"/>
              <a:gd name="connsiteY8" fmla="*/ 287130 h 783290"/>
              <a:gd name="connsiteX9" fmla="*/ 5307403 w 9111897"/>
              <a:gd name="connsiteY9" fmla="*/ 35588 h 783290"/>
              <a:gd name="connsiteX10" fmla="*/ 6166905 w 9111897"/>
              <a:gd name="connsiteY10" fmla="*/ 73603 h 783290"/>
              <a:gd name="connsiteX11" fmla="*/ 6771104 w 9111897"/>
              <a:gd name="connsiteY11" fmla="*/ 54791 h 783290"/>
              <a:gd name="connsiteX12" fmla="*/ 7334923 w 9111897"/>
              <a:gd name="connsiteY12" fmla="*/ 56585 h 783290"/>
              <a:gd name="connsiteX13" fmla="*/ 7958964 w 9111897"/>
              <a:gd name="connsiteY13" fmla="*/ 83009 h 783290"/>
              <a:gd name="connsiteX14" fmla="*/ 9111897 w 9111897"/>
              <a:gd name="connsiteY14" fmla="*/ 206305 h 783290"/>
              <a:gd name="connsiteX15" fmla="*/ 9111821 w 9111897"/>
              <a:gd name="connsiteY15" fmla="*/ 463651 h 783290"/>
              <a:gd name="connsiteX16" fmla="*/ 8750016 w 9111897"/>
              <a:gd name="connsiteY16" fmla="*/ 403190 h 783290"/>
              <a:gd name="connsiteX17" fmla="*/ 8120651 w 9111897"/>
              <a:gd name="connsiteY17" fmla="*/ 317782 h 783290"/>
              <a:gd name="connsiteX18" fmla="*/ 7556140 w 9111897"/>
              <a:gd name="connsiteY18" fmla="*/ 255922 h 783290"/>
              <a:gd name="connsiteX19" fmla="*/ 7576436 w 9111897"/>
              <a:gd name="connsiteY19" fmla="*/ 264280 h 783290"/>
              <a:gd name="connsiteX20" fmla="*/ 6839345 w 9111897"/>
              <a:gd name="connsiteY20" fmla="*/ 215655 h 783290"/>
              <a:gd name="connsiteX21" fmla="*/ 6001238 w 9111897"/>
              <a:gd name="connsiteY21" fmla="*/ 220700 h 783290"/>
              <a:gd name="connsiteX22" fmla="*/ 5139654 w 9111897"/>
              <a:gd name="connsiteY22" fmla="*/ 276655 h 783290"/>
              <a:gd name="connsiteX23" fmla="*/ 4489721 w 9111897"/>
              <a:gd name="connsiteY23" fmla="*/ 371495 h 783290"/>
              <a:gd name="connsiteX24" fmla="*/ 3881765 w 9111897"/>
              <a:gd name="connsiteY24" fmla="*/ 488168 h 783290"/>
              <a:gd name="connsiteX25" fmla="*/ 3065318 w 9111897"/>
              <a:gd name="connsiteY25" fmla="*/ 676642 h 783290"/>
              <a:gd name="connsiteX26" fmla="*/ 2269623 w 9111897"/>
              <a:gd name="connsiteY26" fmla="*/ 772728 h 783290"/>
              <a:gd name="connsiteX27" fmla="*/ 1731126 w 9111897"/>
              <a:gd name="connsiteY27" fmla="*/ 740014 h 783290"/>
              <a:gd name="connsiteX28" fmla="*/ 1087849 w 9111897"/>
              <a:gd name="connsiteY28" fmla="*/ 619694 h 783290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088997 w 9111897"/>
              <a:gd name="connsiteY8" fmla="*/ 278052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00026 w 9111897"/>
              <a:gd name="connsiteY7" fmla="*/ 503205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2984 w 9111897"/>
              <a:gd name="connsiteY7" fmla="*/ 68377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30591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40288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31111 w 9111897"/>
              <a:gd name="connsiteY6" fmla="*/ 588729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107286 w 9131334"/>
              <a:gd name="connsiteY0" fmla="*/ 564903 h 728499"/>
              <a:gd name="connsiteX1" fmla="*/ 390731 w 9131334"/>
              <a:gd name="connsiteY1" fmla="*/ 360677 h 728499"/>
              <a:gd name="connsiteX2" fmla="*/ 124996 w 9131334"/>
              <a:gd name="connsiteY2" fmla="*/ 161950 h 728499"/>
              <a:gd name="connsiteX3" fmla="*/ 124158 w 9131334"/>
              <a:gd name="connsiteY3" fmla="*/ 175776 h 728499"/>
              <a:gd name="connsiteX4" fmla="*/ 122939 w 9131334"/>
              <a:gd name="connsiteY4" fmla="*/ 21849 h 728499"/>
              <a:gd name="connsiteX5" fmla="*/ 444036 w 9131334"/>
              <a:gd name="connsiteY5" fmla="*/ 284650 h 728499"/>
              <a:gd name="connsiteX6" fmla="*/ 1250548 w 9131334"/>
              <a:gd name="connsiteY6" fmla="*/ 543016 h 728499"/>
              <a:gd name="connsiteX7" fmla="*/ 2438899 w 9131334"/>
              <a:gd name="connsiteY7" fmla="*/ 678190 h 728499"/>
              <a:gd name="connsiteX8" fmla="*/ 4121391 w 9131334"/>
              <a:gd name="connsiteY8" fmla="*/ 312593 h 728499"/>
              <a:gd name="connsiteX9" fmla="*/ 5326840 w 9131334"/>
              <a:gd name="connsiteY9" fmla="*/ 87803 h 728499"/>
              <a:gd name="connsiteX10" fmla="*/ 6186342 w 9131334"/>
              <a:gd name="connsiteY10" fmla="*/ 18812 h 728499"/>
              <a:gd name="connsiteX11" fmla="*/ 6790541 w 9131334"/>
              <a:gd name="connsiteY11" fmla="*/ 0 h 728499"/>
              <a:gd name="connsiteX12" fmla="*/ 7354360 w 9131334"/>
              <a:gd name="connsiteY12" fmla="*/ 1794 h 728499"/>
              <a:gd name="connsiteX13" fmla="*/ 7978401 w 9131334"/>
              <a:gd name="connsiteY13" fmla="*/ 28218 h 728499"/>
              <a:gd name="connsiteX14" fmla="*/ 9131334 w 9131334"/>
              <a:gd name="connsiteY14" fmla="*/ 151514 h 728499"/>
              <a:gd name="connsiteX15" fmla="*/ 9131258 w 9131334"/>
              <a:gd name="connsiteY15" fmla="*/ 408860 h 728499"/>
              <a:gd name="connsiteX16" fmla="*/ 8769453 w 9131334"/>
              <a:gd name="connsiteY16" fmla="*/ 348399 h 728499"/>
              <a:gd name="connsiteX17" fmla="*/ 8140088 w 9131334"/>
              <a:gd name="connsiteY17" fmla="*/ 262991 h 728499"/>
              <a:gd name="connsiteX18" fmla="*/ 7575577 w 9131334"/>
              <a:gd name="connsiteY18" fmla="*/ 201131 h 728499"/>
              <a:gd name="connsiteX19" fmla="*/ 7595873 w 9131334"/>
              <a:gd name="connsiteY19" fmla="*/ 209489 h 728499"/>
              <a:gd name="connsiteX20" fmla="*/ 6858782 w 9131334"/>
              <a:gd name="connsiteY20" fmla="*/ 160864 h 728499"/>
              <a:gd name="connsiteX21" fmla="*/ 6020675 w 9131334"/>
              <a:gd name="connsiteY21" fmla="*/ 165909 h 728499"/>
              <a:gd name="connsiteX22" fmla="*/ 5159091 w 9131334"/>
              <a:gd name="connsiteY22" fmla="*/ 221864 h 728499"/>
              <a:gd name="connsiteX23" fmla="*/ 4509158 w 9131334"/>
              <a:gd name="connsiteY23" fmla="*/ 316704 h 728499"/>
              <a:gd name="connsiteX24" fmla="*/ 3901202 w 9131334"/>
              <a:gd name="connsiteY24" fmla="*/ 433377 h 728499"/>
              <a:gd name="connsiteX25" fmla="*/ 3084755 w 9131334"/>
              <a:gd name="connsiteY25" fmla="*/ 621851 h 728499"/>
              <a:gd name="connsiteX26" fmla="*/ 2289060 w 9131334"/>
              <a:gd name="connsiteY26" fmla="*/ 717937 h 728499"/>
              <a:gd name="connsiteX27" fmla="*/ 1750563 w 9131334"/>
              <a:gd name="connsiteY27" fmla="*/ 685223 h 728499"/>
              <a:gd name="connsiteX28" fmla="*/ 1107286 w 9131334"/>
              <a:gd name="connsiteY28" fmla="*/ 564903 h 728499"/>
              <a:gd name="connsiteX0" fmla="*/ 1081370 w 9105418"/>
              <a:gd name="connsiteY0" fmla="*/ 590553 h 754149"/>
              <a:gd name="connsiteX1" fmla="*/ 364815 w 9105418"/>
              <a:gd name="connsiteY1" fmla="*/ 386327 h 754149"/>
              <a:gd name="connsiteX2" fmla="*/ 99080 w 9105418"/>
              <a:gd name="connsiteY2" fmla="*/ 187600 h 754149"/>
              <a:gd name="connsiteX3" fmla="*/ 98242 w 9105418"/>
              <a:gd name="connsiteY3" fmla="*/ 201426 h 754149"/>
              <a:gd name="connsiteX4" fmla="*/ 97023 w 9105418"/>
              <a:gd name="connsiteY4" fmla="*/ 47499 h 754149"/>
              <a:gd name="connsiteX5" fmla="*/ 444036 w 9105418"/>
              <a:gd name="connsiteY5" fmla="*/ 230045 h 754149"/>
              <a:gd name="connsiteX6" fmla="*/ 1224632 w 9105418"/>
              <a:gd name="connsiteY6" fmla="*/ 568666 h 754149"/>
              <a:gd name="connsiteX7" fmla="*/ 2412983 w 9105418"/>
              <a:gd name="connsiteY7" fmla="*/ 703840 h 754149"/>
              <a:gd name="connsiteX8" fmla="*/ 4095475 w 9105418"/>
              <a:gd name="connsiteY8" fmla="*/ 338243 h 754149"/>
              <a:gd name="connsiteX9" fmla="*/ 5300924 w 9105418"/>
              <a:gd name="connsiteY9" fmla="*/ 113453 h 754149"/>
              <a:gd name="connsiteX10" fmla="*/ 6160426 w 9105418"/>
              <a:gd name="connsiteY10" fmla="*/ 44462 h 754149"/>
              <a:gd name="connsiteX11" fmla="*/ 6764625 w 9105418"/>
              <a:gd name="connsiteY11" fmla="*/ 25650 h 754149"/>
              <a:gd name="connsiteX12" fmla="*/ 7328444 w 9105418"/>
              <a:gd name="connsiteY12" fmla="*/ 27444 h 754149"/>
              <a:gd name="connsiteX13" fmla="*/ 7952485 w 9105418"/>
              <a:gd name="connsiteY13" fmla="*/ 53868 h 754149"/>
              <a:gd name="connsiteX14" fmla="*/ 9105418 w 9105418"/>
              <a:gd name="connsiteY14" fmla="*/ 177164 h 754149"/>
              <a:gd name="connsiteX15" fmla="*/ 9105342 w 9105418"/>
              <a:gd name="connsiteY15" fmla="*/ 434510 h 754149"/>
              <a:gd name="connsiteX16" fmla="*/ 8743537 w 9105418"/>
              <a:gd name="connsiteY16" fmla="*/ 374049 h 754149"/>
              <a:gd name="connsiteX17" fmla="*/ 8114172 w 9105418"/>
              <a:gd name="connsiteY17" fmla="*/ 288641 h 754149"/>
              <a:gd name="connsiteX18" fmla="*/ 7549661 w 9105418"/>
              <a:gd name="connsiteY18" fmla="*/ 226781 h 754149"/>
              <a:gd name="connsiteX19" fmla="*/ 7569957 w 9105418"/>
              <a:gd name="connsiteY19" fmla="*/ 235139 h 754149"/>
              <a:gd name="connsiteX20" fmla="*/ 6832866 w 9105418"/>
              <a:gd name="connsiteY20" fmla="*/ 186514 h 754149"/>
              <a:gd name="connsiteX21" fmla="*/ 5994759 w 9105418"/>
              <a:gd name="connsiteY21" fmla="*/ 191559 h 754149"/>
              <a:gd name="connsiteX22" fmla="*/ 5133175 w 9105418"/>
              <a:gd name="connsiteY22" fmla="*/ 247514 h 754149"/>
              <a:gd name="connsiteX23" fmla="*/ 4483242 w 9105418"/>
              <a:gd name="connsiteY23" fmla="*/ 342354 h 754149"/>
              <a:gd name="connsiteX24" fmla="*/ 3875286 w 9105418"/>
              <a:gd name="connsiteY24" fmla="*/ 459027 h 754149"/>
              <a:gd name="connsiteX25" fmla="*/ 3058839 w 9105418"/>
              <a:gd name="connsiteY25" fmla="*/ 647501 h 754149"/>
              <a:gd name="connsiteX26" fmla="*/ 2263144 w 9105418"/>
              <a:gd name="connsiteY26" fmla="*/ 743587 h 754149"/>
              <a:gd name="connsiteX27" fmla="*/ 1724647 w 9105418"/>
              <a:gd name="connsiteY27" fmla="*/ 710873 h 754149"/>
              <a:gd name="connsiteX28" fmla="*/ 1081370 w 9105418"/>
              <a:gd name="connsiteY28" fmla="*/ 590553 h 75414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857982 w 9079502"/>
              <a:gd name="connsiteY6" fmla="*/ 456938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16290 w 9079502"/>
              <a:gd name="connsiteY6" fmla="*/ 477001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5613 h 1212470"/>
              <a:gd name="connsiteX1" fmla="*/ 338899 w 9079502"/>
              <a:gd name="connsiteY1" fmla="*/ 361387 h 1212470"/>
              <a:gd name="connsiteX2" fmla="*/ 73164 w 9079502"/>
              <a:gd name="connsiteY2" fmla="*/ 162660 h 1212470"/>
              <a:gd name="connsiteX3" fmla="*/ 72326 w 9079502"/>
              <a:gd name="connsiteY3" fmla="*/ 176486 h 1212470"/>
              <a:gd name="connsiteX4" fmla="*/ 74055 w 9079502"/>
              <a:gd name="connsiteY4" fmla="*/ 1186815 h 1212470"/>
              <a:gd name="connsiteX5" fmla="*/ 71107 w 9079502"/>
              <a:gd name="connsiteY5" fmla="*/ 22559 h 1212470"/>
              <a:gd name="connsiteX6" fmla="*/ 444036 w 9079502"/>
              <a:gd name="connsiteY6" fmla="*/ 305425 h 1212470"/>
              <a:gd name="connsiteX7" fmla="*/ 942205 w 9079502"/>
              <a:gd name="connsiteY7" fmla="*/ 471022 h 1212470"/>
              <a:gd name="connsiteX8" fmla="*/ 1263503 w 9079502"/>
              <a:gd name="connsiteY8" fmla="*/ 557102 h 1212470"/>
              <a:gd name="connsiteX9" fmla="*/ 2387067 w 9079502"/>
              <a:gd name="connsiteY9" fmla="*/ 678900 h 1212470"/>
              <a:gd name="connsiteX10" fmla="*/ 4069559 w 9079502"/>
              <a:gd name="connsiteY10" fmla="*/ 313303 h 1212470"/>
              <a:gd name="connsiteX11" fmla="*/ 5275008 w 9079502"/>
              <a:gd name="connsiteY11" fmla="*/ 88513 h 1212470"/>
              <a:gd name="connsiteX12" fmla="*/ 6134510 w 9079502"/>
              <a:gd name="connsiteY12" fmla="*/ 19522 h 1212470"/>
              <a:gd name="connsiteX13" fmla="*/ 6738709 w 9079502"/>
              <a:gd name="connsiteY13" fmla="*/ 710 h 1212470"/>
              <a:gd name="connsiteX14" fmla="*/ 7302528 w 9079502"/>
              <a:gd name="connsiteY14" fmla="*/ 2504 h 1212470"/>
              <a:gd name="connsiteX15" fmla="*/ 7926569 w 9079502"/>
              <a:gd name="connsiteY15" fmla="*/ 28928 h 1212470"/>
              <a:gd name="connsiteX16" fmla="*/ 9079502 w 9079502"/>
              <a:gd name="connsiteY16" fmla="*/ 152224 h 1212470"/>
              <a:gd name="connsiteX17" fmla="*/ 9079426 w 9079502"/>
              <a:gd name="connsiteY17" fmla="*/ 409570 h 1212470"/>
              <a:gd name="connsiteX18" fmla="*/ 8717621 w 9079502"/>
              <a:gd name="connsiteY18" fmla="*/ 349109 h 1212470"/>
              <a:gd name="connsiteX19" fmla="*/ 8088256 w 9079502"/>
              <a:gd name="connsiteY19" fmla="*/ 263701 h 1212470"/>
              <a:gd name="connsiteX20" fmla="*/ 7523745 w 9079502"/>
              <a:gd name="connsiteY20" fmla="*/ 201841 h 1212470"/>
              <a:gd name="connsiteX21" fmla="*/ 7544041 w 9079502"/>
              <a:gd name="connsiteY21" fmla="*/ 210199 h 1212470"/>
              <a:gd name="connsiteX22" fmla="*/ 6806950 w 9079502"/>
              <a:gd name="connsiteY22" fmla="*/ 161574 h 1212470"/>
              <a:gd name="connsiteX23" fmla="*/ 5968843 w 9079502"/>
              <a:gd name="connsiteY23" fmla="*/ 166619 h 1212470"/>
              <a:gd name="connsiteX24" fmla="*/ 5107259 w 9079502"/>
              <a:gd name="connsiteY24" fmla="*/ 222574 h 1212470"/>
              <a:gd name="connsiteX25" fmla="*/ 4457326 w 9079502"/>
              <a:gd name="connsiteY25" fmla="*/ 317414 h 1212470"/>
              <a:gd name="connsiteX26" fmla="*/ 3849370 w 9079502"/>
              <a:gd name="connsiteY26" fmla="*/ 434087 h 1212470"/>
              <a:gd name="connsiteX27" fmla="*/ 3032923 w 9079502"/>
              <a:gd name="connsiteY27" fmla="*/ 622561 h 1212470"/>
              <a:gd name="connsiteX28" fmla="*/ 2237228 w 9079502"/>
              <a:gd name="connsiteY28" fmla="*/ 718647 h 1212470"/>
              <a:gd name="connsiteX29" fmla="*/ 1698731 w 9079502"/>
              <a:gd name="connsiteY29" fmla="*/ 685933 h 1212470"/>
              <a:gd name="connsiteX30" fmla="*/ 1055454 w 9079502"/>
              <a:gd name="connsiteY30" fmla="*/ 565613 h 1212470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611510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163895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275516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21849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182358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48919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115246 w 9007024"/>
              <a:gd name="connsiteY3" fmla="*/ 122168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62296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774477 w 9007024"/>
              <a:gd name="connsiteY8" fmla="*/ 570632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826307 w 9007024"/>
              <a:gd name="connsiteY8" fmla="*/ 604071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770273 w 9007024"/>
              <a:gd name="connsiteY7" fmla="*/ 670949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78564 h 742160"/>
              <a:gd name="connsiteX1" fmla="*/ 266421 w 9007024"/>
              <a:gd name="connsiteY1" fmla="*/ 374338 h 742160"/>
              <a:gd name="connsiteX2" fmla="*/ 686 w 9007024"/>
              <a:gd name="connsiteY2" fmla="*/ 287232 h 742160"/>
              <a:gd name="connsiteX3" fmla="*/ 270736 w 9007024"/>
              <a:gd name="connsiteY3" fmla="*/ 0 h 742160"/>
              <a:gd name="connsiteX4" fmla="*/ 371558 w 9007024"/>
              <a:gd name="connsiteY4" fmla="*/ 318376 h 742160"/>
              <a:gd name="connsiteX5" fmla="*/ 869727 w 9007024"/>
              <a:gd name="connsiteY5" fmla="*/ 483973 h 742160"/>
              <a:gd name="connsiteX6" fmla="*/ 1191025 w 9007024"/>
              <a:gd name="connsiteY6" fmla="*/ 570053 h 742160"/>
              <a:gd name="connsiteX7" fmla="*/ 1841539 w 9007024"/>
              <a:gd name="connsiteY7" fmla="*/ 671234 h 742160"/>
              <a:gd name="connsiteX8" fmla="*/ 2301631 w 9007024"/>
              <a:gd name="connsiteY8" fmla="*/ 685163 h 742160"/>
              <a:gd name="connsiteX9" fmla="*/ 2968839 w 9007024"/>
              <a:gd name="connsiteY9" fmla="*/ 584293 h 742160"/>
              <a:gd name="connsiteX10" fmla="*/ 3997081 w 9007024"/>
              <a:gd name="connsiteY10" fmla="*/ 326254 h 742160"/>
              <a:gd name="connsiteX11" fmla="*/ 5202530 w 9007024"/>
              <a:gd name="connsiteY11" fmla="*/ 101464 h 742160"/>
              <a:gd name="connsiteX12" fmla="*/ 6062032 w 9007024"/>
              <a:gd name="connsiteY12" fmla="*/ 32473 h 742160"/>
              <a:gd name="connsiteX13" fmla="*/ 6666231 w 9007024"/>
              <a:gd name="connsiteY13" fmla="*/ 13661 h 742160"/>
              <a:gd name="connsiteX14" fmla="*/ 7230050 w 9007024"/>
              <a:gd name="connsiteY14" fmla="*/ 15455 h 742160"/>
              <a:gd name="connsiteX15" fmla="*/ 7854091 w 9007024"/>
              <a:gd name="connsiteY15" fmla="*/ 41879 h 742160"/>
              <a:gd name="connsiteX16" fmla="*/ 9007024 w 9007024"/>
              <a:gd name="connsiteY16" fmla="*/ 165175 h 742160"/>
              <a:gd name="connsiteX17" fmla="*/ 9006948 w 9007024"/>
              <a:gd name="connsiteY17" fmla="*/ 422521 h 742160"/>
              <a:gd name="connsiteX18" fmla="*/ 8645143 w 9007024"/>
              <a:gd name="connsiteY18" fmla="*/ 362060 h 742160"/>
              <a:gd name="connsiteX19" fmla="*/ 8015778 w 9007024"/>
              <a:gd name="connsiteY19" fmla="*/ 276652 h 742160"/>
              <a:gd name="connsiteX20" fmla="*/ 7451267 w 9007024"/>
              <a:gd name="connsiteY20" fmla="*/ 214792 h 742160"/>
              <a:gd name="connsiteX21" fmla="*/ 7471563 w 9007024"/>
              <a:gd name="connsiteY21" fmla="*/ 223150 h 742160"/>
              <a:gd name="connsiteX22" fmla="*/ 6734472 w 9007024"/>
              <a:gd name="connsiteY22" fmla="*/ 174525 h 742160"/>
              <a:gd name="connsiteX23" fmla="*/ 5896365 w 9007024"/>
              <a:gd name="connsiteY23" fmla="*/ 179570 h 742160"/>
              <a:gd name="connsiteX24" fmla="*/ 5034781 w 9007024"/>
              <a:gd name="connsiteY24" fmla="*/ 235525 h 742160"/>
              <a:gd name="connsiteX25" fmla="*/ 4384848 w 9007024"/>
              <a:gd name="connsiteY25" fmla="*/ 330365 h 742160"/>
              <a:gd name="connsiteX26" fmla="*/ 3776892 w 9007024"/>
              <a:gd name="connsiteY26" fmla="*/ 447038 h 742160"/>
              <a:gd name="connsiteX27" fmla="*/ 2960445 w 9007024"/>
              <a:gd name="connsiteY27" fmla="*/ 635512 h 742160"/>
              <a:gd name="connsiteX28" fmla="*/ 2164750 w 9007024"/>
              <a:gd name="connsiteY28" fmla="*/ 731598 h 742160"/>
              <a:gd name="connsiteX29" fmla="*/ 1626253 w 9007024"/>
              <a:gd name="connsiteY29" fmla="*/ 698884 h 742160"/>
              <a:gd name="connsiteX30" fmla="*/ 982976 w 9007024"/>
              <a:gd name="connsiteY30" fmla="*/ 578564 h 742160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4108696 w 9008396"/>
              <a:gd name="connsiteY10" fmla="*/ 285650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74100 h 737696"/>
              <a:gd name="connsiteX1" fmla="*/ 267793 w 9008396"/>
              <a:gd name="connsiteY1" fmla="*/ 369874 h 737696"/>
              <a:gd name="connsiteX2" fmla="*/ 2058 w 9008396"/>
              <a:gd name="connsiteY2" fmla="*/ 282768 h 737696"/>
              <a:gd name="connsiteX3" fmla="*/ 0 w 9008396"/>
              <a:gd name="connsiteY3" fmla="*/ 169420 h 737696"/>
              <a:gd name="connsiteX4" fmla="*/ 372930 w 9008396"/>
              <a:gd name="connsiteY4" fmla="*/ 313912 h 737696"/>
              <a:gd name="connsiteX5" fmla="*/ 871099 w 9008396"/>
              <a:gd name="connsiteY5" fmla="*/ 479509 h 737696"/>
              <a:gd name="connsiteX6" fmla="*/ 1192397 w 9008396"/>
              <a:gd name="connsiteY6" fmla="*/ 565589 h 737696"/>
              <a:gd name="connsiteX7" fmla="*/ 1842911 w 9008396"/>
              <a:gd name="connsiteY7" fmla="*/ 666770 h 737696"/>
              <a:gd name="connsiteX8" fmla="*/ 2303003 w 9008396"/>
              <a:gd name="connsiteY8" fmla="*/ 680699 h 737696"/>
              <a:gd name="connsiteX9" fmla="*/ 2970211 w 9008396"/>
              <a:gd name="connsiteY9" fmla="*/ 579829 h 737696"/>
              <a:gd name="connsiteX10" fmla="*/ 4108696 w 9008396"/>
              <a:gd name="connsiteY10" fmla="*/ 294847 h 737696"/>
              <a:gd name="connsiteX11" fmla="*/ 5203902 w 9008396"/>
              <a:gd name="connsiteY11" fmla="*/ 97000 h 737696"/>
              <a:gd name="connsiteX12" fmla="*/ 6108755 w 9008396"/>
              <a:gd name="connsiteY12" fmla="*/ 14633 h 737696"/>
              <a:gd name="connsiteX13" fmla="*/ 6667603 w 9008396"/>
              <a:gd name="connsiteY13" fmla="*/ 9197 h 737696"/>
              <a:gd name="connsiteX14" fmla="*/ 7231422 w 9008396"/>
              <a:gd name="connsiteY14" fmla="*/ 10991 h 737696"/>
              <a:gd name="connsiteX15" fmla="*/ 7855463 w 9008396"/>
              <a:gd name="connsiteY15" fmla="*/ 37415 h 737696"/>
              <a:gd name="connsiteX16" fmla="*/ 9008396 w 9008396"/>
              <a:gd name="connsiteY16" fmla="*/ 160711 h 737696"/>
              <a:gd name="connsiteX17" fmla="*/ 9008320 w 9008396"/>
              <a:gd name="connsiteY17" fmla="*/ 418057 h 737696"/>
              <a:gd name="connsiteX18" fmla="*/ 8646515 w 9008396"/>
              <a:gd name="connsiteY18" fmla="*/ 357596 h 737696"/>
              <a:gd name="connsiteX19" fmla="*/ 8017150 w 9008396"/>
              <a:gd name="connsiteY19" fmla="*/ 272188 h 737696"/>
              <a:gd name="connsiteX20" fmla="*/ 7452639 w 9008396"/>
              <a:gd name="connsiteY20" fmla="*/ 210328 h 737696"/>
              <a:gd name="connsiteX21" fmla="*/ 7472935 w 9008396"/>
              <a:gd name="connsiteY21" fmla="*/ 218686 h 737696"/>
              <a:gd name="connsiteX22" fmla="*/ 6735844 w 9008396"/>
              <a:gd name="connsiteY22" fmla="*/ 170061 h 737696"/>
              <a:gd name="connsiteX23" fmla="*/ 5897737 w 9008396"/>
              <a:gd name="connsiteY23" fmla="*/ 175106 h 737696"/>
              <a:gd name="connsiteX24" fmla="*/ 5036153 w 9008396"/>
              <a:gd name="connsiteY24" fmla="*/ 231061 h 737696"/>
              <a:gd name="connsiteX25" fmla="*/ 4386220 w 9008396"/>
              <a:gd name="connsiteY25" fmla="*/ 325901 h 737696"/>
              <a:gd name="connsiteX26" fmla="*/ 3778264 w 9008396"/>
              <a:gd name="connsiteY26" fmla="*/ 442574 h 737696"/>
              <a:gd name="connsiteX27" fmla="*/ 2961817 w 9008396"/>
              <a:gd name="connsiteY27" fmla="*/ 631048 h 737696"/>
              <a:gd name="connsiteX28" fmla="*/ 2166122 w 9008396"/>
              <a:gd name="connsiteY28" fmla="*/ 727134 h 737696"/>
              <a:gd name="connsiteX29" fmla="*/ 1627625 w 9008396"/>
              <a:gd name="connsiteY29" fmla="*/ 694420 h 737696"/>
              <a:gd name="connsiteX30" fmla="*/ 984348 w 9008396"/>
              <a:gd name="connsiteY30" fmla="*/ 574100 h 737696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627625 w 9008396"/>
              <a:gd name="connsiteY29" fmla="*/ 698598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9504 w 9008396"/>
              <a:gd name="connsiteY29" fmla="*/ 679246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0123 w 9008396"/>
              <a:gd name="connsiteY29" fmla="*/ 691350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834282 w 9008396"/>
              <a:gd name="connsiteY0" fmla="*/ 551664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834282 w 9008396"/>
              <a:gd name="connsiteY29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372930 w 9008396"/>
              <a:gd name="connsiteY3" fmla="*/ 318090 h 731312"/>
              <a:gd name="connsiteX4" fmla="*/ 871099 w 9008396"/>
              <a:gd name="connsiteY4" fmla="*/ 483687 h 731312"/>
              <a:gd name="connsiteX5" fmla="*/ 1192397 w 9008396"/>
              <a:gd name="connsiteY5" fmla="*/ 569767 h 731312"/>
              <a:gd name="connsiteX6" fmla="*/ 1842911 w 9008396"/>
              <a:gd name="connsiteY6" fmla="*/ 670948 h 731312"/>
              <a:gd name="connsiteX7" fmla="*/ 2303003 w 9008396"/>
              <a:gd name="connsiteY7" fmla="*/ 684877 h 731312"/>
              <a:gd name="connsiteX8" fmla="*/ 2970211 w 9008396"/>
              <a:gd name="connsiteY8" fmla="*/ 584007 h 731312"/>
              <a:gd name="connsiteX9" fmla="*/ 4108696 w 9008396"/>
              <a:gd name="connsiteY9" fmla="*/ 299025 h 731312"/>
              <a:gd name="connsiteX10" fmla="*/ 5203902 w 9008396"/>
              <a:gd name="connsiteY10" fmla="*/ 101178 h 731312"/>
              <a:gd name="connsiteX11" fmla="*/ 6108755 w 9008396"/>
              <a:gd name="connsiteY11" fmla="*/ 18811 h 731312"/>
              <a:gd name="connsiteX12" fmla="*/ 6706475 w 9008396"/>
              <a:gd name="connsiteY12" fmla="*/ 0 h 731312"/>
              <a:gd name="connsiteX13" fmla="*/ 7231422 w 9008396"/>
              <a:gd name="connsiteY13" fmla="*/ 15169 h 731312"/>
              <a:gd name="connsiteX14" fmla="*/ 7855463 w 9008396"/>
              <a:gd name="connsiteY14" fmla="*/ 41593 h 731312"/>
              <a:gd name="connsiteX15" fmla="*/ 9008396 w 9008396"/>
              <a:gd name="connsiteY15" fmla="*/ 164889 h 731312"/>
              <a:gd name="connsiteX16" fmla="*/ 9008320 w 9008396"/>
              <a:gd name="connsiteY16" fmla="*/ 422235 h 731312"/>
              <a:gd name="connsiteX17" fmla="*/ 8646515 w 9008396"/>
              <a:gd name="connsiteY17" fmla="*/ 361774 h 731312"/>
              <a:gd name="connsiteX18" fmla="*/ 8017150 w 9008396"/>
              <a:gd name="connsiteY18" fmla="*/ 276366 h 731312"/>
              <a:gd name="connsiteX19" fmla="*/ 7452639 w 9008396"/>
              <a:gd name="connsiteY19" fmla="*/ 214506 h 731312"/>
              <a:gd name="connsiteX20" fmla="*/ 7472935 w 9008396"/>
              <a:gd name="connsiteY20" fmla="*/ 222864 h 731312"/>
              <a:gd name="connsiteX21" fmla="*/ 6735844 w 9008396"/>
              <a:gd name="connsiteY21" fmla="*/ 174239 h 731312"/>
              <a:gd name="connsiteX22" fmla="*/ 5897737 w 9008396"/>
              <a:gd name="connsiteY22" fmla="*/ 179284 h 731312"/>
              <a:gd name="connsiteX23" fmla="*/ 5036153 w 9008396"/>
              <a:gd name="connsiteY23" fmla="*/ 235239 h 731312"/>
              <a:gd name="connsiteX24" fmla="*/ 4386220 w 9008396"/>
              <a:gd name="connsiteY24" fmla="*/ 330079 h 731312"/>
              <a:gd name="connsiteX25" fmla="*/ 3778264 w 9008396"/>
              <a:gd name="connsiteY25" fmla="*/ 446752 h 731312"/>
              <a:gd name="connsiteX26" fmla="*/ 2961817 w 9008396"/>
              <a:gd name="connsiteY26" fmla="*/ 635226 h 731312"/>
              <a:gd name="connsiteX27" fmla="*/ 2166122 w 9008396"/>
              <a:gd name="connsiteY27" fmla="*/ 731312 h 731312"/>
              <a:gd name="connsiteX28" fmla="*/ 834282 w 9008396"/>
              <a:gd name="connsiteY28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24" fmla="*/ 7542693 w 9008396"/>
              <a:gd name="connsiteY24" fmla="*/ 307467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14824"/>
              <a:gd name="connsiteY0" fmla="*/ 222864 h 731312"/>
              <a:gd name="connsiteX1" fmla="*/ 5897737 w 9014824"/>
              <a:gd name="connsiteY1" fmla="*/ 179284 h 731312"/>
              <a:gd name="connsiteX2" fmla="*/ 4386220 w 9014824"/>
              <a:gd name="connsiteY2" fmla="*/ 330079 h 731312"/>
              <a:gd name="connsiteX3" fmla="*/ 2961817 w 9014824"/>
              <a:gd name="connsiteY3" fmla="*/ 635226 h 731312"/>
              <a:gd name="connsiteX4" fmla="*/ 2166122 w 9014824"/>
              <a:gd name="connsiteY4" fmla="*/ 731312 h 731312"/>
              <a:gd name="connsiteX5" fmla="*/ 949221 w 9014824"/>
              <a:gd name="connsiteY5" fmla="*/ 575888 h 731312"/>
              <a:gd name="connsiteX6" fmla="*/ 2058 w 9014824"/>
              <a:gd name="connsiteY6" fmla="*/ 286946 h 731312"/>
              <a:gd name="connsiteX7" fmla="*/ 0 w 9014824"/>
              <a:gd name="connsiteY7" fmla="*/ 168757 h 731312"/>
              <a:gd name="connsiteX8" fmla="*/ 871099 w 9014824"/>
              <a:gd name="connsiteY8" fmla="*/ 483687 h 731312"/>
              <a:gd name="connsiteX9" fmla="*/ 1241646 w 9014824"/>
              <a:gd name="connsiteY9" fmla="*/ 579450 h 731312"/>
              <a:gd name="connsiteX10" fmla="*/ 1842911 w 9014824"/>
              <a:gd name="connsiteY10" fmla="*/ 670948 h 731312"/>
              <a:gd name="connsiteX11" fmla="*/ 2303003 w 9014824"/>
              <a:gd name="connsiteY11" fmla="*/ 684877 h 731312"/>
              <a:gd name="connsiteX12" fmla="*/ 2970211 w 9014824"/>
              <a:gd name="connsiteY12" fmla="*/ 584007 h 731312"/>
              <a:gd name="connsiteX13" fmla="*/ 4108696 w 9014824"/>
              <a:gd name="connsiteY13" fmla="*/ 299025 h 731312"/>
              <a:gd name="connsiteX14" fmla="*/ 5203902 w 9014824"/>
              <a:gd name="connsiteY14" fmla="*/ 101178 h 731312"/>
              <a:gd name="connsiteX15" fmla="*/ 6108755 w 9014824"/>
              <a:gd name="connsiteY15" fmla="*/ 18811 h 731312"/>
              <a:gd name="connsiteX16" fmla="*/ 6706475 w 9014824"/>
              <a:gd name="connsiteY16" fmla="*/ 0 h 731312"/>
              <a:gd name="connsiteX17" fmla="*/ 7231422 w 9014824"/>
              <a:gd name="connsiteY17" fmla="*/ 15169 h 731312"/>
              <a:gd name="connsiteX18" fmla="*/ 7855463 w 9014824"/>
              <a:gd name="connsiteY18" fmla="*/ 41593 h 731312"/>
              <a:gd name="connsiteX19" fmla="*/ 9008396 w 9014824"/>
              <a:gd name="connsiteY19" fmla="*/ 164889 h 731312"/>
              <a:gd name="connsiteX20" fmla="*/ 9014798 w 9014824"/>
              <a:gd name="connsiteY20" fmla="*/ 437299 h 731312"/>
              <a:gd name="connsiteX21" fmla="*/ 8646515 w 9014824"/>
              <a:gd name="connsiteY21" fmla="*/ 361774 h 731312"/>
              <a:gd name="connsiteX22" fmla="*/ 8017150 w 9014824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8872265 w 9008396"/>
              <a:gd name="connsiteY20" fmla="*/ 438987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80519 w 9008396"/>
              <a:gd name="connsiteY9" fmla="*/ 606202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67561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1563 w 9007024"/>
              <a:gd name="connsiteY0" fmla="*/ 222864 h 731312"/>
              <a:gd name="connsiteX1" fmla="*/ 5896365 w 9007024"/>
              <a:gd name="connsiteY1" fmla="*/ 179284 h 731312"/>
              <a:gd name="connsiteX2" fmla="*/ 4384848 w 9007024"/>
              <a:gd name="connsiteY2" fmla="*/ 330079 h 731312"/>
              <a:gd name="connsiteX3" fmla="*/ 2960445 w 9007024"/>
              <a:gd name="connsiteY3" fmla="*/ 635226 h 731312"/>
              <a:gd name="connsiteX4" fmla="*/ 2164750 w 9007024"/>
              <a:gd name="connsiteY4" fmla="*/ 731312 h 731312"/>
              <a:gd name="connsiteX5" fmla="*/ 947849 w 9007024"/>
              <a:gd name="connsiteY5" fmla="*/ 575888 h 731312"/>
              <a:gd name="connsiteX6" fmla="*/ 686 w 9007024"/>
              <a:gd name="connsiteY6" fmla="*/ 286946 h 731312"/>
              <a:gd name="connsiteX7" fmla="*/ 11585 w 9007024"/>
              <a:gd name="connsiteY7" fmla="*/ 128631 h 731312"/>
              <a:gd name="connsiteX8" fmla="*/ 869727 w 9007024"/>
              <a:gd name="connsiteY8" fmla="*/ 483687 h 731312"/>
              <a:gd name="connsiteX9" fmla="*/ 1266189 w 9007024"/>
              <a:gd name="connsiteY9" fmla="*/ 579450 h 731312"/>
              <a:gd name="connsiteX10" fmla="*/ 1841539 w 9007024"/>
              <a:gd name="connsiteY10" fmla="*/ 670948 h 731312"/>
              <a:gd name="connsiteX11" fmla="*/ 2301631 w 9007024"/>
              <a:gd name="connsiteY11" fmla="*/ 684877 h 731312"/>
              <a:gd name="connsiteX12" fmla="*/ 2968839 w 9007024"/>
              <a:gd name="connsiteY12" fmla="*/ 584007 h 731312"/>
              <a:gd name="connsiteX13" fmla="*/ 4107324 w 9007024"/>
              <a:gd name="connsiteY13" fmla="*/ 299025 h 731312"/>
              <a:gd name="connsiteX14" fmla="*/ 5202530 w 9007024"/>
              <a:gd name="connsiteY14" fmla="*/ 101178 h 731312"/>
              <a:gd name="connsiteX15" fmla="*/ 6107383 w 9007024"/>
              <a:gd name="connsiteY15" fmla="*/ 18811 h 731312"/>
              <a:gd name="connsiteX16" fmla="*/ 6705103 w 9007024"/>
              <a:gd name="connsiteY16" fmla="*/ 0 h 731312"/>
              <a:gd name="connsiteX17" fmla="*/ 7230050 w 9007024"/>
              <a:gd name="connsiteY17" fmla="*/ 15169 h 731312"/>
              <a:gd name="connsiteX18" fmla="*/ 7854091 w 9007024"/>
              <a:gd name="connsiteY18" fmla="*/ 41593 h 731312"/>
              <a:gd name="connsiteX19" fmla="*/ 9007024 w 9007024"/>
              <a:gd name="connsiteY19" fmla="*/ 164889 h 731312"/>
              <a:gd name="connsiteX20" fmla="*/ 9006946 w 9007024"/>
              <a:gd name="connsiteY20" fmla="*/ 432299 h 731312"/>
              <a:gd name="connsiteX21" fmla="*/ 8645143 w 9007024"/>
              <a:gd name="connsiteY21" fmla="*/ 361774 h 731312"/>
              <a:gd name="connsiteX22" fmla="*/ 8015778 w 9007024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46818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85893 w 9021354"/>
              <a:gd name="connsiteY0" fmla="*/ 222864 h 731312"/>
              <a:gd name="connsiteX1" fmla="*/ 5910695 w 9021354"/>
              <a:gd name="connsiteY1" fmla="*/ 179284 h 731312"/>
              <a:gd name="connsiteX2" fmla="*/ 4399178 w 9021354"/>
              <a:gd name="connsiteY2" fmla="*/ 330079 h 731312"/>
              <a:gd name="connsiteX3" fmla="*/ 2974775 w 9021354"/>
              <a:gd name="connsiteY3" fmla="*/ 635226 h 731312"/>
              <a:gd name="connsiteX4" fmla="*/ 2179080 w 9021354"/>
              <a:gd name="connsiteY4" fmla="*/ 731312 h 731312"/>
              <a:gd name="connsiteX5" fmla="*/ 962179 w 9021354"/>
              <a:gd name="connsiteY5" fmla="*/ 575888 h 731312"/>
              <a:gd name="connsiteX6" fmla="*/ 8538 w 9021354"/>
              <a:gd name="connsiteY6" fmla="*/ 220067 h 731312"/>
              <a:gd name="connsiteX7" fmla="*/ 0 w 9021354"/>
              <a:gd name="connsiteY7" fmla="*/ 121943 h 731312"/>
              <a:gd name="connsiteX8" fmla="*/ 884057 w 9021354"/>
              <a:gd name="connsiteY8" fmla="*/ 483687 h 731312"/>
              <a:gd name="connsiteX9" fmla="*/ 1280519 w 9021354"/>
              <a:gd name="connsiteY9" fmla="*/ 579450 h 731312"/>
              <a:gd name="connsiteX10" fmla="*/ 1855869 w 9021354"/>
              <a:gd name="connsiteY10" fmla="*/ 670948 h 731312"/>
              <a:gd name="connsiteX11" fmla="*/ 2315961 w 9021354"/>
              <a:gd name="connsiteY11" fmla="*/ 684877 h 731312"/>
              <a:gd name="connsiteX12" fmla="*/ 2983169 w 9021354"/>
              <a:gd name="connsiteY12" fmla="*/ 584007 h 731312"/>
              <a:gd name="connsiteX13" fmla="*/ 4121654 w 9021354"/>
              <a:gd name="connsiteY13" fmla="*/ 299025 h 731312"/>
              <a:gd name="connsiteX14" fmla="*/ 5216860 w 9021354"/>
              <a:gd name="connsiteY14" fmla="*/ 101178 h 731312"/>
              <a:gd name="connsiteX15" fmla="*/ 6121713 w 9021354"/>
              <a:gd name="connsiteY15" fmla="*/ 18811 h 731312"/>
              <a:gd name="connsiteX16" fmla="*/ 6719433 w 9021354"/>
              <a:gd name="connsiteY16" fmla="*/ 0 h 731312"/>
              <a:gd name="connsiteX17" fmla="*/ 7244380 w 9021354"/>
              <a:gd name="connsiteY17" fmla="*/ 15169 h 731312"/>
              <a:gd name="connsiteX18" fmla="*/ 7868421 w 9021354"/>
              <a:gd name="connsiteY18" fmla="*/ 41593 h 731312"/>
              <a:gd name="connsiteX19" fmla="*/ 9021354 w 9021354"/>
              <a:gd name="connsiteY19" fmla="*/ 164889 h 731312"/>
              <a:gd name="connsiteX20" fmla="*/ 9021276 w 9021354"/>
              <a:gd name="connsiteY20" fmla="*/ 432299 h 731312"/>
              <a:gd name="connsiteX21" fmla="*/ 8659473 w 9021354"/>
              <a:gd name="connsiteY21" fmla="*/ 361774 h 731312"/>
              <a:gd name="connsiteX22" fmla="*/ 8030108 w 9021354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92371 w 9027832"/>
              <a:gd name="connsiteY0" fmla="*/ 222864 h 731312"/>
              <a:gd name="connsiteX1" fmla="*/ 5917173 w 9027832"/>
              <a:gd name="connsiteY1" fmla="*/ 179284 h 731312"/>
              <a:gd name="connsiteX2" fmla="*/ 4405656 w 9027832"/>
              <a:gd name="connsiteY2" fmla="*/ 330079 h 731312"/>
              <a:gd name="connsiteX3" fmla="*/ 2981253 w 9027832"/>
              <a:gd name="connsiteY3" fmla="*/ 635226 h 731312"/>
              <a:gd name="connsiteX4" fmla="*/ 2185558 w 9027832"/>
              <a:gd name="connsiteY4" fmla="*/ 731312 h 731312"/>
              <a:gd name="connsiteX5" fmla="*/ 1064750 w 9027832"/>
              <a:gd name="connsiteY5" fmla="*/ 592832 h 731312"/>
              <a:gd name="connsiteX6" fmla="*/ 15016 w 9027832"/>
              <a:gd name="connsiteY6" fmla="*/ 220067 h 731312"/>
              <a:gd name="connsiteX7" fmla="*/ 0 w 9027832"/>
              <a:gd name="connsiteY7" fmla="*/ 115256 h 731312"/>
              <a:gd name="connsiteX8" fmla="*/ 890535 w 9027832"/>
              <a:gd name="connsiteY8" fmla="*/ 483687 h 731312"/>
              <a:gd name="connsiteX9" fmla="*/ 1286997 w 9027832"/>
              <a:gd name="connsiteY9" fmla="*/ 579450 h 731312"/>
              <a:gd name="connsiteX10" fmla="*/ 1862347 w 9027832"/>
              <a:gd name="connsiteY10" fmla="*/ 670948 h 731312"/>
              <a:gd name="connsiteX11" fmla="*/ 2322439 w 9027832"/>
              <a:gd name="connsiteY11" fmla="*/ 684877 h 731312"/>
              <a:gd name="connsiteX12" fmla="*/ 2989647 w 9027832"/>
              <a:gd name="connsiteY12" fmla="*/ 584007 h 731312"/>
              <a:gd name="connsiteX13" fmla="*/ 4128132 w 9027832"/>
              <a:gd name="connsiteY13" fmla="*/ 299025 h 731312"/>
              <a:gd name="connsiteX14" fmla="*/ 5223338 w 9027832"/>
              <a:gd name="connsiteY14" fmla="*/ 101178 h 731312"/>
              <a:gd name="connsiteX15" fmla="*/ 6128191 w 9027832"/>
              <a:gd name="connsiteY15" fmla="*/ 18811 h 731312"/>
              <a:gd name="connsiteX16" fmla="*/ 6725911 w 9027832"/>
              <a:gd name="connsiteY16" fmla="*/ 0 h 731312"/>
              <a:gd name="connsiteX17" fmla="*/ 7250858 w 9027832"/>
              <a:gd name="connsiteY17" fmla="*/ 15169 h 731312"/>
              <a:gd name="connsiteX18" fmla="*/ 7874899 w 9027832"/>
              <a:gd name="connsiteY18" fmla="*/ 41593 h 731312"/>
              <a:gd name="connsiteX19" fmla="*/ 9027832 w 9027832"/>
              <a:gd name="connsiteY19" fmla="*/ 164889 h 731312"/>
              <a:gd name="connsiteX20" fmla="*/ 9027754 w 9027832"/>
              <a:gd name="connsiteY20" fmla="*/ 432299 h 731312"/>
              <a:gd name="connsiteX21" fmla="*/ 8665951 w 9027832"/>
              <a:gd name="connsiteY21" fmla="*/ 361774 h 731312"/>
              <a:gd name="connsiteX22" fmla="*/ 8036586 w 902783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8064 w 9013502"/>
              <a:gd name="connsiteY7" fmla="*/ 121944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6 w 9013502"/>
              <a:gd name="connsiteY7" fmla="*/ 115257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5106 w 9013502"/>
              <a:gd name="connsiteY7" fmla="*/ 108568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545246 w 9080707"/>
              <a:gd name="connsiteY0" fmla="*/ 222864 h 731312"/>
              <a:gd name="connsiteX1" fmla="*/ 5970048 w 9080707"/>
              <a:gd name="connsiteY1" fmla="*/ 179284 h 731312"/>
              <a:gd name="connsiteX2" fmla="*/ 4458531 w 9080707"/>
              <a:gd name="connsiteY2" fmla="*/ 330079 h 731312"/>
              <a:gd name="connsiteX3" fmla="*/ 3034128 w 9080707"/>
              <a:gd name="connsiteY3" fmla="*/ 635226 h 731312"/>
              <a:gd name="connsiteX4" fmla="*/ 2238433 w 9080707"/>
              <a:gd name="connsiteY4" fmla="*/ 731312 h 731312"/>
              <a:gd name="connsiteX5" fmla="*/ 1117625 w 9080707"/>
              <a:gd name="connsiteY5" fmla="*/ 592832 h 731312"/>
              <a:gd name="connsiteX6" fmla="*/ 67891 w 9080707"/>
              <a:gd name="connsiteY6" fmla="*/ 220067 h 731312"/>
              <a:gd name="connsiteX7" fmla="*/ 72311 w 9080707"/>
              <a:gd name="connsiteY7" fmla="*/ 108568 h 731312"/>
              <a:gd name="connsiteX8" fmla="*/ 943410 w 9080707"/>
              <a:gd name="connsiteY8" fmla="*/ 483687 h 731312"/>
              <a:gd name="connsiteX9" fmla="*/ 1339872 w 9080707"/>
              <a:gd name="connsiteY9" fmla="*/ 579450 h 731312"/>
              <a:gd name="connsiteX10" fmla="*/ 1915222 w 9080707"/>
              <a:gd name="connsiteY10" fmla="*/ 670948 h 731312"/>
              <a:gd name="connsiteX11" fmla="*/ 2375314 w 9080707"/>
              <a:gd name="connsiteY11" fmla="*/ 684877 h 731312"/>
              <a:gd name="connsiteX12" fmla="*/ 3042522 w 9080707"/>
              <a:gd name="connsiteY12" fmla="*/ 584007 h 731312"/>
              <a:gd name="connsiteX13" fmla="*/ 4181007 w 9080707"/>
              <a:gd name="connsiteY13" fmla="*/ 299025 h 731312"/>
              <a:gd name="connsiteX14" fmla="*/ 5276213 w 9080707"/>
              <a:gd name="connsiteY14" fmla="*/ 101178 h 731312"/>
              <a:gd name="connsiteX15" fmla="*/ 6181066 w 9080707"/>
              <a:gd name="connsiteY15" fmla="*/ 18811 h 731312"/>
              <a:gd name="connsiteX16" fmla="*/ 6778786 w 9080707"/>
              <a:gd name="connsiteY16" fmla="*/ 0 h 731312"/>
              <a:gd name="connsiteX17" fmla="*/ 7303733 w 9080707"/>
              <a:gd name="connsiteY17" fmla="*/ 15169 h 731312"/>
              <a:gd name="connsiteX18" fmla="*/ 7927774 w 9080707"/>
              <a:gd name="connsiteY18" fmla="*/ 41593 h 731312"/>
              <a:gd name="connsiteX19" fmla="*/ 9080707 w 9080707"/>
              <a:gd name="connsiteY19" fmla="*/ 164889 h 731312"/>
              <a:gd name="connsiteX20" fmla="*/ 9080629 w 9080707"/>
              <a:gd name="connsiteY20" fmla="*/ 432299 h 731312"/>
              <a:gd name="connsiteX21" fmla="*/ 8718826 w 9080707"/>
              <a:gd name="connsiteY21" fmla="*/ 361774 h 731312"/>
              <a:gd name="connsiteX22" fmla="*/ 8089461 w 9080707"/>
              <a:gd name="connsiteY22" fmla="*/ 276366 h 731312"/>
              <a:gd name="connsiteX0" fmla="*/ 7478041 w 9013502"/>
              <a:gd name="connsiteY0" fmla="*/ 592645 h 1101093"/>
              <a:gd name="connsiteX1" fmla="*/ 5902843 w 9013502"/>
              <a:gd name="connsiteY1" fmla="*/ 549065 h 1101093"/>
              <a:gd name="connsiteX2" fmla="*/ 4391326 w 9013502"/>
              <a:gd name="connsiteY2" fmla="*/ 699860 h 1101093"/>
              <a:gd name="connsiteX3" fmla="*/ 2966923 w 9013502"/>
              <a:gd name="connsiteY3" fmla="*/ 1005007 h 1101093"/>
              <a:gd name="connsiteX4" fmla="*/ 2171228 w 9013502"/>
              <a:gd name="connsiteY4" fmla="*/ 1101093 h 1101093"/>
              <a:gd name="connsiteX5" fmla="*/ 1050420 w 9013502"/>
              <a:gd name="connsiteY5" fmla="*/ 962613 h 1101093"/>
              <a:gd name="connsiteX6" fmla="*/ 686 w 9013502"/>
              <a:gd name="connsiteY6" fmla="*/ 589848 h 1101093"/>
              <a:gd name="connsiteX7" fmla="*/ 145786 w 9013502"/>
              <a:gd name="connsiteY7" fmla="*/ 42567 h 1101093"/>
              <a:gd name="connsiteX8" fmla="*/ 876205 w 9013502"/>
              <a:gd name="connsiteY8" fmla="*/ 853468 h 1101093"/>
              <a:gd name="connsiteX9" fmla="*/ 1272667 w 9013502"/>
              <a:gd name="connsiteY9" fmla="*/ 949231 h 1101093"/>
              <a:gd name="connsiteX10" fmla="*/ 1848017 w 9013502"/>
              <a:gd name="connsiteY10" fmla="*/ 1040729 h 1101093"/>
              <a:gd name="connsiteX11" fmla="*/ 2308109 w 9013502"/>
              <a:gd name="connsiteY11" fmla="*/ 1054658 h 1101093"/>
              <a:gd name="connsiteX12" fmla="*/ 2975317 w 9013502"/>
              <a:gd name="connsiteY12" fmla="*/ 953788 h 1101093"/>
              <a:gd name="connsiteX13" fmla="*/ 4113802 w 9013502"/>
              <a:gd name="connsiteY13" fmla="*/ 668806 h 1101093"/>
              <a:gd name="connsiteX14" fmla="*/ 5209008 w 9013502"/>
              <a:gd name="connsiteY14" fmla="*/ 470959 h 1101093"/>
              <a:gd name="connsiteX15" fmla="*/ 6113861 w 9013502"/>
              <a:gd name="connsiteY15" fmla="*/ 388592 h 1101093"/>
              <a:gd name="connsiteX16" fmla="*/ 6711581 w 9013502"/>
              <a:gd name="connsiteY16" fmla="*/ 369781 h 1101093"/>
              <a:gd name="connsiteX17" fmla="*/ 7236528 w 9013502"/>
              <a:gd name="connsiteY17" fmla="*/ 384950 h 1101093"/>
              <a:gd name="connsiteX18" fmla="*/ 7860569 w 9013502"/>
              <a:gd name="connsiteY18" fmla="*/ 411374 h 1101093"/>
              <a:gd name="connsiteX19" fmla="*/ 9013502 w 9013502"/>
              <a:gd name="connsiteY19" fmla="*/ 534670 h 1101093"/>
              <a:gd name="connsiteX20" fmla="*/ 9013424 w 9013502"/>
              <a:gd name="connsiteY20" fmla="*/ 802080 h 1101093"/>
              <a:gd name="connsiteX21" fmla="*/ 8651621 w 9013502"/>
              <a:gd name="connsiteY21" fmla="*/ 731555 h 1101093"/>
              <a:gd name="connsiteX22" fmla="*/ 8022256 w 9013502"/>
              <a:gd name="connsiteY22" fmla="*/ 646147 h 1101093"/>
              <a:gd name="connsiteX0" fmla="*/ 7477355 w 9012816"/>
              <a:gd name="connsiteY0" fmla="*/ 550078 h 1058526"/>
              <a:gd name="connsiteX1" fmla="*/ 5902157 w 9012816"/>
              <a:gd name="connsiteY1" fmla="*/ 506498 h 1058526"/>
              <a:gd name="connsiteX2" fmla="*/ 4390640 w 9012816"/>
              <a:gd name="connsiteY2" fmla="*/ 657293 h 1058526"/>
              <a:gd name="connsiteX3" fmla="*/ 2966237 w 9012816"/>
              <a:gd name="connsiteY3" fmla="*/ 962440 h 1058526"/>
              <a:gd name="connsiteX4" fmla="*/ 2170542 w 9012816"/>
              <a:gd name="connsiteY4" fmla="*/ 1058526 h 1058526"/>
              <a:gd name="connsiteX5" fmla="*/ 1049734 w 9012816"/>
              <a:gd name="connsiteY5" fmla="*/ 920046 h 1058526"/>
              <a:gd name="connsiteX6" fmla="*/ 0 w 9012816"/>
              <a:gd name="connsiteY6" fmla="*/ 547281 h 1058526"/>
              <a:gd name="connsiteX7" fmla="*/ 145100 w 9012816"/>
              <a:gd name="connsiteY7" fmla="*/ 0 h 1058526"/>
              <a:gd name="connsiteX8" fmla="*/ 875519 w 9012816"/>
              <a:gd name="connsiteY8" fmla="*/ 810901 h 1058526"/>
              <a:gd name="connsiteX9" fmla="*/ 1271981 w 9012816"/>
              <a:gd name="connsiteY9" fmla="*/ 906664 h 1058526"/>
              <a:gd name="connsiteX10" fmla="*/ 1847331 w 9012816"/>
              <a:gd name="connsiteY10" fmla="*/ 998162 h 1058526"/>
              <a:gd name="connsiteX11" fmla="*/ 2307423 w 9012816"/>
              <a:gd name="connsiteY11" fmla="*/ 1012091 h 1058526"/>
              <a:gd name="connsiteX12" fmla="*/ 2974631 w 9012816"/>
              <a:gd name="connsiteY12" fmla="*/ 911221 h 1058526"/>
              <a:gd name="connsiteX13" fmla="*/ 4113116 w 9012816"/>
              <a:gd name="connsiteY13" fmla="*/ 626239 h 1058526"/>
              <a:gd name="connsiteX14" fmla="*/ 5208322 w 9012816"/>
              <a:gd name="connsiteY14" fmla="*/ 428392 h 1058526"/>
              <a:gd name="connsiteX15" fmla="*/ 6113175 w 9012816"/>
              <a:gd name="connsiteY15" fmla="*/ 346025 h 1058526"/>
              <a:gd name="connsiteX16" fmla="*/ 6710895 w 9012816"/>
              <a:gd name="connsiteY16" fmla="*/ 327214 h 1058526"/>
              <a:gd name="connsiteX17" fmla="*/ 7235842 w 9012816"/>
              <a:gd name="connsiteY17" fmla="*/ 342383 h 1058526"/>
              <a:gd name="connsiteX18" fmla="*/ 7859883 w 9012816"/>
              <a:gd name="connsiteY18" fmla="*/ 368807 h 1058526"/>
              <a:gd name="connsiteX19" fmla="*/ 9012816 w 9012816"/>
              <a:gd name="connsiteY19" fmla="*/ 492103 h 1058526"/>
              <a:gd name="connsiteX20" fmla="*/ 9012738 w 9012816"/>
              <a:gd name="connsiteY20" fmla="*/ 759513 h 1058526"/>
              <a:gd name="connsiteX21" fmla="*/ 8650935 w 9012816"/>
              <a:gd name="connsiteY21" fmla="*/ 688988 h 1058526"/>
              <a:gd name="connsiteX22" fmla="*/ 8021570 w 9012816"/>
              <a:gd name="connsiteY22" fmla="*/ 603580 h 1058526"/>
              <a:gd name="connsiteX0" fmla="*/ 7481266 w 9016727"/>
              <a:gd name="connsiteY0" fmla="*/ 222864 h 731312"/>
              <a:gd name="connsiteX1" fmla="*/ 5906068 w 9016727"/>
              <a:gd name="connsiteY1" fmla="*/ 179284 h 731312"/>
              <a:gd name="connsiteX2" fmla="*/ 4394551 w 9016727"/>
              <a:gd name="connsiteY2" fmla="*/ 330079 h 731312"/>
              <a:gd name="connsiteX3" fmla="*/ 2970148 w 9016727"/>
              <a:gd name="connsiteY3" fmla="*/ 635226 h 731312"/>
              <a:gd name="connsiteX4" fmla="*/ 2174453 w 9016727"/>
              <a:gd name="connsiteY4" fmla="*/ 731312 h 731312"/>
              <a:gd name="connsiteX5" fmla="*/ 1053645 w 9016727"/>
              <a:gd name="connsiteY5" fmla="*/ 592832 h 731312"/>
              <a:gd name="connsiteX6" fmla="*/ 3911 w 9016727"/>
              <a:gd name="connsiteY6" fmla="*/ 220067 h 731312"/>
              <a:gd name="connsiteX7" fmla="*/ 0 w 9016727"/>
              <a:gd name="connsiteY7" fmla="*/ 134247 h 731312"/>
              <a:gd name="connsiteX8" fmla="*/ 879430 w 9016727"/>
              <a:gd name="connsiteY8" fmla="*/ 483687 h 731312"/>
              <a:gd name="connsiteX9" fmla="*/ 1275892 w 9016727"/>
              <a:gd name="connsiteY9" fmla="*/ 579450 h 731312"/>
              <a:gd name="connsiteX10" fmla="*/ 1851242 w 9016727"/>
              <a:gd name="connsiteY10" fmla="*/ 670948 h 731312"/>
              <a:gd name="connsiteX11" fmla="*/ 2311334 w 9016727"/>
              <a:gd name="connsiteY11" fmla="*/ 684877 h 731312"/>
              <a:gd name="connsiteX12" fmla="*/ 2978542 w 9016727"/>
              <a:gd name="connsiteY12" fmla="*/ 584007 h 731312"/>
              <a:gd name="connsiteX13" fmla="*/ 4117027 w 9016727"/>
              <a:gd name="connsiteY13" fmla="*/ 299025 h 731312"/>
              <a:gd name="connsiteX14" fmla="*/ 5212233 w 9016727"/>
              <a:gd name="connsiteY14" fmla="*/ 101178 h 731312"/>
              <a:gd name="connsiteX15" fmla="*/ 6117086 w 9016727"/>
              <a:gd name="connsiteY15" fmla="*/ 18811 h 731312"/>
              <a:gd name="connsiteX16" fmla="*/ 6714806 w 9016727"/>
              <a:gd name="connsiteY16" fmla="*/ 0 h 731312"/>
              <a:gd name="connsiteX17" fmla="*/ 7239753 w 9016727"/>
              <a:gd name="connsiteY17" fmla="*/ 15169 h 731312"/>
              <a:gd name="connsiteX18" fmla="*/ 7863794 w 9016727"/>
              <a:gd name="connsiteY18" fmla="*/ 41593 h 731312"/>
              <a:gd name="connsiteX19" fmla="*/ 9016727 w 9016727"/>
              <a:gd name="connsiteY19" fmla="*/ 164889 h 731312"/>
              <a:gd name="connsiteX20" fmla="*/ 9016649 w 9016727"/>
              <a:gd name="connsiteY20" fmla="*/ 432299 h 731312"/>
              <a:gd name="connsiteX21" fmla="*/ 8654846 w 9016727"/>
              <a:gd name="connsiteY21" fmla="*/ 361774 h 731312"/>
              <a:gd name="connsiteX22" fmla="*/ 8025481 w 9016727"/>
              <a:gd name="connsiteY22" fmla="*/ 276366 h 731312"/>
              <a:gd name="connsiteX0" fmla="*/ 7477355 w 9012816"/>
              <a:gd name="connsiteY0" fmla="*/ 222864 h 731312"/>
              <a:gd name="connsiteX1" fmla="*/ 5902157 w 9012816"/>
              <a:gd name="connsiteY1" fmla="*/ 179284 h 731312"/>
              <a:gd name="connsiteX2" fmla="*/ 4390640 w 9012816"/>
              <a:gd name="connsiteY2" fmla="*/ 330079 h 731312"/>
              <a:gd name="connsiteX3" fmla="*/ 2966237 w 9012816"/>
              <a:gd name="connsiteY3" fmla="*/ 635226 h 731312"/>
              <a:gd name="connsiteX4" fmla="*/ 2170542 w 9012816"/>
              <a:gd name="connsiteY4" fmla="*/ 731312 h 731312"/>
              <a:gd name="connsiteX5" fmla="*/ 1049734 w 9012816"/>
              <a:gd name="connsiteY5" fmla="*/ 592832 h 731312"/>
              <a:gd name="connsiteX6" fmla="*/ 0 w 9012816"/>
              <a:gd name="connsiteY6" fmla="*/ 220067 h 731312"/>
              <a:gd name="connsiteX7" fmla="*/ 3124 w 9012816"/>
              <a:gd name="connsiteY7" fmla="*/ 112459 h 731312"/>
              <a:gd name="connsiteX8" fmla="*/ 875519 w 9012816"/>
              <a:gd name="connsiteY8" fmla="*/ 483687 h 731312"/>
              <a:gd name="connsiteX9" fmla="*/ 1271981 w 9012816"/>
              <a:gd name="connsiteY9" fmla="*/ 579450 h 731312"/>
              <a:gd name="connsiteX10" fmla="*/ 1847331 w 9012816"/>
              <a:gd name="connsiteY10" fmla="*/ 670948 h 731312"/>
              <a:gd name="connsiteX11" fmla="*/ 2307423 w 9012816"/>
              <a:gd name="connsiteY11" fmla="*/ 684877 h 731312"/>
              <a:gd name="connsiteX12" fmla="*/ 2974631 w 9012816"/>
              <a:gd name="connsiteY12" fmla="*/ 584007 h 731312"/>
              <a:gd name="connsiteX13" fmla="*/ 4113116 w 9012816"/>
              <a:gd name="connsiteY13" fmla="*/ 299025 h 731312"/>
              <a:gd name="connsiteX14" fmla="*/ 5208322 w 9012816"/>
              <a:gd name="connsiteY14" fmla="*/ 101178 h 731312"/>
              <a:gd name="connsiteX15" fmla="*/ 6113175 w 9012816"/>
              <a:gd name="connsiteY15" fmla="*/ 18811 h 731312"/>
              <a:gd name="connsiteX16" fmla="*/ 6710895 w 9012816"/>
              <a:gd name="connsiteY16" fmla="*/ 0 h 731312"/>
              <a:gd name="connsiteX17" fmla="*/ 7235842 w 9012816"/>
              <a:gd name="connsiteY17" fmla="*/ 15169 h 731312"/>
              <a:gd name="connsiteX18" fmla="*/ 7859883 w 9012816"/>
              <a:gd name="connsiteY18" fmla="*/ 41593 h 731312"/>
              <a:gd name="connsiteX19" fmla="*/ 9012816 w 9012816"/>
              <a:gd name="connsiteY19" fmla="*/ 164889 h 731312"/>
              <a:gd name="connsiteX20" fmla="*/ 9012738 w 9012816"/>
              <a:gd name="connsiteY20" fmla="*/ 432299 h 731312"/>
              <a:gd name="connsiteX21" fmla="*/ 8650935 w 9012816"/>
              <a:gd name="connsiteY21" fmla="*/ 361774 h 731312"/>
              <a:gd name="connsiteX22" fmla="*/ 8021570 w 9012816"/>
              <a:gd name="connsiteY22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873436 w 9010733"/>
              <a:gd name="connsiteY8" fmla="*/ 483687 h 731312"/>
              <a:gd name="connsiteX9" fmla="*/ 1269898 w 9010733"/>
              <a:gd name="connsiteY9" fmla="*/ 579450 h 731312"/>
              <a:gd name="connsiteX10" fmla="*/ 1845248 w 9010733"/>
              <a:gd name="connsiteY10" fmla="*/ 670948 h 731312"/>
              <a:gd name="connsiteX11" fmla="*/ 2305340 w 9010733"/>
              <a:gd name="connsiteY11" fmla="*/ 684877 h 731312"/>
              <a:gd name="connsiteX12" fmla="*/ 2972548 w 9010733"/>
              <a:gd name="connsiteY12" fmla="*/ 584007 h 731312"/>
              <a:gd name="connsiteX13" fmla="*/ 4111033 w 9010733"/>
              <a:gd name="connsiteY13" fmla="*/ 299025 h 731312"/>
              <a:gd name="connsiteX14" fmla="*/ 5206239 w 9010733"/>
              <a:gd name="connsiteY14" fmla="*/ 101178 h 731312"/>
              <a:gd name="connsiteX15" fmla="*/ 6111092 w 9010733"/>
              <a:gd name="connsiteY15" fmla="*/ 18811 h 731312"/>
              <a:gd name="connsiteX16" fmla="*/ 6708812 w 9010733"/>
              <a:gd name="connsiteY16" fmla="*/ 0 h 731312"/>
              <a:gd name="connsiteX17" fmla="*/ 7233759 w 9010733"/>
              <a:gd name="connsiteY17" fmla="*/ 15169 h 731312"/>
              <a:gd name="connsiteX18" fmla="*/ 7857800 w 9010733"/>
              <a:gd name="connsiteY18" fmla="*/ 41593 h 731312"/>
              <a:gd name="connsiteX19" fmla="*/ 9010733 w 9010733"/>
              <a:gd name="connsiteY19" fmla="*/ 164889 h 731312"/>
              <a:gd name="connsiteX20" fmla="*/ 9010655 w 9010733"/>
              <a:gd name="connsiteY20" fmla="*/ 432299 h 731312"/>
              <a:gd name="connsiteX21" fmla="*/ 8648852 w 9010733"/>
              <a:gd name="connsiteY21" fmla="*/ 361774 h 731312"/>
              <a:gd name="connsiteX22" fmla="*/ 8019487 w 9010733"/>
              <a:gd name="connsiteY22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2305340 w 9010733"/>
              <a:gd name="connsiteY9" fmla="*/ 684877 h 731312"/>
              <a:gd name="connsiteX10" fmla="*/ 2972548 w 9010733"/>
              <a:gd name="connsiteY10" fmla="*/ 584007 h 731312"/>
              <a:gd name="connsiteX11" fmla="*/ 4111033 w 9010733"/>
              <a:gd name="connsiteY11" fmla="*/ 299025 h 731312"/>
              <a:gd name="connsiteX12" fmla="*/ 5206239 w 9010733"/>
              <a:gd name="connsiteY12" fmla="*/ 101178 h 731312"/>
              <a:gd name="connsiteX13" fmla="*/ 6111092 w 9010733"/>
              <a:gd name="connsiteY13" fmla="*/ 18811 h 731312"/>
              <a:gd name="connsiteX14" fmla="*/ 6708812 w 9010733"/>
              <a:gd name="connsiteY14" fmla="*/ 0 h 731312"/>
              <a:gd name="connsiteX15" fmla="*/ 7233759 w 9010733"/>
              <a:gd name="connsiteY15" fmla="*/ 15169 h 731312"/>
              <a:gd name="connsiteX16" fmla="*/ 7857800 w 9010733"/>
              <a:gd name="connsiteY16" fmla="*/ 41593 h 731312"/>
              <a:gd name="connsiteX17" fmla="*/ 9010733 w 9010733"/>
              <a:gd name="connsiteY17" fmla="*/ 164889 h 731312"/>
              <a:gd name="connsiteX18" fmla="*/ 9010655 w 9010733"/>
              <a:gd name="connsiteY18" fmla="*/ 432299 h 731312"/>
              <a:gd name="connsiteX19" fmla="*/ 8648852 w 9010733"/>
              <a:gd name="connsiteY19" fmla="*/ 361774 h 731312"/>
              <a:gd name="connsiteX20" fmla="*/ 8019487 w 9010733"/>
              <a:gd name="connsiteY20" fmla="*/ 276366 h 731312"/>
              <a:gd name="connsiteX0" fmla="*/ 7475272 w 9010733"/>
              <a:gd name="connsiteY0" fmla="*/ 222864 h 724063"/>
              <a:gd name="connsiteX1" fmla="*/ 5900074 w 9010733"/>
              <a:gd name="connsiteY1" fmla="*/ 179284 h 724063"/>
              <a:gd name="connsiteX2" fmla="*/ 4388557 w 9010733"/>
              <a:gd name="connsiteY2" fmla="*/ 330079 h 724063"/>
              <a:gd name="connsiteX3" fmla="*/ 2964154 w 9010733"/>
              <a:gd name="connsiteY3" fmla="*/ 635226 h 724063"/>
              <a:gd name="connsiteX4" fmla="*/ 2177857 w 9010733"/>
              <a:gd name="connsiteY4" fmla="*/ 724063 h 724063"/>
              <a:gd name="connsiteX5" fmla="*/ 1047651 w 9010733"/>
              <a:gd name="connsiteY5" fmla="*/ 592832 h 724063"/>
              <a:gd name="connsiteX6" fmla="*/ 2607 w 9010733"/>
              <a:gd name="connsiteY6" fmla="*/ 212805 h 724063"/>
              <a:gd name="connsiteX7" fmla="*/ 1041 w 9010733"/>
              <a:gd name="connsiteY7" fmla="*/ 112459 h 724063"/>
              <a:gd name="connsiteX8" fmla="*/ 1269898 w 9010733"/>
              <a:gd name="connsiteY8" fmla="*/ 579450 h 724063"/>
              <a:gd name="connsiteX9" fmla="*/ 2305340 w 9010733"/>
              <a:gd name="connsiteY9" fmla="*/ 684877 h 724063"/>
              <a:gd name="connsiteX10" fmla="*/ 2972548 w 9010733"/>
              <a:gd name="connsiteY10" fmla="*/ 584007 h 724063"/>
              <a:gd name="connsiteX11" fmla="*/ 4111033 w 9010733"/>
              <a:gd name="connsiteY11" fmla="*/ 299025 h 724063"/>
              <a:gd name="connsiteX12" fmla="*/ 5206239 w 9010733"/>
              <a:gd name="connsiteY12" fmla="*/ 101178 h 724063"/>
              <a:gd name="connsiteX13" fmla="*/ 6111092 w 9010733"/>
              <a:gd name="connsiteY13" fmla="*/ 18811 h 724063"/>
              <a:gd name="connsiteX14" fmla="*/ 6708812 w 9010733"/>
              <a:gd name="connsiteY14" fmla="*/ 0 h 724063"/>
              <a:gd name="connsiteX15" fmla="*/ 7233759 w 9010733"/>
              <a:gd name="connsiteY15" fmla="*/ 15169 h 724063"/>
              <a:gd name="connsiteX16" fmla="*/ 7857800 w 9010733"/>
              <a:gd name="connsiteY16" fmla="*/ 41593 h 724063"/>
              <a:gd name="connsiteX17" fmla="*/ 9010733 w 9010733"/>
              <a:gd name="connsiteY17" fmla="*/ 164889 h 724063"/>
              <a:gd name="connsiteX18" fmla="*/ 9010655 w 9010733"/>
              <a:gd name="connsiteY18" fmla="*/ 432299 h 724063"/>
              <a:gd name="connsiteX19" fmla="*/ 8648852 w 9010733"/>
              <a:gd name="connsiteY19" fmla="*/ 361774 h 724063"/>
              <a:gd name="connsiteX20" fmla="*/ 8019487 w 9010733"/>
              <a:gd name="connsiteY20" fmla="*/ 276366 h 724063"/>
              <a:gd name="connsiteX0" fmla="*/ 7475272 w 9010733"/>
              <a:gd name="connsiteY0" fmla="*/ 222864 h 725619"/>
              <a:gd name="connsiteX1" fmla="*/ 5900074 w 9010733"/>
              <a:gd name="connsiteY1" fmla="*/ 179284 h 725619"/>
              <a:gd name="connsiteX2" fmla="*/ 4388557 w 9010733"/>
              <a:gd name="connsiteY2" fmla="*/ 330079 h 725619"/>
              <a:gd name="connsiteX3" fmla="*/ 2964154 w 9010733"/>
              <a:gd name="connsiteY3" fmla="*/ 635226 h 725619"/>
              <a:gd name="connsiteX4" fmla="*/ 2177857 w 9010733"/>
              <a:gd name="connsiteY4" fmla="*/ 724063 h 725619"/>
              <a:gd name="connsiteX5" fmla="*/ 1047651 w 9010733"/>
              <a:gd name="connsiteY5" fmla="*/ 592832 h 725619"/>
              <a:gd name="connsiteX6" fmla="*/ 2607 w 9010733"/>
              <a:gd name="connsiteY6" fmla="*/ 212805 h 725619"/>
              <a:gd name="connsiteX7" fmla="*/ 1041 w 9010733"/>
              <a:gd name="connsiteY7" fmla="*/ 112459 h 725619"/>
              <a:gd name="connsiteX8" fmla="*/ 1269898 w 9010733"/>
              <a:gd name="connsiteY8" fmla="*/ 579450 h 725619"/>
              <a:gd name="connsiteX9" fmla="*/ 2305340 w 9010733"/>
              <a:gd name="connsiteY9" fmla="*/ 684877 h 725619"/>
              <a:gd name="connsiteX10" fmla="*/ 2972548 w 9010733"/>
              <a:gd name="connsiteY10" fmla="*/ 584007 h 725619"/>
              <a:gd name="connsiteX11" fmla="*/ 4111033 w 9010733"/>
              <a:gd name="connsiteY11" fmla="*/ 299025 h 725619"/>
              <a:gd name="connsiteX12" fmla="*/ 5206239 w 9010733"/>
              <a:gd name="connsiteY12" fmla="*/ 101178 h 725619"/>
              <a:gd name="connsiteX13" fmla="*/ 6111092 w 9010733"/>
              <a:gd name="connsiteY13" fmla="*/ 18811 h 725619"/>
              <a:gd name="connsiteX14" fmla="*/ 6708812 w 9010733"/>
              <a:gd name="connsiteY14" fmla="*/ 0 h 725619"/>
              <a:gd name="connsiteX15" fmla="*/ 7233759 w 9010733"/>
              <a:gd name="connsiteY15" fmla="*/ 15169 h 725619"/>
              <a:gd name="connsiteX16" fmla="*/ 7857800 w 9010733"/>
              <a:gd name="connsiteY16" fmla="*/ 41593 h 725619"/>
              <a:gd name="connsiteX17" fmla="*/ 9010733 w 9010733"/>
              <a:gd name="connsiteY17" fmla="*/ 164889 h 725619"/>
              <a:gd name="connsiteX18" fmla="*/ 9010655 w 9010733"/>
              <a:gd name="connsiteY18" fmla="*/ 432299 h 725619"/>
              <a:gd name="connsiteX19" fmla="*/ 8648852 w 9010733"/>
              <a:gd name="connsiteY19" fmla="*/ 361774 h 725619"/>
              <a:gd name="connsiteX20" fmla="*/ 8019487 w 9010733"/>
              <a:gd name="connsiteY20" fmla="*/ 276366 h 725619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36023 w 9010733"/>
              <a:gd name="connsiteY3" fmla="*/ 642504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36023 w 9010733"/>
              <a:gd name="connsiteY3" fmla="*/ 642504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35331"/>
              <a:gd name="connsiteX1" fmla="*/ 5900074 w 9010733"/>
              <a:gd name="connsiteY1" fmla="*/ 179284 h 735331"/>
              <a:gd name="connsiteX2" fmla="*/ 4388557 w 9010733"/>
              <a:gd name="connsiteY2" fmla="*/ 330079 h 735331"/>
              <a:gd name="connsiteX3" fmla="*/ 2936023 w 9010733"/>
              <a:gd name="connsiteY3" fmla="*/ 642504 h 735331"/>
              <a:gd name="connsiteX4" fmla="*/ 2177857 w 9010733"/>
              <a:gd name="connsiteY4" fmla="*/ 724063 h 735331"/>
              <a:gd name="connsiteX5" fmla="*/ 1047651 w 9010733"/>
              <a:gd name="connsiteY5" fmla="*/ 592832 h 735331"/>
              <a:gd name="connsiteX6" fmla="*/ 2607 w 9010733"/>
              <a:gd name="connsiteY6" fmla="*/ 212805 h 735331"/>
              <a:gd name="connsiteX7" fmla="*/ 1041 w 9010733"/>
              <a:gd name="connsiteY7" fmla="*/ 112459 h 735331"/>
              <a:gd name="connsiteX8" fmla="*/ 1269898 w 9010733"/>
              <a:gd name="connsiteY8" fmla="*/ 579450 h 735331"/>
              <a:gd name="connsiteX9" fmla="*/ 2305340 w 9010733"/>
              <a:gd name="connsiteY9" fmla="*/ 684877 h 735331"/>
              <a:gd name="connsiteX10" fmla="*/ 2972548 w 9010733"/>
              <a:gd name="connsiteY10" fmla="*/ 584007 h 735331"/>
              <a:gd name="connsiteX11" fmla="*/ 4111033 w 9010733"/>
              <a:gd name="connsiteY11" fmla="*/ 299025 h 735331"/>
              <a:gd name="connsiteX12" fmla="*/ 5206239 w 9010733"/>
              <a:gd name="connsiteY12" fmla="*/ 101178 h 735331"/>
              <a:gd name="connsiteX13" fmla="*/ 6111092 w 9010733"/>
              <a:gd name="connsiteY13" fmla="*/ 18811 h 735331"/>
              <a:gd name="connsiteX14" fmla="*/ 6708812 w 9010733"/>
              <a:gd name="connsiteY14" fmla="*/ 0 h 735331"/>
              <a:gd name="connsiteX15" fmla="*/ 7233759 w 9010733"/>
              <a:gd name="connsiteY15" fmla="*/ 15169 h 735331"/>
              <a:gd name="connsiteX16" fmla="*/ 7857800 w 9010733"/>
              <a:gd name="connsiteY16" fmla="*/ 41593 h 735331"/>
              <a:gd name="connsiteX17" fmla="*/ 9010733 w 9010733"/>
              <a:gd name="connsiteY17" fmla="*/ 164889 h 735331"/>
              <a:gd name="connsiteX18" fmla="*/ 9010655 w 9010733"/>
              <a:gd name="connsiteY18" fmla="*/ 432299 h 735331"/>
              <a:gd name="connsiteX19" fmla="*/ 8648852 w 9010733"/>
              <a:gd name="connsiteY19" fmla="*/ 361774 h 735331"/>
              <a:gd name="connsiteX20" fmla="*/ 8019487 w 9010733"/>
              <a:gd name="connsiteY20" fmla="*/ 276366 h 735331"/>
              <a:gd name="connsiteX0" fmla="*/ 7475272 w 9010733"/>
              <a:gd name="connsiteY0" fmla="*/ 222864 h 735331"/>
              <a:gd name="connsiteX1" fmla="*/ 5900074 w 9010733"/>
              <a:gd name="connsiteY1" fmla="*/ 179284 h 735331"/>
              <a:gd name="connsiteX2" fmla="*/ 4388557 w 9010733"/>
              <a:gd name="connsiteY2" fmla="*/ 330079 h 735331"/>
              <a:gd name="connsiteX3" fmla="*/ 2936023 w 9010733"/>
              <a:gd name="connsiteY3" fmla="*/ 642504 h 735331"/>
              <a:gd name="connsiteX4" fmla="*/ 2177857 w 9010733"/>
              <a:gd name="connsiteY4" fmla="*/ 724063 h 735331"/>
              <a:gd name="connsiteX5" fmla="*/ 1047651 w 9010733"/>
              <a:gd name="connsiteY5" fmla="*/ 592832 h 735331"/>
              <a:gd name="connsiteX6" fmla="*/ 2607 w 9010733"/>
              <a:gd name="connsiteY6" fmla="*/ 212805 h 735331"/>
              <a:gd name="connsiteX7" fmla="*/ 1041 w 9010733"/>
              <a:gd name="connsiteY7" fmla="*/ 112459 h 735331"/>
              <a:gd name="connsiteX8" fmla="*/ 1269898 w 9010733"/>
              <a:gd name="connsiteY8" fmla="*/ 579450 h 735331"/>
              <a:gd name="connsiteX9" fmla="*/ 2305340 w 9010733"/>
              <a:gd name="connsiteY9" fmla="*/ 684877 h 735331"/>
              <a:gd name="connsiteX10" fmla="*/ 2972548 w 9010733"/>
              <a:gd name="connsiteY10" fmla="*/ 584007 h 735331"/>
              <a:gd name="connsiteX11" fmla="*/ 4111033 w 9010733"/>
              <a:gd name="connsiteY11" fmla="*/ 299025 h 735331"/>
              <a:gd name="connsiteX12" fmla="*/ 5206239 w 9010733"/>
              <a:gd name="connsiteY12" fmla="*/ 101178 h 735331"/>
              <a:gd name="connsiteX13" fmla="*/ 6111092 w 9010733"/>
              <a:gd name="connsiteY13" fmla="*/ 18811 h 735331"/>
              <a:gd name="connsiteX14" fmla="*/ 6708812 w 9010733"/>
              <a:gd name="connsiteY14" fmla="*/ 0 h 735331"/>
              <a:gd name="connsiteX15" fmla="*/ 7857800 w 9010733"/>
              <a:gd name="connsiteY15" fmla="*/ 41593 h 735331"/>
              <a:gd name="connsiteX16" fmla="*/ 9010733 w 9010733"/>
              <a:gd name="connsiteY16" fmla="*/ 164889 h 735331"/>
              <a:gd name="connsiteX17" fmla="*/ 9010655 w 9010733"/>
              <a:gd name="connsiteY17" fmla="*/ 432299 h 735331"/>
              <a:gd name="connsiteX18" fmla="*/ 8648852 w 9010733"/>
              <a:gd name="connsiteY18" fmla="*/ 361774 h 735331"/>
              <a:gd name="connsiteX19" fmla="*/ 8019487 w 9010733"/>
              <a:gd name="connsiteY19" fmla="*/ 276366 h 735331"/>
              <a:gd name="connsiteX0" fmla="*/ 7475272 w 9010733"/>
              <a:gd name="connsiteY0" fmla="*/ 213984 h 726451"/>
              <a:gd name="connsiteX1" fmla="*/ 5900074 w 9010733"/>
              <a:gd name="connsiteY1" fmla="*/ 170404 h 726451"/>
              <a:gd name="connsiteX2" fmla="*/ 4388557 w 9010733"/>
              <a:gd name="connsiteY2" fmla="*/ 321199 h 726451"/>
              <a:gd name="connsiteX3" fmla="*/ 2936023 w 9010733"/>
              <a:gd name="connsiteY3" fmla="*/ 633624 h 726451"/>
              <a:gd name="connsiteX4" fmla="*/ 2177857 w 9010733"/>
              <a:gd name="connsiteY4" fmla="*/ 715183 h 726451"/>
              <a:gd name="connsiteX5" fmla="*/ 1047651 w 9010733"/>
              <a:gd name="connsiteY5" fmla="*/ 583952 h 726451"/>
              <a:gd name="connsiteX6" fmla="*/ 2607 w 9010733"/>
              <a:gd name="connsiteY6" fmla="*/ 203925 h 726451"/>
              <a:gd name="connsiteX7" fmla="*/ 1041 w 9010733"/>
              <a:gd name="connsiteY7" fmla="*/ 103579 h 726451"/>
              <a:gd name="connsiteX8" fmla="*/ 1269898 w 9010733"/>
              <a:gd name="connsiteY8" fmla="*/ 570570 h 726451"/>
              <a:gd name="connsiteX9" fmla="*/ 2305340 w 9010733"/>
              <a:gd name="connsiteY9" fmla="*/ 675997 h 726451"/>
              <a:gd name="connsiteX10" fmla="*/ 2972548 w 9010733"/>
              <a:gd name="connsiteY10" fmla="*/ 575127 h 726451"/>
              <a:gd name="connsiteX11" fmla="*/ 4111033 w 9010733"/>
              <a:gd name="connsiteY11" fmla="*/ 290145 h 726451"/>
              <a:gd name="connsiteX12" fmla="*/ 5206239 w 9010733"/>
              <a:gd name="connsiteY12" fmla="*/ 92298 h 726451"/>
              <a:gd name="connsiteX13" fmla="*/ 6111092 w 9010733"/>
              <a:gd name="connsiteY13" fmla="*/ 9931 h 726451"/>
              <a:gd name="connsiteX14" fmla="*/ 7857800 w 9010733"/>
              <a:gd name="connsiteY14" fmla="*/ 32713 h 726451"/>
              <a:gd name="connsiteX15" fmla="*/ 9010733 w 9010733"/>
              <a:gd name="connsiteY15" fmla="*/ 156009 h 726451"/>
              <a:gd name="connsiteX16" fmla="*/ 9010655 w 9010733"/>
              <a:gd name="connsiteY16" fmla="*/ 423419 h 726451"/>
              <a:gd name="connsiteX17" fmla="*/ 8648852 w 9010733"/>
              <a:gd name="connsiteY17" fmla="*/ 352894 h 726451"/>
              <a:gd name="connsiteX18" fmla="*/ 8019487 w 9010733"/>
              <a:gd name="connsiteY18" fmla="*/ 267486 h 726451"/>
              <a:gd name="connsiteX0" fmla="*/ 7475272 w 9010733"/>
              <a:gd name="connsiteY0" fmla="*/ 227521 h 739988"/>
              <a:gd name="connsiteX1" fmla="*/ 5900074 w 9010733"/>
              <a:gd name="connsiteY1" fmla="*/ 183941 h 739988"/>
              <a:gd name="connsiteX2" fmla="*/ 4388557 w 9010733"/>
              <a:gd name="connsiteY2" fmla="*/ 334736 h 739988"/>
              <a:gd name="connsiteX3" fmla="*/ 2936023 w 9010733"/>
              <a:gd name="connsiteY3" fmla="*/ 647161 h 739988"/>
              <a:gd name="connsiteX4" fmla="*/ 2177857 w 9010733"/>
              <a:gd name="connsiteY4" fmla="*/ 728720 h 739988"/>
              <a:gd name="connsiteX5" fmla="*/ 1047651 w 9010733"/>
              <a:gd name="connsiteY5" fmla="*/ 597489 h 739988"/>
              <a:gd name="connsiteX6" fmla="*/ 2607 w 9010733"/>
              <a:gd name="connsiteY6" fmla="*/ 217462 h 739988"/>
              <a:gd name="connsiteX7" fmla="*/ 1041 w 9010733"/>
              <a:gd name="connsiteY7" fmla="*/ 117116 h 739988"/>
              <a:gd name="connsiteX8" fmla="*/ 1269898 w 9010733"/>
              <a:gd name="connsiteY8" fmla="*/ 584107 h 739988"/>
              <a:gd name="connsiteX9" fmla="*/ 2305340 w 9010733"/>
              <a:gd name="connsiteY9" fmla="*/ 689534 h 739988"/>
              <a:gd name="connsiteX10" fmla="*/ 2972548 w 9010733"/>
              <a:gd name="connsiteY10" fmla="*/ 588664 h 739988"/>
              <a:gd name="connsiteX11" fmla="*/ 4111033 w 9010733"/>
              <a:gd name="connsiteY11" fmla="*/ 303682 h 739988"/>
              <a:gd name="connsiteX12" fmla="*/ 5206239 w 9010733"/>
              <a:gd name="connsiteY12" fmla="*/ 105835 h 739988"/>
              <a:gd name="connsiteX13" fmla="*/ 6111092 w 9010733"/>
              <a:gd name="connsiteY13" fmla="*/ 23468 h 739988"/>
              <a:gd name="connsiteX14" fmla="*/ 7857800 w 9010733"/>
              <a:gd name="connsiteY14" fmla="*/ 46250 h 739988"/>
              <a:gd name="connsiteX15" fmla="*/ 9010733 w 9010733"/>
              <a:gd name="connsiteY15" fmla="*/ 169546 h 739988"/>
              <a:gd name="connsiteX16" fmla="*/ 9010655 w 9010733"/>
              <a:gd name="connsiteY16" fmla="*/ 436956 h 739988"/>
              <a:gd name="connsiteX17" fmla="*/ 8648852 w 9010733"/>
              <a:gd name="connsiteY17" fmla="*/ 366431 h 739988"/>
              <a:gd name="connsiteX18" fmla="*/ 8019487 w 9010733"/>
              <a:gd name="connsiteY18" fmla="*/ 281023 h 739988"/>
              <a:gd name="connsiteX0" fmla="*/ 7475272 w 9010733"/>
              <a:gd name="connsiteY0" fmla="*/ 191889 h 704356"/>
              <a:gd name="connsiteX1" fmla="*/ 5900074 w 9010733"/>
              <a:gd name="connsiteY1" fmla="*/ 148309 h 704356"/>
              <a:gd name="connsiteX2" fmla="*/ 4388557 w 9010733"/>
              <a:gd name="connsiteY2" fmla="*/ 299104 h 704356"/>
              <a:gd name="connsiteX3" fmla="*/ 2936023 w 9010733"/>
              <a:gd name="connsiteY3" fmla="*/ 611529 h 704356"/>
              <a:gd name="connsiteX4" fmla="*/ 2177857 w 9010733"/>
              <a:gd name="connsiteY4" fmla="*/ 693088 h 704356"/>
              <a:gd name="connsiteX5" fmla="*/ 1047651 w 9010733"/>
              <a:gd name="connsiteY5" fmla="*/ 561857 h 704356"/>
              <a:gd name="connsiteX6" fmla="*/ 2607 w 9010733"/>
              <a:gd name="connsiteY6" fmla="*/ 181830 h 704356"/>
              <a:gd name="connsiteX7" fmla="*/ 1041 w 9010733"/>
              <a:gd name="connsiteY7" fmla="*/ 81484 h 704356"/>
              <a:gd name="connsiteX8" fmla="*/ 1269898 w 9010733"/>
              <a:gd name="connsiteY8" fmla="*/ 548475 h 704356"/>
              <a:gd name="connsiteX9" fmla="*/ 2305340 w 9010733"/>
              <a:gd name="connsiteY9" fmla="*/ 653902 h 704356"/>
              <a:gd name="connsiteX10" fmla="*/ 2972548 w 9010733"/>
              <a:gd name="connsiteY10" fmla="*/ 553032 h 704356"/>
              <a:gd name="connsiteX11" fmla="*/ 4111033 w 9010733"/>
              <a:gd name="connsiteY11" fmla="*/ 268050 h 704356"/>
              <a:gd name="connsiteX12" fmla="*/ 5206239 w 9010733"/>
              <a:gd name="connsiteY12" fmla="*/ 70203 h 704356"/>
              <a:gd name="connsiteX13" fmla="*/ 7857800 w 9010733"/>
              <a:gd name="connsiteY13" fmla="*/ 10618 h 704356"/>
              <a:gd name="connsiteX14" fmla="*/ 9010733 w 9010733"/>
              <a:gd name="connsiteY14" fmla="*/ 133914 h 704356"/>
              <a:gd name="connsiteX15" fmla="*/ 9010655 w 9010733"/>
              <a:gd name="connsiteY15" fmla="*/ 401324 h 704356"/>
              <a:gd name="connsiteX16" fmla="*/ 8648852 w 9010733"/>
              <a:gd name="connsiteY16" fmla="*/ 330799 h 704356"/>
              <a:gd name="connsiteX17" fmla="*/ 8019487 w 9010733"/>
              <a:gd name="connsiteY17" fmla="*/ 245391 h 704356"/>
              <a:gd name="connsiteX0" fmla="*/ 7475272 w 9010733"/>
              <a:gd name="connsiteY0" fmla="*/ 219445 h 731912"/>
              <a:gd name="connsiteX1" fmla="*/ 5900074 w 9010733"/>
              <a:gd name="connsiteY1" fmla="*/ 175865 h 731912"/>
              <a:gd name="connsiteX2" fmla="*/ 4388557 w 9010733"/>
              <a:gd name="connsiteY2" fmla="*/ 326660 h 731912"/>
              <a:gd name="connsiteX3" fmla="*/ 2936023 w 9010733"/>
              <a:gd name="connsiteY3" fmla="*/ 639085 h 731912"/>
              <a:gd name="connsiteX4" fmla="*/ 2177857 w 9010733"/>
              <a:gd name="connsiteY4" fmla="*/ 720644 h 731912"/>
              <a:gd name="connsiteX5" fmla="*/ 1047651 w 9010733"/>
              <a:gd name="connsiteY5" fmla="*/ 589413 h 731912"/>
              <a:gd name="connsiteX6" fmla="*/ 2607 w 9010733"/>
              <a:gd name="connsiteY6" fmla="*/ 209386 h 731912"/>
              <a:gd name="connsiteX7" fmla="*/ 1041 w 9010733"/>
              <a:gd name="connsiteY7" fmla="*/ 109040 h 731912"/>
              <a:gd name="connsiteX8" fmla="*/ 1269898 w 9010733"/>
              <a:gd name="connsiteY8" fmla="*/ 576031 h 731912"/>
              <a:gd name="connsiteX9" fmla="*/ 2305340 w 9010733"/>
              <a:gd name="connsiteY9" fmla="*/ 681458 h 731912"/>
              <a:gd name="connsiteX10" fmla="*/ 2972548 w 9010733"/>
              <a:gd name="connsiteY10" fmla="*/ 580588 h 731912"/>
              <a:gd name="connsiteX11" fmla="*/ 4111033 w 9010733"/>
              <a:gd name="connsiteY11" fmla="*/ 295606 h 731912"/>
              <a:gd name="connsiteX12" fmla="*/ 5206239 w 9010733"/>
              <a:gd name="connsiteY12" fmla="*/ 97759 h 731912"/>
              <a:gd name="connsiteX13" fmla="*/ 7857800 w 9010733"/>
              <a:gd name="connsiteY13" fmla="*/ 38174 h 731912"/>
              <a:gd name="connsiteX14" fmla="*/ 9010733 w 9010733"/>
              <a:gd name="connsiteY14" fmla="*/ 161470 h 731912"/>
              <a:gd name="connsiteX15" fmla="*/ 9010655 w 9010733"/>
              <a:gd name="connsiteY15" fmla="*/ 428880 h 731912"/>
              <a:gd name="connsiteX16" fmla="*/ 8648852 w 9010733"/>
              <a:gd name="connsiteY16" fmla="*/ 358355 h 731912"/>
              <a:gd name="connsiteX17" fmla="*/ 8019487 w 9010733"/>
              <a:gd name="connsiteY17" fmla="*/ 272947 h 731912"/>
              <a:gd name="connsiteX0" fmla="*/ 7475272 w 9010733"/>
              <a:gd name="connsiteY0" fmla="*/ 253963 h 766430"/>
              <a:gd name="connsiteX1" fmla="*/ 5900074 w 9010733"/>
              <a:gd name="connsiteY1" fmla="*/ 210383 h 766430"/>
              <a:gd name="connsiteX2" fmla="*/ 4388557 w 9010733"/>
              <a:gd name="connsiteY2" fmla="*/ 361178 h 766430"/>
              <a:gd name="connsiteX3" fmla="*/ 2936023 w 9010733"/>
              <a:gd name="connsiteY3" fmla="*/ 673603 h 766430"/>
              <a:gd name="connsiteX4" fmla="*/ 2177857 w 9010733"/>
              <a:gd name="connsiteY4" fmla="*/ 755162 h 766430"/>
              <a:gd name="connsiteX5" fmla="*/ 1047651 w 9010733"/>
              <a:gd name="connsiteY5" fmla="*/ 623931 h 766430"/>
              <a:gd name="connsiteX6" fmla="*/ 2607 w 9010733"/>
              <a:gd name="connsiteY6" fmla="*/ 243904 h 766430"/>
              <a:gd name="connsiteX7" fmla="*/ 1041 w 9010733"/>
              <a:gd name="connsiteY7" fmla="*/ 143558 h 766430"/>
              <a:gd name="connsiteX8" fmla="*/ 1269898 w 9010733"/>
              <a:gd name="connsiteY8" fmla="*/ 610549 h 766430"/>
              <a:gd name="connsiteX9" fmla="*/ 2305340 w 9010733"/>
              <a:gd name="connsiteY9" fmla="*/ 715976 h 766430"/>
              <a:gd name="connsiteX10" fmla="*/ 2972548 w 9010733"/>
              <a:gd name="connsiteY10" fmla="*/ 615106 h 766430"/>
              <a:gd name="connsiteX11" fmla="*/ 4111033 w 9010733"/>
              <a:gd name="connsiteY11" fmla="*/ 330124 h 766430"/>
              <a:gd name="connsiteX12" fmla="*/ 5233125 w 9010733"/>
              <a:gd name="connsiteY12" fmla="*/ 97759 h 766430"/>
              <a:gd name="connsiteX13" fmla="*/ 7857800 w 9010733"/>
              <a:gd name="connsiteY13" fmla="*/ 72692 h 766430"/>
              <a:gd name="connsiteX14" fmla="*/ 9010733 w 9010733"/>
              <a:gd name="connsiteY14" fmla="*/ 195988 h 766430"/>
              <a:gd name="connsiteX15" fmla="*/ 9010655 w 9010733"/>
              <a:gd name="connsiteY15" fmla="*/ 463398 h 766430"/>
              <a:gd name="connsiteX16" fmla="*/ 8648852 w 9010733"/>
              <a:gd name="connsiteY16" fmla="*/ 392873 h 766430"/>
              <a:gd name="connsiteX17" fmla="*/ 8019487 w 9010733"/>
              <a:gd name="connsiteY17" fmla="*/ 307465 h 76643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10733" h="820960">
                <a:moveTo>
                  <a:pt x="7475272" y="308493"/>
                </a:moveTo>
                <a:cubicBezTo>
                  <a:pt x="7147106" y="299414"/>
                  <a:pt x="6824931" y="239782"/>
                  <a:pt x="5900074" y="264913"/>
                </a:cubicBezTo>
                <a:cubicBezTo>
                  <a:pt x="5400592" y="295727"/>
                  <a:pt x="5140536" y="288880"/>
                  <a:pt x="4388557" y="415708"/>
                </a:cubicBezTo>
                <a:cubicBezTo>
                  <a:pt x="3850530" y="523527"/>
                  <a:pt x="3193487" y="673397"/>
                  <a:pt x="2936023" y="728133"/>
                </a:cubicBezTo>
                <a:cubicBezTo>
                  <a:pt x="2667333" y="775560"/>
                  <a:pt x="2275973" y="820960"/>
                  <a:pt x="2177857" y="809692"/>
                </a:cubicBezTo>
                <a:cubicBezTo>
                  <a:pt x="1674756" y="802636"/>
                  <a:pt x="1349507" y="766387"/>
                  <a:pt x="1047651" y="678461"/>
                </a:cubicBezTo>
                <a:cubicBezTo>
                  <a:pt x="685894" y="593254"/>
                  <a:pt x="159731" y="374091"/>
                  <a:pt x="2607" y="298434"/>
                </a:cubicBezTo>
                <a:cubicBezTo>
                  <a:pt x="3648" y="262565"/>
                  <a:pt x="0" y="233957"/>
                  <a:pt x="1041" y="198088"/>
                </a:cubicBezTo>
                <a:cubicBezTo>
                  <a:pt x="627410" y="489214"/>
                  <a:pt x="648303" y="511494"/>
                  <a:pt x="1269898" y="665079"/>
                </a:cubicBezTo>
                <a:cubicBezTo>
                  <a:pt x="1653948" y="760482"/>
                  <a:pt x="2021565" y="769747"/>
                  <a:pt x="2305340" y="770506"/>
                </a:cubicBezTo>
                <a:cubicBezTo>
                  <a:pt x="2493223" y="756016"/>
                  <a:pt x="2689973" y="729454"/>
                  <a:pt x="2972548" y="669636"/>
                </a:cubicBezTo>
                <a:lnTo>
                  <a:pt x="4111033" y="384654"/>
                </a:lnTo>
                <a:cubicBezTo>
                  <a:pt x="4483315" y="304183"/>
                  <a:pt x="4648375" y="243308"/>
                  <a:pt x="5233125" y="152289"/>
                </a:cubicBezTo>
                <a:cubicBezTo>
                  <a:pt x="6285325" y="0"/>
                  <a:pt x="7522005" y="113395"/>
                  <a:pt x="7857800" y="127222"/>
                </a:cubicBezTo>
                <a:cubicBezTo>
                  <a:pt x="7994976" y="138332"/>
                  <a:pt x="8469762" y="157979"/>
                  <a:pt x="9010733" y="250518"/>
                </a:cubicBezTo>
                <a:cubicBezTo>
                  <a:pt x="9010707" y="365280"/>
                  <a:pt x="9010681" y="403166"/>
                  <a:pt x="9010655" y="517928"/>
                </a:cubicBezTo>
                <a:lnTo>
                  <a:pt x="8648852" y="447403"/>
                </a:lnTo>
                <a:cubicBezTo>
                  <a:pt x="8484737" y="420862"/>
                  <a:pt x="8218466" y="386540"/>
                  <a:pt x="8019487" y="36199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85786" y="928800"/>
            <a:ext cx="7560000" cy="21431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785786" y="3180080"/>
            <a:ext cx="7560000" cy="110617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6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 rot="300000">
            <a:off x="-31750" y="4686300"/>
            <a:ext cx="9205913" cy="814388"/>
          </a:xfrm>
          <a:custGeom>
            <a:avLst/>
            <a:gdLst>
              <a:gd name="connsiteX0" fmla="*/ 212725 w 9474200"/>
              <a:gd name="connsiteY0" fmla="*/ 85725 h 842963"/>
              <a:gd name="connsiteX1" fmla="*/ 1470025 w 9474200"/>
              <a:gd name="connsiteY1" fmla="*/ 638175 h 842963"/>
              <a:gd name="connsiteX2" fmla="*/ 2613025 w 9474200"/>
              <a:gd name="connsiteY2" fmla="*/ 800100 h 842963"/>
              <a:gd name="connsiteX3" fmla="*/ 4308475 w 9474200"/>
              <a:gd name="connsiteY3" fmla="*/ 381000 h 842963"/>
              <a:gd name="connsiteX4" fmla="*/ 5784850 w 9474200"/>
              <a:gd name="connsiteY4" fmla="*/ 76200 h 842963"/>
              <a:gd name="connsiteX5" fmla="*/ 7204075 w 9474200"/>
              <a:gd name="connsiteY5" fmla="*/ 9525 h 842963"/>
              <a:gd name="connsiteX6" fmla="*/ 8718550 w 9474200"/>
              <a:gd name="connsiteY6" fmla="*/ 133350 h 842963"/>
              <a:gd name="connsiteX7" fmla="*/ 9366250 w 9474200"/>
              <a:gd name="connsiteY7" fmla="*/ 238125 h 842963"/>
              <a:gd name="connsiteX8" fmla="*/ 9366250 w 9474200"/>
              <a:gd name="connsiteY8" fmla="*/ 247650 h 842963"/>
              <a:gd name="connsiteX9" fmla="*/ 9385300 w 9474200"/>
              <a:gd name="connsiteY9" fmla="*/ 533400 h 842963"/>
              <a:gd name="connsiteX10" fmla="*/ 9385300 w 9474200"/>
              <a:gd name="connsiteY10" fmla="*/ 533400 h 842963"/>
              <a:gd name="connsiteX11" fmla="*/ 8566150 w 9474200"/>
              <a:gd name="connsiteY11" fmla="*/ 390525 h 842963"/>
              <a:gd name="connsiteX12" fmla="*/ 7613650 w 9474200"/>
              <a:gd name="connsiteY12" fmla="*/ 276225 h 842963"/>
              <a:gd name="connsiteX13" fmla="*/ 6308725 w 9474200"/>
              <a:gd name="connsiteY13" fmla="*/ 219075 h 842963"/>
              <a:gd name="connsiteX14" fmla="*/ 5118100 w 9474200"/>
              <a:gd name="connsiteY14" fmla="*/ 333375 h 842963"/>
              <a:gd name="connsiteX15" fmla="*/ 3984625 w 9474200"/>
              <a:gd name="connsiteY15" fmla="*/ 561975 h 842963"/>
              <a:gd name="connsiteX16" fmla="*/ 3032125 w 9474200"/>
              <a:gd name="connsiteY16" fmla="*/ 790575 h 842963"/>
              <a:gd name="connsiteX17" fmla="*/ 2403475 w 9474200"/>
              <a:gd name="connsiteY17" fmla="*/ 828675 h 842963"/>
              <a:gd name="connsiteX18" fmla="*/ 1860550 w 9474200"/>
              <a:gd name="connsiteY18" fmla="*/ 781050 h 842963"/>
              <a:gd name="connsiteX19" fmla="*/ 1346200 w 9474200"/>
              <a:gd name="connsiteY19" fmla="*/ 666750 h 842963"/>
              <a:gd name="connsiteX20" fmla="*/ 603250 w 9474200"/>
              <a:gd name="connsiteY20" fmla="*/ 428625 h 842963"/>
              <a:gd name="connsiteX21" fmla="*/ 193675 w 9474200"/>
              <a:gd name="connsiteY21" fmla="*/ 247650 h 842963"/>
              <a:gd name="connsiteX22" fmla="*/ 212725 w 9474200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55498 w 9316973"/>
              <a:gd name="connsiteY0" fmla="*/ 85725 h 842963"/>
              <a:gd name="connsiteX1" fmla="*/ 1312798 w 9316973"/>
              <a:gd name="connsiteY1" fmla="*/ 638175 h 842963"/>
              <a:gd name="connsiteX2" fmla="*/ 2455798 w 9316973"/>
              <a:gd name="connsiteY2" fmla="*/ 800100 h 842963"/>
              <a:gd name="connsiteX3" fmla="*/ 4151248 w 9316973"/>
              <a:gd name="connsiteY3" fmla="*/ 381000 h 842963"/>
              <a:gd name="connsiteX4" fmla="*/ 5627623 w 9316973"/>
              <a:gd name="connsiteY4" fmla="*/ 76200 h 842963"/>
              <a:gd name="connsiteX5" fmla="*/ 7046848 w 9316973"/>
              <a:gd name="connsiteY5" fmla="*/ 9525 h 842963"/>
              <a:gd name="connsiteX6" fmla="*/ 8561323 w 9316973"/>
              <a:gd name="connsiteY6" fmla="*/ 133350 h 842963"/>
              <a:gd name="connsiteX7" fmla="*/ 9209023 w 9316973"/>
              <a:gd name="connsiteY7" fmla="*/ 238125 h 842963"/>
              <a:gd name="connsiteX8" fmla="*/ 9209023 w 9316973"/>
              <a:gd name="connsiteY8" fmla="*/ 247650 h 842963"/>
              <a:gd name="connsiteX9" fmla="*/ 9228073 w 9316973"/>
              <a:gd name="connsiteY9" fmla="*/ 533400 h 842963"/>
              <a:gd name="connsiteX10" fmla="*/ 9228073 w 9316973"/>
              <a:gd name="connsiteY10" fmla="*/ 533400 h 842963"/>
              <a:gd name="connsiteX11" fmla="*/ 8408923 w 9316973"/>
              <a:gd name="connsiteY11" fmla="*/ 390525 h 842963"/>
              <a:gd name="connsiteX12" fmla="*/ 7456423 w 9316973"/>
              <a:gd name="connsiteY12" fmla="*/ 276225 h 842963"/>
              <a:gd name="connsiteX13" fmla="*/ 6151498 w 9316973"/>
              <a:gd name="connsiteY13" fmla="*/ 219075 h 842963"/>
              <a:gd name="connsiteX14" fmla="*/ 4960873 w 9316973"/>
              <a:gd name="connsiteY14" fmla="*/ 333375 h 842963"/>
              <a:gd name="connsiteX15" fmla="*/ 3827398 w 9316973"/>
              <a:gd name="connsiteY15" fmla="*/ 561975 h 842963"/>
              <a:gd name="connsiteX16" fmla="*/ 2874898 w 9316973"/>
              <a:gd name="connsiteY16" fmla="*/ 790575 h 842963"/>
              <a:gd name="connsiteX17" fmla="*/ 2246248 w 9316973"/>
              <a:gd name="connsiteY17" fmla="*/ 828675 h 842963"/>
              <a:gd name="connsiteX18" fmla="*/ 1703323 w 9316973"/>
              <a:gd name="connsiteY18" fmla="*/ 781050 h 842963"/>
              <a:gd name="connsiteX19" fmla="*/ 1188973 w 9316973"/>
              <a:gd name="connsiteY19" fmla="*/ 666750 h 842963"/>
              <a:gd name="connsiteX20" fmla="*/ 446023 w 9316973"/>
              <a:gd name="connsiteY20" fmla="*/ 428625 h 842963"/>
              <a:gd name="connsiteX21" fmla="*/ 36448 w 9316973"/>
              <a:gd name="connsiteY21" fmla="*/ 247650 h 842963"/>
              <a:gd name="connsiteX22" fmla="*/ 55498 w 9316973"/>
              <a:gd name="connsiteY22" fmla="*/ 85725 h 842963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546007 h 1303245"/>
              <a:gd name="connsiteX1" fmla="*/ 1276350 w 9280525"/>
              <a:gd name="connsiteY1" fmla="*/ 1098457 h 1303245"/>
              <a:gd name="connsiteX2" fmla="*/ 2419350 w 9280525"/>
              <a:gd name="connsiteY2" fmla="*/ 1260382 h 1303245"/>
              <a:gd name="connsiteX3" fmla="*/ 4114800 w 9280525"/>
              <a:gd name="connsiteY3" fmla="*/ 841282 h 1303245"/>
              <a:gd name="connsiteX4" fmla="*/ 5591175 w 9280525"/>
              <a:gd name="connsiteY4" fmla="*/ 536482 h 1303245"/>
              <a:gd name="connsiteX5" fmla="*/ 7010400 w 9280525"/>
              <a:gd name="connsiteY5" fmla="*/ 469807 h 1303245"/>
              <a:gd name="connsiteX6" fmla="*/ 8524875 w 9280525"/>
              <a:gd name="connsiteY6" fmla="*/ 593632 h 1303245"/>
              <a:gd name="connsiteX7" fmla="*/ 9172575 w 9280525"/>
              <a:gd name="connsiteY7" fmla="*/ 698407 h 1303245"/>
              <a:gd name="connsiteX8" fmla="*/ 9172575 w 9280525"/>
              <a:gd name="connsiteY8" fmla="*/ 707932 h 1303245"/>
              <a:gd name="connsiteX9" fmla="*/ 9191625 w 9280525"/>
              <a:gd name="connsiteY9" fmla="*/ 993682 h 1303245"/>
              <a:gd name="connsiteX10" fmla="*/ 9191625 w 9280525"/>
              <a:gd name="connsiteY10" fmla="*/ 993682 h 1303245"/>
              <a:gd name="connsiteX11" fmla="*/ 8372475 w 9280525"/>
              <a:gd name="connsiteY11" fmla="*/ 850807 h 1303245"/>
              <a:gd name="connsiteX12" fmla="*/ 7419975 w 9280525"/>
              <a:gd name="connsiteY12" fmla="*/ 736507 h 1303245"/>
              <a:gd name="connsiteX13" fmla="*/ 6115050 w 9280525"/>
              <a:gd name="connsiteY13" fmla="*/ 679357 h 1303245"/>
              <a:gd name="connsiteX14" fmla="*/ 4924425 w 9280525"/>
              <a:gd name="connsiteY14" fmla="*/ 793657 h 1303245"/>
              <a:gd name="connsiteX15" fmla="*/ 3790950 w 9280525"/>
              <a:gd name="connsiteY15" fmla="*/ 1022257 h 1303245"/>
              <a:gd name="connsiteX16" fmla="*/ 2838450 w 9280525"/>
              <a:gd name="connsiteY16" fmla="*/ 1250857 h 1303245"/>
              <a:gd name="connsiteX17" fmla="*/ 2209800 w 9280525"/>
              <a:gd name="connsiteY17" fmla="*/ 1288957 h 1303245"/>
              <a:gd name="connsiteX18" fmla="*/ 1666875 w 9280525"/>
              <a:gd name="connsiteY18" fmla="*/ 1241332 h 1303245"/>
              <a:gd name="connsiteX19" fmla="*/ 1152525 w 9280525"/>
              <a:gd name="connsiteY19" fmla="*/ 1127032 h 1303245"/>
              <a:gd name="connsiteX20" fmla="*/ 409575 w 9280525"/>
              <a:gd name="connsiteY20" fmla="*/ 888907 h 1303245"/>
              <a:gd name="connsiteX21" fmla="*/ 0 w 9280525"/>
              <a:gd name="connsiteY21" fmla="*/ 707932 h 1303245"/>
              <a:gd name="connsiteX22" fmla="*/ 19050 w 9280525"/>
              <a:gd name="connsiteY22" fmla="*/ 546007 h 1303245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8389904 w 9297954"/>
              <a:gd name="connsiteY11" fmla="*/ 709584 h 1162022"/>
              <a:gd name="connsiteX12" fmla="*/ 7437404 w 9297954"/>
              <a:gd name="connsiteY12" fmla="*/ 595284 h 1162022"/>
              <a:gd name="connsiteX13" fmla="*/ 6132479 w 9297954"/>
              <a:gd name="connsiteY13" fmla="*/ 538134 h 1162022"/>
              <a:gd name="connsiteX14" fmla="*/ 4941854 w 9297954"/>
              <a:gd name="connsiteY14" fmla="*/ 652434 h 1162022"/>
              <a:gd name="connsiteX15" fmla="*/ 3808379 w 9297954"/>
              <a:gd name="connsiteY15" fmla="*/ 881034 h 1162022"/>
              <a:gd name="connsiteX16" fmla="*/ 2855879 w 9297954"/>
              <a:gd name="connsiteY16" fmla="*/ 1109634 h 1162022"/>
              <a:gd name="connsiteX17" fmla="*/ 2227229 w 9297954"/>
              <a:gd name="connsiteY17" fmla="*/ 1147734 h 1162022"/>
              <a:gd name="connsiteX18" fmla="*/ 1684304 w 9297954"/>
              <a:gd name="connsiteY18" fmla="*/ 1100109 h 1162022"/>
              <a:gd name="connsiteX19" fmla="*/ 1169954 w 9297954"/>
              <a:gd name="connsiteY19" fmla="*/ 985809 h 1162022"/>
              <a:gd name="connsiteX20" fmla="*/ 427004 w 9297954"/>
              <a:gd name="connsiteY20" fmla="*/ 747684 h 1162022"/>
              <a:gd name="connsiteX21" fmla="*/ 17429 w 9297954"/>
              <a:gd name="connsiteY21" fmla="*/ 566709 h 1162022"/>
              <a:gd name="connsiteX22" fmla="*/ 36479 w 9297954"/>
              <a:gd name="connsiteY22" fmla="*/ 404784 h 1162022"/>
              <a:gd name="connsiteX0" fmla="*/ 36479 w 9348721"/>
              <a:gd name="connsiteY0" fmla="*/ 404784 h 1162022"/>
              <a:gd name="connsiteX1" fmla="*/ 1293779 w 9348721"/>
              <a:gd name="connsiteY1" fmla="*/ 957234 h 1162022"/>
              <a:gd name="connsiteX2" fmla="*/ 2436779 w 9348721"/>
              <a:gd name="connsiteY2" fmla="*/ 1119159 h 1162022"/>
              <a:gd name="connsiteX3" fmla="*/ 4132229 w 9348721"/>
              <a:gd name="connsiteY3" fmla="*/ 700059 h 1162022"/>
              <a:gd name="connsiteX4" fmla="*/ 5608604 w 9348721"/>
              <a:gd name="connsiteY4" fmla="*/ 395259 h 1162022"/>
              <a:gd name="connsiteX5" fmla="*/ 7027829 w 9348721"/>
              <a:gd name="connsiteY5" fmla="*/ 328584 h 1162022"/>
              <a:gd name="connsiteX6" fmla="*/ 8542304 w 9348721"/>
              <a:gd name="connsiteY6" fmla="*/ 452409 h 1162022"/>
              <a:gd name="connsiteX7" fmla="*/ 9190004 w 9348721"/>
              <a:gd name="connsiteY7" fmla="*/ 557184 h 1162022"/>
              <a:gd name="connsiteX8" fmla="*/ 9190004 w 9348721"/>
              <a:gd name="connsiteY8" fmla="*/ 566709 h 1162022"/>
              <a:gd name="connsiteX9" fmla="*/ 9209054 w 9348721"/>
              <a:gd name="connsiteY9" fmla="*/ 852459 h 1162022"/>
              <a:gd name="connsiteX10" fmla="*/ 9209054 w 9348721"/>
              <a:gd name="connsiteY10" fmla="*/ 852459 h 1162022"/>
              <a:gd name="connsiteX11" fmla="*/ 9212196 w 9348721"/>
              <a:gd name="connsiteY11" fmla="*/ 833459 h 1162022"/>
              <a:gd name="connsiteX12" fmla="*/ 8389904 w 9348721"/>
              <a:gd name="connsiteY12" fmla="*/ 709584 h 1162022"/>
              <a:gd name="connsiteX13" fmla="*/ 7437404 w 9348721"/>
              <a:gd name="connsiteY13" fmla="*/ 595284 h 1162022"/>
              <a:gd name="connsiteX14" fmla="*/ 6132479 w 9348721"/>
              <a:gd name="connsiteY14" fmla="*/ 538134 h 1162022"/>
              <a:gd name="connsiteX15" fmla="*/ 4941854 w 9348721"/>
              <a:gd name="connsiteY15" fmla="*/ 652434 h 1162022"/>
              <a:gd name="connsiteX16" fmla="*/ 3808379 w 9348721"/>
              <a:gd name="connsiteY16" fmla="*/ 881034 h 1162022"/>
              <a:gd name="connsiteX17" fmla="*/ 2855879 w 9348721"/>
              <a:gd name="connsiteY17" fmla="*/ 1109634 h 1162022"/>
              <a:gd name="connsiteX18" fmla="*/ 2227229 w 9348721"/>
              <a:gd name="connsiteY18" fmla="*/ 1147734 h 1162022"/>
              <a:gd name="connsiteX19" fmla="*/ 1684304 w 9348721"/>
              <a:gd name="connsiteY19" fmla="*/ 1100109 h 1162022"/>
              <a:gd name="connsiteX20" fmla="*/ 1169954 w 9348721"/>
              <a:gd name="connsiteY20" fmla="*/ 985809 h 1162022"/>
              <a:gd name="connsiteX21" fmla="*/ 427004 w 9348721"/>
              <a:gd name="connsiteY21" fmla="*/ 747684 h 1162022"/>
              <a:gd name="connsiteX22" fmla="*/ 17429 w 9348721"/>
              <a:gd name="connsiteY22" fmla="*/ 566709 h 1162022"/>
              <a:gd name="connsiteX23" fmla="*/ 36479 w 9348721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103188 h 860426"/>
              <a:gd name="connsiteX1" fmla="*/ 1284223 w 9288398"/>
              <a:gd name="connsiteY1" fmla="*/ 655638 h 860426"/>
              <a:gd name="connsiteX2" fmla="*/ 2427223 w 9288398"/>
              <a:gd name="connsiteY2" fmla="*/ 817563 h 860426"/>
              <a:gd name="connsiteX3" fmla="*/ 4122673 w 9288398"/>
              <a:gd name="connsiteY3" fmla="*/ 398463 h 860426"/>
              <a:gd name="connsiteX4" fmla="*/ 5599048 w 9288398"/>
              <a:gd name="connsiteY4" fmla="*/ 93663 h 860426"/>
              <a:gd name="connsiteX5" fmla="*/ 7018273 w 9288398"/>
              <a:gd name="connsiteY5" fmla="*/ 26988 h 860426"/>
              <a:gd name="connsiteX6" fmla="*/ 9180448 w 9288398"/>
              <a:gd name="connsiteY6" fmla="*/ 255588 h 860426"/>
              <a:gd name="connsiteX7" fmla="*/ 9180448 w 9288398"/>
              <a:gd name="connsiteY7" fmla="*/ 265113 h 860426"/>
              <a:gd name="connsiteX8" fmla="*/ 9199498 w 9288398"/>
              <a:gd name="connsiteY8" fmla="*/ 550863 h 860426"/>
              <a:gd name="connsiteX9" fmla="*/ 9199498 w 9288398"/>
              <a:gd name="connsiteY9" fmla="*/ 550863 h 860426"/>
              <a:gd name="connsiteX10" fmla="*/ 9202640 w 9288398"/>
              <a:gd name="connsiteY10" fmla="*/ 531863 h 860426"/>
              <a:gd name="connsiteX11" fmla="*/ 8380348 w 9288398"/>
              <a:gd name="connsiteY11" fmla="*/ 407988 h 860426"/>
              <a:gd name="connsiteX12" fmla="*/ 7427848 w 9288398"/>
              <a:gd name="connsiteY12" fmla="*/ 293688 h 860426"/>
              <a:gd name="connsiteX13" fmla="*/ 6122923 w 9288398"/>
              <a:gd name="connsiteY13" fmla="*/ 236538 h 860426"/>
              <a:gd name="connsiteX14" fmla="*/ 4932298 w 9288398"/>
              <a:gd name="connsiteY14" fmla="*/ 350838 h 860426"/>
              <a:gd name="connsiteX15" fmla="*/ 3798823 w 9288398"/>
              <a:gd name="connsiteY15" fmla="*/ 579438 h 860426"/>
              <a:gd name="connsiteX16" fmla="*/ 2846323 w 9288398"/>
              <a:gd name="connsiteY16" fmla="*/ 808038 h 860426"/>
              <a:gd name="connsiteX17" fmla="*/ 2217673 w 9288398"/>
              <a:gd name="connsiteY17" fmla="*/ 846138 h 860426"/>
              <a:gd name="connsiteX18" fmla="*/ 1674748 w 9288398"/>
              <a:gd name="connsiteY18" fmla="*/ 798513 h 860426"/>
              <a:gd name="connsiteX19" fmla="*/ 1160398 w 9288398"/>
              <a:gd name="connsiteY19" fmla="*/ 684213 h 860426"/>
              <a:gd name="connsiteX20" fmla="*/ 417448 w 9288398"/>
              <a:gd name="connsiteY20" fmla="*/ 446088 h 860426"/>
              <a:gd name="connsiteX21" fmla="*/ 7873 w 9288398"/>
              <a:gd name="connsiteY21" fmla="*/ 265113 h 860426"/>
              <a:gd name="connsiteX22" fmla="*/ 26923 w 9288398"/>
              <a:gd name="connsiteY22" fmla="*/ 103188 h 860426"/>
              <a:gd name="connsiteX0" fmla="*/ 26923 w 9288398"/>
              <a:gd name="connsiteY0" fmla="*/ 133747 h 890985"/>
              <a:gd name="connsiteX1" fmla="*/ 1284223 w 9288398"/>
              <a:gd name="connsiteY1" fmla="*/ 686197 h 890985"/>
              <a:gd name="connsiteX2" fmla="*/ 2427223 w 9288398"/>
              <a:gd name="connsiteY2" fmla="*/ 848122 h 890985"/>
              <a:gd name="connsiteX3" fmla="*/ 4122673 w 9288398"/>
              <a:gd name="connsiteY3" fmla="*/ 429022 h 890985"/>
              <a:gd name="connsiteX4" fmla="*/ 5599048 w 9288398"/>
              <a:gd name="connsiteY4" fmla="*/ 124222 h 890985"/>
              <a:gd name="connsiteX5" fmla="*/ 7018273 w 9288398"/>
              <a:gd name="connsiteY5" fmla="*/ 57547 h 890985"/>
              <a:gd name="connsiteX6" fmla="*/ 9180448 w 9288398"/>
              <a:gd name="connsiteY6" fmla="*/ 286147 h 890985"/>
              <a:gd name="connsiteX7" fmla="*/ 8758283 w 9288398"/>
              <a:gd name="connsiteY7" fmla="*/ 77768 h 890985"/>
              <a:gd name="connsiteX8" fmla="*/ 9199498 w 9288398"/>
              <a:gd name="connsiteY8" fmla="*/ 581422 h 890985"/>
              <a:gd name="connsiteX9" fmla="*/ 9199498 w 9288398"/>
              <a:gd name="connsiteY9" fmla="*/ 581422 h 890985"/>
              <a:gd name="connsiteX10" fmla="*/ 9202640 w 9288398"/>
              <a:gd name="connsiteY10" fmla="*/ 562422 h 890985"/>
              <a:gd name="connsiteX11" fmla="*/ 8380348 w 9288398"/>
              <a:gd name="connsiteY11" fmla="*/ 438547 h 890985"/>
              <a:gd name="connsiteX12" fmla="*/ 7427848 w 9288398"/>
              <a:gd name="connsiteY12" fmla="*/ 324247 h 890985"/>
              <a:gd name="connsiteX13" fmla="*/ 6122923 w 9288398"/>
              <a:gd name="connsiteY13" fmla="*/ 267097 h 890985"/>
              <a:gd name="connsiteX14" fmla="*/ 4932298 w 9288398"/>
              <a:gd name="connsiteY14" fmla="*/ 381397 h 890985"/>
              <a:gd name="connsiteX15" fmla="*/ 3798823 w 9288398"/>
              <a:gd name="connsiteY15" fmla="*/ 609997 h 890985"/>
              <a:gd name="connsiteX16" fmla="*/ 2846323 w 9288398"/>
              <a:gd name="connsiteY16" fmla="*/ 838597 h 890985"/>
              <a:gd name="connsiteX17" fmla="*/ 2217673 w 9288398"/>
              <a:gd name="connsiteY17" fmla="*/ 876697 h 890985"/>
              <a:gd name="connsiteX18" fmla="*/ 1674748 w 9288398"/>
              <a:gd name="connsiteY18" fmla="*/ 829072 h 890985"/>
              <a:gd name="connsiteX19" fmla="*/ 1160398 w 9288398"/>
              <a:gd name="connsiteY19" fmla="*/ 714772 h 890985"/>
              <a:gd name="connsiteX20" fmla="*/ 417448 w 9288398"/>
              <a:gd name="connsiteY20" fmla="*/ 476647 h 890985"/>
              <a:gd name="connsiteX21" fmla="*/ 7873 w 9288398"/>
              <a:gd name="connsiteY21" fmla="*/ 295672 h 890985"/>
              <a:gd name="connsiteX22" fmla="*/ 26923 w 9288398"/>
              <a:gd name="connsiteY22" fmla="*/ 133747 h 890985"/>
              <a:gd name="connsiteX0" fmla="*/ 26923 w 9288398"/>
              <a:gd name="connsiteY0" fmla="*/ 391219 h 1148457"/>
              <a:gd name="connsiteX1" fmla="*/ 1284223 w 9288398"/>
              <a:gd name="connsiteY1" fmla="*/ 943669 h 1148457"/>
              <a:gd name="connsiteX2" fmla="*/ 2427223 w 9288398"/>
              <a:gd name="connsiteY2" fmla="*/ 1105594 h 1148457"/>
              <a:gd name="connsiteX3" fmla="*/ 4122673 w 9288398"/>
              <a:gd name="connsiteY3" fmla="*/ 686494 h 1148457"/>
              <a:gd name="connsiteX4" fmla="*/ 5599048 w 9288398"/>
              <a:gd name="connsiteY4" fmla="*/ 381694 h 1148457"/>
              <a:gd name="connsiteX5" fmla="*/ 7018273 w 9288398"/>
              <a:gd name="connsiteY5" fmla="*/ 315019 h 1148457"/>
              <a:gd name="connsiteX6" fmla="*/ 9180448 w 9288398"/>
              <a:gd name="connsiteY6" fmla="*/ 543619 h 1148457"/>
              <a:gd name="connsiteX7" fmla="*/ 8758283 w 9288398"/>
              <a:gd name="connsiteY7" fmla="*/ 335240 h 1148457"/>
              <a:gd name="connsiteX8" fmla="*/ 9199498 w 9288398"/>
              <a:gd name="connsiteY8" fmla="*/ 838894 h 1148457"/>
              <a:gd name="connsiteX9" fmla="*/ 9199498 w 9288398"/>
              <a:gd name="connsiteY9" fmla="*/ 838894 h 1148457"/>
              <a:gd name="connsiteX10" fmla="*/ 9202640 w 9288398"/>
              <a:gd name="connsiteY10" fmla="*/ 819894 h 1148457"/>
              <a:gd name="connsiteX11" fmla="*/ 8380348 w 9288398"/>
              <a:gd name="connsiteY11" fmla="*/ 696019 h 1148457"/>
              <a:gd name="connsiteX12" fmla="*/ 7427848 w 9288398"/>
              <a:gd name="connsiteY12" fmla="*/ 581719 h 1148457"/>
              <a:gd name="connsiteX13" fmla="*/ 6122923 w 9288398"/>
              <a:gd name="connsiteY13" fmla="*/ 524569 h 1148457"/>
              <a:gd name="connsiteX14" fmla="*/ 4932298 w 9288398"/>
              <a:gd name="connsiteY14" fmla="*/ 638869 h 1148457"/>
              <a:gd name="connsiteX15" fmla="*/ 3798823 w 9288398"/>
              <a:gd name="connsiteY15" fmla="*/ 867469 h 1148457"/>
              <a:gd name="connsiteX16" fmla="*/ 2846323 w 9288398"/>
              <a:gd name="connsiteY16" fmla="*/ 1096069 h 1148457"/>
              <a:gd name="connsiteX17" fmla="*/ 2217673 w 9288398"/>
              <a:gd name="connsiteY17" fmla="*/ 1134169 h 1148457"/>
              <a:gd name="connsiteX18" fmla="*/ 1674748 w 9288398"/>
              <a:gd name="connsiteY18" fmla="*/ 1086544 h 1148457"/>
              <a:gd name="connsiteX19" fmla="*/ 1160398 w 9288398"/>
              <a:gd name="connsiteY19" fmla="*/ 972244 h 1148457"/>
              <a:gd name="connsiteX20" fmla="*/ 417448 w 9288398"/>
              <a:gd name="connsiteY20" fmla="*/ 734119 h 1148457"/>
              <a:gd name="connsiteX21" fmla="*/ 7873 w 9288398"/>
              <a:gd name="connsiteY21" fmla="*/ 553144 h 1148457"/>
              <a:gd name="connsiteX22" fmla="*/ 26923 w 9288398"/>
              <a:gd name="connsiteY22" fmla="*/ 391219 h 1148457"/>
              <a:gd name="connsiteX0" fmla="*/ 26923 w 9202640"/>
              <a:gd name="connsiteY0" fmla="*/ 391219 h 1148457"/>
              <a:gd name="connsiteX1" fmla="*/ 1284223 w 9202640"/>
              <a:gd name="connsiteY1" fmla="*/ 943669 h 1148457"/>
              <a:gd name="connsiteX2" fmla="*/ 2427223 w 9202640"/>
              <a:gd name="connsiteY2" fmla="*/ 1105594 h 1148457"/>
              <a:gd name="connsiteX3" fmla="*/ 4122673 w 9202640"/>
              <a:gd name="connsiteY3" fmla="*/ 686494 h 1148457"/>
              <a:gd name="connsiteX4" fmla="*/ 5599048 w 9202640"/>
              <a:gd name="connsiteY4" fmla="*/ 381694 h 1148457"/>
              <a:gd name="connsiteX5" fmla="*/ 7018273 w 9202640"/>
              <a:gd name="connsiteY5" fmla="*/ 315019 h 1148457"/>
              <a:gd name="connsiteX6" fmla="*/ 8758283 w 9202640"/>
              <a:gd name="connsiteY6" fmla="*/ 335240 h 1148457"/>
              <a:gd name="connsiteX7" fmla="*/ 9199498 w 9202640"/>
              <a:gd name="connsiteY7" fmla="*/ 838894 h 1148457"/>
              <a:gd name="connsiteX8" fmla="*/ 9199498 w 9202640"/>
              <a:gd name="connsiteY8" fmla="*/ 838894 h 1148457"/>
              <a:gd name="connsiteX9" fmla="*/ 9202640 w 9202640"/>
              <a:gd name="connsiteY9" fmla="*/ 819894 h 1148457"/>
              <a:gd name="connsiteX10" fmla="*/ 8380348 w 9202640"/>
              <a:gd name="connsiteY10" fmla="*/ 696019 h 1148457"/>
              <a:gd name="connsiteX11" fmla="*/ 7427848 w 9202640"/>
              <a:gd name="connsiteY11" fmla="*/ 581719 h 1148457"/>
              <a:gd name="connsiteX12" fmla="*/ 6122923 w 9202640"/>
              <a:gd name="connsiteY12" fmla="*/ 524569 h 1148457"/>
              <a:gd name="connsiteX13" fmla="*/ 4932298 w 9202640"/>
              <a:gd name="connsiteY13" fmla="*/ 638869 h 1148457"/>
              <a:gd name="connsiteX14" fmla="*/ 3798823 w 9202640"/>
              <a:gd name="connsiteY14" fmla="*/ 867469 h 1148457"/>
              <a:gd name="connsiteX15" fmla="*/ 2846323 w 9202640"/>
              <a:gd name="connsiteY15" fmla="*/ 1096069 h 1148457"/>
              <a:gd name="connsiteX16" fmla="*/ 2217673 w 9202640"/>
              <a:gd name="connsiteY16" fmla="*/ 1134169 h 1148457"/>
              <a:gd name="connsiteX17" fmla="*/ 1674748 w 9202640"/>
              <a:gd name="connsiteY17" fmla="*/ 1086544 h 1148457"/>
              <a:gd name="connsiteX18" fmla="*/ 1160398 w 9202640"/>
              <a:gd name="connsiteY18" fmla="*/ 972244 h 1148457"/>
              <a:gd name="connsiteX19" fmla="*/ 417448 w 9202640"/>
              <a:gd name="connsiteY19" fmla="*/ 734119 h 1148457"/>
              <a:gd name="connsiteX20" fmla="*/ 7873 w 9202640"/>
              <a:gd name="connsiteY20" fmla="*/ 553144 h 1148457"/>
              <a:gd name="connsiteX21" fmla="*/ 26923 w 9202640"/>
              <a:gd name="connsiteY21" fmla="*/ 391219 h 1148457"/>
              <a:gd name="connsiteX0" fmla="*/ 26923 w 9254382"/>
              <a:gd name="connsiteY0" fmla="*/ 76200 h 833438"/>
              <a:gd name="connsiteX1" fmla="*/ 1284223 w 9254382"/>
              <a:gd name="connsiteY1" fmla="*/ 628650 h 833438"/>
              <a:gd name="connsiteX2" fmla="*/ 2427223 w 9254382"/>
              <a:gd name="connsiteY2" fmla="*/ 790575 h 833438"/>
              <a:gd name="connsiteX3" fmla="*/ 4122673 w 9254382"/>
              <a:gd name="connsiteY3" fmla="*/ 371475 h 833438"/>
              <a:gd name="connsiteX4" fmla="*/ 5599048 w 9254382"/>
              <a:gd name="connsiteY4" fmla="*/ 66675 h 833438"/>
              <a:gd name="connsiteX5" fmla="*/ 7018273 w 9254382"/>
              <a:gd name="connsiteY5" fmla="*/ 0 h 833438"/>
              <a:gd name="connsiteX6" fmla="*/ 8758283 w 9254382"/>
              <a:gd name="connsiteY6" fmla="*/ 20221 h 833438"/>
              <a:gd name="connsiteX7" fmla="*/ 9180846 w 9254382"/>
              <a:gd name="connsiteY7" fmla="*/ 211054 h 833438"/>
              <a:gd name="connsiteX8" fmla="*/ 9199498 w 9254382"/>
              <a:gd name="connsiteY8" fmla="*/ 523875 h 833438"/>
              <a:gd name="connsiteX9" fmla="*/ 9199498 w 9254382"/>
              <a:gd name="connsiteY9" fmla="*/ 523875 h 833438"/>
              <a:gd name="connsiteX10" fmla="*/ 9202640 w 9254382"/>
              <a:gd name="connsiteY10" fmla="*/ 504875 h 833438"/>
              <a:gd name="connsiteX11" fmla="*/ 8380348 w 9254382"/>
              <a:gd name="connsiteY11" fmla="*/ 381000 h 833438"/>
              <a:gd name="connsiteX12" fmla="*/ 7427848 w 9254382"/>
              <a:gd name="connsiteY12" fmla="*/ 266700 h 833438"/>
              <a:gd name="connsiteX13" fmla="*/ 6122923 w 9254382"/>
              <a:gd name="connsiteY13" fmla="*/ 209550 h 833438"/>
              <a:gd name="connsiteX14" fmla="*/ 4932298 w 9254382"/>
              <a:gd name="connsiteY14" fmla="*/ 323850 h 833438"/>
              <a:gd name="connsiteX15" fmla="*/ 3798823 w 9254382"/>
              <a:gd name="connsiteY15" fmla="*/ 552450 h 833438"/>
              <a:gd name="connsiteX16" fmla="*/ 2846323 w 9254382"/>
              <a:gd name="connsiteY16" fmla="*/ 781050 h 833438"/>
              <a:gd name="connsiteX17" fmla="*/ 2217673 w 9254382"/>
              <a:gd name="connsiteY17" fmla="*/ 819150 h 833438"/>
              <a:gd name="connsiteX18" fmla="*/ 1674748 w 9254382"/>
              <a:gd name="connsiteY18" fmla="*/ 771525 h 833438"/>
              <a:gd name="connsiteX19" fmla="*/ 1160398 w 9254382"/>
              <a:gd name="connsiteY19" fmla="*/ 657225 h 833438"/>
              <a:gd name="connsiteX20" fmla="*/ 417448 w 9254382"/>
              <a:gd name="connsiteY20" fmla="*/ 419100 h 833438"/>
              <a:gd name="connsiteX21" fmla="*/ 7873 w 9254382"/>
              <a:gd name="connsiteY21" fmla="*/ 238125 h 833438"/>
              <a:gd name="connsiteX22" fmla="*/ 26923 w 9254382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202640"/>
              <a:gd name="connsiteY0" fmla="*/ 76200 h 958442"/>
              <a:gd name="connsiteX1" fmla="*/ 1284223 w 9202640"/>
              <a:gd name="connsiteY1" fmla="*/ 628650 h 958442"/>
              <a:gd name="connsiteX2" fmla="*/ 2427223 w 9202640"/>
              <a:gd name="connsiteY2" fmla="*/ 790575 h 958442"/>
              <a:gd name="connsiteX3" fmla="*/ 4122673 w 9202640"/>
              <a:gd name="connsiteY3" fmla="*/ 371475 h 958442"/>
              <a:gd name="connsiteX4" fmla="*/ 5599048 w 9202640"/>
              <a:gd name="connsiteY4" fmla="*/ 66675 h 958442"/>
              <a:gd name="connsiteX5" fmla="*/ 7018273 w 9202640"/>
              <a:gd name="connsiteY5" fmla="*/ 0 h 958442"/>
              <a:gd name="connsiteX6" fmla="*/ 7843629 w 9202640"/>
              <a:gd name="connsiteY6" fmla="*/ 20221 h 958442"/>
              <a:gd name="connsiteX7" fmla="*/ 9180846 w 9202640"/>
              <a:gd name="connsiteY7" fmla="*/ 211054 h 958442"/>
              <a:gd name="connsiteX8" fmla="*/ 9199498 w 9202640"/>
              <a:gd name="connsiteY8" fmla="*/ 523875 h 958442"/>
              <a:gd name="connsiteX9" fmla="*/ 9199498 w 9202640"/>
              <a:gd name="connsiteY9" fmla="*/ 523875 h 958442"/>
              <a:gd name="connsiteX10" fmla="*/ 9202640 w 9202640"/>
              <a:gd name="connsiteY10" fmla="*/ 504875 h 958442"/>
              <a:gd name="connsiteX11" fmla="*/ 8380348 w 9202640"/>
              <a:gd name="connsiteY11" fmla="*/ 381000 h 958442"/>
              <a:gd name="connsiteX12" fmla="*/ 7427848 w 9202640"/>
              <a:gd name="connsiteY12" fmla="*/ 266700 h 958442"/>
              <a:gd name="connsiteX13" fmla="*/ 6122923 w 9202640"/>
              <a:gd name="connsiteY13" fmla="*/ 209550 h 958442"/>
              <a:gd name="connsiteX14" fmla="*/ 4932298 w 9202640"/>
              <a:gd name="connsiteY14" fmla="*/ 323850 h 958442"/>
              <a:gd name="connsiteX15" fmla="*/ 3798823 w 9202640"/>
              <a:gd name="connsiteY15" fmla="*/ 552450 h 958442"/>
              <a:gd name="connsiteX16" fmla="*/ 2846323 w 9202640"/>
              <a:gd name="connsiteY16" fmla="*/ 781050 h 958442"/>
              <a:gd name="connsiteX17" fmla="*/ 2217673 w 9202640"/>
              <a:gd name="connsiteY17" fmla="*/ 819150 h 958442"/>
              <a:gd name="connsiteX18" fmla="*/ 1674748 w 9202640"/>
              <a:gd name="connsiteY18" fmla="*/ 771525 h 958442"/>
              <a:gd name="connsiteX19" fmla="*/ 1160398 w 9202640"/>
              <a:gd name="connsiteY19" fmla="*/ 657225 h 958442"/>
              <a:gd name="connsiteX20" fmla="*/ 417448 w 9202640"/>
              <a:gd name="connsiteY20" fmla="*/ 419100 h 958442"/>
              <a:gd name="connsiteX21" fmla="*/ 7873 w 9202640"/>
              <a:gd name="connsiteY21" fmla="*/ 238125 h 958442"/>
              <a:gd name="connsiteX22" fmla="*/ 26923 w 9202640"/>
              <a:gd name="connsiteY22" fmla="*/ 76200 h 958442"/>
              <a:gd name="connsiteX0" fmla="*/ 26923 w 9765453"/>
              <a:gd name="connsiteY0" fmla="*/ 76200 h 1085861"/>
              <a:gd name="connsiteX1" fmla="*/ 1284223 w 9765453"/>
              <a:gd name="connsiteY1" fmla="*/ 628650 h 1085861"/>
              <a:gd name="connsiteX2" fmla="*/ 2427223 w 9765453"/>
              <a:gd name="connsiteY2" fmla="*/ 790575 h 1085861"/>
              <a:gd name="connsiteX3" fmla="*/ 4122673 w 9765453"/>
              <a:gd name="connsiteY3" fmla="*/ 371475 h 1085861"/>
              <a:gd name="connsiteX4" fmla="*/ 5599048 w 9765453"/>
              <a:gd name="connsiteY4" fmla="*/ 66675 h 1085861"/>
              <a:gd name="connsiteX5" fmla="*/ 7018273 w 9765453"/>
              <a:gd name="connsiteY5" fmla="*/ 0 h 1085861"/>
              <a:gd name="connsiteX6" fmla="*/ 7843629 w 9765453"/>
              <a:gd name="connsiteY6" fmla="*/ 20221 h 1085861"/>
              <a:gd name="connsiteX7" fmla="*/ 9180846 w 9765453"/>
              <a:gd name="connsiteY7" fmla="*/ 211054 h 1085861"/>
              <a:gd name="connsiteX8" fmla="*/ 9199498 w 9765453"/>
              <a:gd name="connsiteY8" fmla="*/ 523875 h 1085861"/>
              <a:gd name="connsiteX9" fmla="*/ 9199498 w 9765453"/>
              <a:gd name="connsiteY9" fmla="*/ 523875 h 1085861"/>
              <a:gd name="connsiteX10" fmla="*/ 9765453 w 9765453"/>
              <a:gd name="connsiteY10" fmla="*/ 1085861 h 1085861"/>
              <a:gd name="connsiteX11" fmla="*/ 8380348 w 9765453"/>
              <a:gd name="connsiteY11" fmla="*/ 381000 h 1085861"/>
              <a:gd name="connsiteX12" fmla="*/ 7427848 w 9765453"/>
              <a:gd name="connsiteY12" fmla="*/ 266700 h 1085861"/>
              <a:gd name="connsiteX13" fmla="*/ 6122923 w 9765453"/>
              <a:gd name="connsiteY13" fmla="*/ 209550 h 1085861"/>
              <a:gd name="connsiteX14" fmla="*/ 4932298 w 9765453"/>
              <a:gd name="connsiteY14" fmla="*/ 323850 h 1085861"/>
              <a:gd name="connsiteX15" fmla="*/ 3798823 w 9765453"/>
              <a:gd name="connsiteY15" fmla="*/ 552450 h 1085861"/>
              <a:gd name="connsiteX16" fmla="*/ 2846323 w 9765453"/>
              <a:gd name="connsiteY16" fmla="*/ 781050 h 1085861"/>
              <a:gd name="connsiteX17" fmla="*/ 2217673 w 9765453"/>
              <a:gd name="connsiteY17" fmla="*/ 819150 h 1085861"/>
              <a:gd name="connsiteX18" fmla="*/ 1674748 w 9765453"/>
              <a:gd name="connsiteY18" fmla="*/ 771525 h 1085861"/>
              <a:gd name="connsiteX19" fmla="*/ 1160398 w 9765453"/>
              <a:gd name="connsiteY19" fmla="*/ 657225 h 1085861"/>
              <a:gd name="connsiteX20" fmla="*/ 417448 w 9765453"/>
              <a:gd name="connsiteY20" fmla="*/ 419100 h 1085861"/>
              <a:gd name="connsiteX21" fmla="*/ 7873 w 9765453"/>
              <a:gd name="connsiteY21" fmla="*/ 238125 h 1085861"/>
              <a:gd name="connsiteX22" fmla="*/ 26923 w 9765453"/>
              <a:gd name="connsiteY22" fmla="*/ 76200 h 1085861"/>
              <a:gd name="connsiteX0" fmla="*/ 26923 w 9199498"/>
              <a:gd name="connsiteY0" fmla="*/ 76200 h 958442"/>
              <a:gd name="connsiteX1" fmla="*/ 1284223 w 9199498"/>
              <a:gd name="connsiteY1" fmla="*/ 628650 h 958442"/>
              <a:gd name="connsiteX2" fmla="*/ 2427223 w 9199498"/>
              <a:gd name="connsiteY2" fmla="*/ 790575 h 958442"/>
              <a:gd name="connsiteX3" fmla="*/ 4122673 w 9199498"/>
              <a:gd name="connsiteY3" fmla="*/ 371475 h 958442"/>
              <a:gd name="connsiteX4" fmla="*/ 5599048 w 9199498"/>
              <a:gd name="connsiteY4" fmla="*/ 66675 h 958442"/>
              <a:gd name="connsiteX5" fmla="*/ 7018273 w 9199498"/>
              <a:gd name="connsiteY5" fmla="*/ 0 h 958442"/>
              <a:gd name="connsiteX6" fmla="*/ 7843629 w 9199498"/>
              <a:gd name="connsiteY6" fmla="*/ 20221 h 958442"/>
              <a:gd name="connsiteX7" fmla="*/ 9180846 w 9199498"/>
              <a:gd name="connsiteY7" fmla="*/ 211054 h 958442"/>
              <a:gd name="connsiteX8" fmla="*/ 9199498 w 9199498"/>
              <a:gd name="connsiteY8" fmla="*/ 523875 h 958442"/>
              <a:gd name="connsiteX9" fmla="*/ 9199498 w 9199498"/>
              <a:gd name="connsiteY9" fmla="*/ 523875 h 958442"/>
              <a:gd name="connsiteX10" fmla="*/ 8380348 w 9199498"/>
              <a:gd name="connsiteY10" fmla="*/ 381000 h 958442"/>
              <a:gd name="connsiteX11" fmla="*/ 7427848 w 9199498"/>
              <a:gd name="connsiteY11" fmla="*/ 266700 h 958442"/>
              <a:gd name="connsiteX12" fmla="*/ 6122923 w 9199498"/>
              <a:gd name="connsiteY12" fmla="*/ 209550 h 958442"/>
              <a:gd name="connsiteX13" fmla="*/ 4932298 w 9199498"/>
              <a:gd name="connsiteY13" fmla="*/ 323850 h 958442"/>
              <a:gd name="connsiteX14" fmla="*/ 3798823 w 9199498"/>
              <a:gd name="connsiteY14" fmla="*/ 552450 h 958442"/>
              <a:gd name="connsiteX15" fmla="*/ 2846323 w 9199498"/>
              <a:gd name="connsiteY15" fmla="*/ 781050 h 958442"/>
              <a:gd name="connsiteX16" fmla="*/ 2217673 w 9199498"/>
              <a:gd name="connsiteY16" fmla="*/ 819150 h 958442"/>
              <a:gd name="connsiteX17" fmla="*/ 1674748 w 9199498"/>
              <a:gd name="connsiteY17" fmla="*/ 771525 h 958442"/>
              <a:gd name="connsiteX18" fmla="*/ 1160398 w 9199498"/>
              <a:gd name="connsiteY18" fmla="*/ 657225 h 958442"/>
              <a:gd name="connsiteX19" fmla="*/ 417448 w 9199498"/>
              <a:gd name="connsiteY19" fmla="*/ 419100 h 958442"/>
              <a:gd name="connsiteX20" fmla="*/ 7873 w 9199498"/>
              <a:gd name="connsiteY20" fmla="*/ 238125 h 958442"/>
              <a:gd name="connsiteX21" fmla="*/ 26923 w 9199498"/>
              <a:gd name="connsiteY21" fmla="*/ 76200 h 958442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538657 w 9199639"/>
              <a:gd name="connsiteY1" fmla="*/ 328292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1157 w 9165963"/>
              <a:gd name="connsiteY23" fmla="*/ 151266 h 833438"/>
              <a:gd name="connsiteX0" fmla="*/ 110537 w 9165963"/>
              <a:gd name="connsiteY0" fmla="*/ 681454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10537 w 9165963"/>
              <a:gd name="connsiteY23" fmla="*/ 681454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884368 w 9165963"/>
              <a:gd name="connsiteY10" fmla="*/ 596477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346672 w 9165963"/>
              <a:gd name="connsiteY10" fmla="*/ 381000 h 833438"/>
              <a:gd name="connsiteX11" fmla="*/ 7394172 w 9165963"/>
              <a:gd name="connsiteY11" fmla="*/ 266700 h 833438"/>
              <a:gd name="connsiteX12" fmla="*/ 6089247 w 9165963"/>
              <a:gd name="connsiteY12" fmla="*/ 209550 h 833438"/>
              <a:gd name="connsiteX13" fmla="*/ 4898622 w 9165963"/>
              <a:gd name="connsiteY13" fmla="*/ 323850 h 833438"/>
              <a:gd name="connsiteX14" fmla="*/ 3765147 w 9165963"/>
              <a:gd name="connsiteY14" fmla="*/ 552450 h 833438"/>
              <a:gd name="connsiteX15" fmla="*/ 2812647 w 9165963"/>
              <a:gd name="connsiteY15" fmla="*/ 781050 h 833438"/>
              <a:gd name="connsiteX16" fmla="*/ 2183997 w 9165963"/>
              <a:gd name="connsiteY16" fmla="*/ 819150 h 833438"/>
              <a:gd name="connsiteX17" fmla="*/ 1641072 w 9165963"/>
              <a:gd name="connsiteY17" fmla="*/ 771525 h 833438"/>
              <a:gd name="connsiteX18" fmla="*/ 1126722 w 9165963"/>
              <a:gd name="connsiteY18" fmla="*/ 657225 h 833438"/>
              <a:gd name="connsiteX19" fmla="*/ 383772 w 9165963"/>
              <a:gd name="connsiteY19" fmla="*/ 419100 h 833438"/>
              <a:gd name="connsiteX20" fmla="*/ 105559 w 9165963"/>
              <a:gd name="connsiteY20" fmla="*/ 301086 h 833438"/>
              <a:gd name="connsiteX21" fmla="*/ 104721 w 9165963"/>
              <a:gd name="connsiteY21" fmla="*/ 314912 h 833438"/>
              <a:gd name="connsiteX22" fmla="*/ 103502 w 9165963"/>
              <a:gd name="connsiteY22" fmla="*/ 160985 h 833438"/>
              <a:gd name="connsiteX0" fmla="*/ 103502 w 9134476"/>
              <a:gd name="connsiteY0" fmla="*/ 160985 h 833438"/>
              <a:gd name="connsiteX1" fmla="*/ 444036 w 9134476"/>
              <a:gd name="connsiteY1" fmla="*/ 323468 h 833438"/>
              <a:gd name="connsiteX2" fmla="*/ 1250547 w 9134476"/>
              <a:gd name="connsiteY2" fmla="*/ 628650 h 833438"/>
              <a:gd name="connsiteX3" fmla="*/ 2393547 w 9134476"/>
              <a:gd name="connsiteY3" fmla="*/ 790575 h 833438"/>
              <a:gd name="connsiteX4" fmla="*/ 4088997 w 9134476"/>
              <a:gd name="connsiteY4" fmla="*/ 371475 h 833438"/>
              <a:gd name="connsiteX5" fmla="*/ 5565372 w 9134476"/>
              <a:gd name="connsiteY5" fmla="*/ 66675 h 833438"/>
              <a:gd name="connsiteX6" fmla="*/ 6984597 w 9134476"/>
              <a:gd name="connsiteY6" fmla="*/ 0 h 833438"/>
              <a:gd name="connsiteX7" fmla="*/ 7809953 w 9134476"/>
              <a:gd name="connsiteY7" fmla="*/ 20221 h 833438"/>
              <a:gd name="connsiteX8" fmla="*/ 9116651 w 9134476"/>
              <a:gd name="connsiteY8" fmla="*/ 208652 h 833438"/>
              <a:gd name="connsiteX9" fmla="*/ 9095435 w 9134476"/>
              <a:gd name="connsiteY9" fmla="*/ 523875 h 833438"/>
              <a:gd name="connsiteX10" fmla="*/ 8346672 w 9134476"/>
              <a:gd name="connsiteY10" fmla="*/ 381000 h 833438"/>
              <a:gd name="connsiteX11" fmla="*/ 7394172 w 9134476"/>
              <a:gd name="connsiteY11" fmla="*/ 266700 h 833438"/>
              <a:gd name="connsiteX12" fmla="*/ 6089247 w 9134476"/>
              <a:gd name="connsiteY12" fmla="*/ 209550 h 833438"/>
              <a:gd name="connsiteX13" fmla="*/ 4898622 w 9134476"/>
              <a:gd name="connsiteY13" fmla="*/ 323850 h 833438"/>
              <a:gd name="connsiteX14" fmla="*/ 3765147 w 9134476"/>
              <a:gd name="connsiteY14" fmla="*/ 552450 h 833438"/>
              <a:gd name="connsiteX15" fmla="*/ 2812647 w 9134476"/>
              <a:gd name="connsiteY15" fmla="*/ 781050 h 833438"/>
              <a:gd name="connsiteX16" fmla="*/ 2183997 w 9134476"/>
              <a:gd name="connsiteY16" fmla="*/ 819150 h 833438"/>
              <a:gd name="connsiteX17" fmla="*/ 1641072 w 9134476"/>
              <a:gd name="connsiteY17" fmla="*/ 771525 h 833438"/>
              <a:gd name="connsiteX18" fmla="*/ 1126722 w 9134476"/>
              <a:gd name="connsiteY18" fmla="*/ 657225 h 833438"/>
              <a:gd name="connsiteX19" fmla="*/ 383772 w 9134476"/>
              <a:gd name="connsiteY19" fmla="*/ 419100 h 833438"/>
              <a:gd name="connsiteX20" fmla="*/ 105559 w 9134476"/>
              <a:gd name="connsiteY20" fmla="*/ 301086 h 833438"/>
              <a:gd name="connsiteX21" fmla="*/ 104721 w 9134476"/>
              <a:gd name="connsiteY21" fmla="*/ 314912 h 833438"/>
              <a:gd name="connsiteX22" fmla="*/ 103502 w 9134476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095435 w 9116651"/>
              <a:gd name="connsiteY9" fmla="*/ 523875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114197 w 9116651"/>
              <a:gd name="connsiteY9" fmla="*/ 548100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8835197 w 9114197"/>
              <a:gd name="connsiteY8" fmla="*/ 208652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9111897 w 9114197"/>
              <a:gd name="connsiteY8" fmla="*/ 230459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2664"/>
              <a:gd name="connsiteY0" fmla="*/ 160985 h 833438"/>
              <a:gd name="connsiteX1" fmla="*/ 444036 w 9112664"/>
              <a:gd name="connsiteY1" fmla="*/ 323468 h 833438"/>
              <a:gd name="connsiteX2" fmla="*/ 1250547 w 9112664"/>
              <a:gd name="connsiteY2" fmla="*/ 628650 h 833438"/>
              <a:gd name="connsiteX3" fmla="*/ 2393547 w 9112664"/>
              <a:gd name="connsiteY3" fmla="*/ 790575 h 833438"/>
              <a:gd name="connsiteX4" fmla="*/ 4088997 w 9112664"/>
              <a:gd name="connsiteY4" fmla="*/ 371475 h 833438"/>
              <a:gd name="connsiteX5" fmla="*/ 5565372 w 9112664"/>
              <a:gd name="connsiteY5" fmla="*/ 66675 h 833438"/>
              <a:gd name="connsiteX6" fmla="*/ 6984597 w 9112664"/>
              <a:gd name="connsiteY6" fmla="*/ 0 h 833438"/>
              <a:gd name="connsiteX7" fmla="*/ 7809953 w 9112664"/>
              <a:gd name="connsiteY7" fmla="*/ 20221 h 833438"/>
              <a:gd name="connsiteX8" fmla="*/ 9111897 w 9112664"/>
              <a:gd name="connsiteY8" fmla="*/ 230459 h 833438"/>
              <a:gd name="connsiteX9" fmla="*/ 8961760 w 9112664"/>
              <a:gd name="connsiteY9" fmla="*/ 528733 h 833438"/>
              <a:gd name="connsiteX10" fmla="*/ 8346672 w 9112664"/>
              <a:gd name="connsiteY10" fmla="*/ 381000 h 833438"/>
              <a:gd name="connsiteX11" fmla="*/ 7394172 w 9112664"/>
              <a:gd name="connsiteY11" fmla="*/ 266700 h 833438"/>
              <a:gd name="connsiteX12" fmla="*/ 6089247 w 9112664"/>
              <a:gd name="connsiteY12" fmla="*/ 209550 h 833438"/>
              <a:gd name="connsiteX13" fmla="*/ 4898622 w 9112664"/>
              <a:gd name="connsiteY13" fmla="*/ 323850 h 833438"/>
              <a:gd name="connsiteX14" fmla="*/ 3765147 w 9112664"/>
              <a:gd name="connsiteY14" fmla="*/ 552450 h 833438"/>
              <a:gd name="connsiteX15" fmla="*/ 2812647 w 9112664"/>
              <a:gd name="connsiteY15" fmla="*/ 781050 h 833438"/>
              <a:gd name="connsiteX16" fmla="*/ 2183997 w 9112664"/>
              <a:gd name="connsiteY16" fmla="*/ 819150 h 833438"/>
              <a:gd name="connsiteX17" fmla="*/ 1641072 w 9112664"/>
              <a:gd name="connsiteY17" fmla="*/ 771525 h 833438"/>
              <a:gd name="connsiteX18" fmla="*/ 1126722 w 9112664"/>
              <a:gd name="connsiteY18" fmla="*/ 657225 h 833438"/>
              <a:gd name="connsiteX19" fmla="*/ 383772 w 9112664"/>
              <a:gd name="connsiteY19" fmla="*/ 419100 h 833438"/>
              <a:gd name="connsiteX20" fmla="*/ 105559 w 9112664"/>
              <a:gd name="connsiteY20" fmla="*/ 301086 h 833438"/>
              <a:gd name="connsiteX21" fmla="*/ 104721 w 9112664"/>
              <a:gd name="connsiteY21" fmla="*/ 314912 h 833438"/>
              <a:gd name="connsiteX22" fmla="*/ 103502 w 9112664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8961760 w 9111897"/>
              <a:gd name="connsiteY9" fmla="*/ 528733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9111820 w 9111897"/>
              <a:gd name="connsiteY9" fmla="*/ 574746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809953 w 9111897"/>
              <a:gd name="connsiteY8" fmla="*/ 33896 h 847113"/>
              <a:gd name="connsiteX9" fmla="*/ 9111897 w 9111897"/>
              <a:gd name="connsiteY9" fmla="*/ 244134 h 847113"/>
              <a:gd name="connsiteX10" fmla="*/ 9111820 w 9111897"/>
              <a:gd name="connsiteY10" fmla="*/ 588421 h 847113"/>
              <a:gd name="connsiteX11" fmla="*/ 8346672 w 9111897"/>
              <a:gd name="connsiteY11" fmla="*/ 394675 h 847113"/>
              <a:gd name="connsiteX12" fmla="*/ 7394172 w 9111897"/>
              <a:gd name="connsiteY12" fmla="*/ 280375 h 847113"/>
              <a:gd name="connsiteX13" fmla="*/ 6089247 w 9111897"/>
              <a:gd name="connsiteY13" fmla="*/ 223225 h 847113"/>
              <a:gd name="connsiteX14" fmla="*/ 4898622 w 9111897"/>
              <a:gd name="connsiteY14" fmla="*/ 337525 h 847113"/>
              <a:gd name="connsiteX15" fmla="*/ 3765147 w 9111897"/>
              <a:gd name="connsiteY15" fmla="*/ 566125 h 847113"/>
              <a:gd name="connsiteX16" fmla="*/ 2812647 w 9111897"/>
              <a:gd name="connsiteY16" fmla="*/ 794725 h 847113"/>
              <a:gd name="connsiteX17" fmla="*/ 2183997 w 9111897"/>
              <a:gd name="connsiteY17" fmla="*/ 832825 h 847113"/>
              <a:gd name="connsiteX18" fmla="*/ 1641072 w 9111897"/>
              <a:gd name="connsiteY18" fmla="*/ 785200 h 847113"/>
              <a:gd name="connsiteX19" fmla="*/ 1126722 w 9111897"/>
              <a:gd name="connsiteY19" fmla="*/ 670900 h 847113"/>
              <a:gd name="connsiteX20" fmla="*/ 383772 w 9111897"/>
              <a:gd name="connsiteY20" fmla="*/ 432775 h 847113"/>
              <a:gd name="connsiteX21" fmla="*/ 105559 w 9111897"/>
              <a:gd name="connsiteY21" fmla="*/ 314761 h 847113"/>
              <a:gd name="connsiteX22" fmla="*/ 104721 w 9111897"/>
              <a:gd name="connsiteY22" fmla="*/ 328587 h 847113"/>
              <a:gd name="connsiteX23" fmla="*/ 103502 w 9111897"/>
              <a:gd name="connsiteY23" fmla="*/ 174660 h 847113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360838 w 9111897"/>
              <a:gd name="connsiteY8" fmla="*/ 784 h 847113"/>
              <a:gd name="connsiteX9" fmla="*/ 7809953 w 9111897"/>
              <a:gd name="connsiteY9" fmla="*/ 33896 h 847113"/>
              <a:gd name="connsiteX10" fmla="*/ 9111897 w 9111897"/>
              <a:gd name="connsiteY10" fmla="*/ 244134 h 847113"/>
              <a:gd name="connsiteX11" fmla="*/ 9111820 w 9111897"/>
              <a:gd name="connsiteY11" fmla="*/ 588421 h 847113"/>
              <a:gd name="connsiteX12" fmla="*/ 8346672 w 9111897"/>
              <a:gd name="connsiteY12" fmla="*/ 394675 h 847113"/>
              <a:gd name="connsiteX13" fmla="*/ 7394172 w 9111897"/>
              <a:gd name="connsiteY13" fmla="*/ 280375 h 847113"/>
              <a:gd name="connsiteX14" fmla="*/ 6089247 w 9111897"/>
              <a:gd name="connsiteY14" fmla="*/ 223225 h 847113"/>
              <a:gd name="connsiteX15" fmla="*/ 4898622 w 9111897"/>
              <a:gd name="connsiteY15" fmla="*/ 337525 h 847113"/>
              <a:gd name="connsiteX16" fmla="*/ 3765147 w 9111897"/>
              <a:gd name="connsiteY16" fmla="*/ 566125 h 847113"/>
              <a:gd name="connsiteX17" fmla="*/ 2812647 w 9111897"/>
              <a:gd name="connsiteY17" fmla="*/ 794725 h 847113"/>
              <a:gd name="connsiteX18" fmla="*/ 2183997 w 9111897"/>
              <a:gd name="connsiteY18" fmla="*/ 832825 h 847113"/>
              <a:gd name="connsiteX19" fmla="*/ 1641072 w 9111897"/>
              <a:gd name="connsiteY19" fmla="*/ 785200 h 847113"/>
              <a:gd name="connsiteX20" fmla="*/ 1126722 w 9111897"/>
              <a:gd name="connsiteY20" fmla="*/ 670900 h 847113"/>
              <a:gd name="connsiteX21" fmla="*/ 383772 w 9111897"/>
              <a:gd name="connsiteY21" fmla="*/ 432775 h 847113"/>
              <a:gd name="connsiteX22" fmla="*/ 105559 w 9111897"/>
              <a:gd name="connsiteY22" fmla="*/ 314761 h 847113"/>
              <a:gd name="connsiteX23" fmla="*/ 104721 w 9111897"/>
              <a:gd name="connsiteY23" fmla="*/ 328587 h 847113"/>
              <a:gd name="connsiteX24" fmla="*/ 103502 w 9111897"/>
              <a:gd name="connsiteY24" fmla="*/ 174660 h 847113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898622 w 9111897"/>
              <a:gd name="connsiteY16" fmla="*/ 347070 h 856658"/>
              <a:gd name="connsiteX17" fmla="*/ 3765147 w 9111897"/>
              <a:gd name="connsiteY17" fmla="*/ 575670 h 856658"/>
              <a:gd name="connsiteX18" fmla="*/ 2812647 w 9111897"/>
              <a:gd name="connsiteY18" fmla="*/ 804270 h 856658"/>
              <a:gd name="connsiteX19" fmla="*/ 2183997 w 9111897"/>
              <a:gd name="connsiteY19" fmla="*/ 842370 h 856658"/>
              <a:gd name="connsiteX20" fmla="*/ 1641072 w 9111897"/>
              <a:gd name="connsiteY20" fmla="*/ 794745 h 856658"/>
              <a:gd name="connsiteX21" fmla="*/ 1126722 w 9111897"/>
              <a:gd name="connsiteY21" fmla="*/ 680445 h 856658"/>
              <a:gd name="connsiteX22" fmla="*/ 383772 w 9111897"/>
              <a:gd name="connsiteY22" fmla="*/ 442320 h 856658"/>
              <a:gd name="connsiteX23" fmla="*/ 105559 w 9111897"/>
              <a:gd name="connsiteY23" fmla="*/ 324306 h 856658"/>
              <a:gd name="connsiteX24" fmla="*/ 104721 w 9111897"/>
              <a:gd name="connsiteY24" fmla="*/ 338132 h 856658"/>
              <a:gd name="connsiteX25" fmla="*/ 103502 w 9111897"/>
              <a:gd name="connsiteY25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467506 w 9111897"/>
              <a:gd name="connsiteY16" fmla="*/ 27985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168512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93418 w 9111897"/>
              <a:gd name="connsiteY18" fmla="*/ 439629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55895 w 9111897"/>
              <a:gd name="connsiteY18" fmla="*/ 391212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22862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03313 w 9111897"/>
              <a:gd name="connsiteY17" fmla="*/ 332545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47237 w 9111897"/>
              <a:gd name="connsiteY16" fmla="*/ 260506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2075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03312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11190 w 9111897"/>
              <a:gd name="connsiteY16" fmla="*/ 318038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20571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173673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09512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8212 h 860665"/>
              <a:gd name="connsiteX1" fmla="*/ 444036 w 9111897"/>
              <a:gd name="connsiteY1" fmla="*/ 350695 h 860665"/>
              <a:gd name="connsiteX2" fmla="*/ 1250547 w 9111897"/>
              <a:gd name="connsiteY2" fmla="*/ 655877 h 860665"/>
              <a:gd name="connsiteX3" fmla="*/ 2393547 w 9111897"/>
              <a:gd name="connsiteY3" fmla="*/ 817802 h 860665"/>
              <a:gd name="connsiteX4" fmla="*/ 4088997 w 9111897"/>
              <a:gd name="connsiteY4" fmla="*/ 398702 h 860665"/>
              <a:gd name="connsiteX5" fmla="*/ 5565372 w 9111897"/>
              <a:gd name="connsiteY5" fmla="*/ 93902 h 860665"/>
              <a:gd name="connsiteX6" fmla="*/ 6160424 w 9111897"/>
              <a:gd name="connsiteY6" fmla="*/ 14982 h 860665"/>
              <a:gd name="connsiteX7" fmla="*/ 6683774 w 9111897"/>
              <a:gd name="connsiteY7" fmla="*/ 4007 h 860665"/>
              <a:gd name="connsiteX8" fmla="*/ 7360838 w 9111897"/>
              <a:gd name="connsiteY8" fmla="*/ 14336 h 860665"/>
              <a:gd name="connsiteX9" fmla="*/ 7809953 w 9111897"/>
              <a:gd name="connsiteY9" fmla="*/ 47448 h 860665"/>
              <a:gd name="connsiteX10" fmla="*/ 9111897 w 9111897"/>
              <a:gd name="connsiteY10" fmla="*/ 257686 h 860665"/>
              <a:gd name="connsiteX11" fmla="*/ 9111820 w 9111897"/>
              <a:gd name="connsiteY11" fmla="*/ 601973 h 860665"/>
              <a:gd name="connsiteX12" fmla="*/ 8346672 w 9111897"/>
              <a:gd name="connsiteY12" fmla="*/ 408227 h 860665"/>
              <a:gd name="connsiteX13" fmla="*/ 7394172 w 9111897"/>
              <a:gd name="connsiteY13" fmla="*/ 293927 h 860665"/>
              <a:gd name="connsiteX14" fmla="*/ 6729206 w 9111897"/>
              <a:gd name="connsiteY14" fmla="*/ 240284 h 860665"/>
              <a:gd name="connsiteX15" fmla="*/ 6014194 w 9111897"/>
              <a:gd name="connsiteY15" fmla="*/ 231954 h 860665"/>
              <a:gd name="connsiteX16" fmla="*/ 4997120 w 9111897"/>
              <a:gd name="connsiteY16" fmla="*/ 341412 h 860665"/>
              <a:gd name="connsiteX17" fmla="*/ 4327753 w 9111897"/>
              <a:gd name="connsiteY17" fmla="*/ 463004 h 860665"/>
              <a:gd name="connsiteX18" fmla="*/ 3765147 w 9111897"/>
              <a:gd name="connsiteY18" fmla="*/ 579677 h 860665"/>
              <a:gd name="connsiteX19" fmla="*/ 2812647 w 9111897"/>
              <a:gd name="connsiteY19" fmla="*/ 808277 h 860665"/>
              <a:gd name="connsiteX20" fmla="*/ 2183997 w 9111897"/>
              <a:gd name="connsiteY20" fmla="*/ 846377 h 860665"/>
              <a:gd name="connsiteX21" fmla="*/ 1641072 w 9111897"/>
              <a:gd name="connsiteY21" fmla="*/ 798752 h 860665"/>
              <a:gd name="connsiteX22" fmla="*/ 1126722 w 9111897"/>
              <a:gd name="connsiteY22" fmla="*/ 684452 h 860665"/>
              <a:gd name="connsiteX23" fmla="*/ 383772 w 9111897"/>
              <a:gd name="connsiteY23" fmla="*/ 446327 h 860665"/>
              <a:gd name="connsiteX24" fmla="*/ 105559 w 9111897"/>
              <a:gd name="connsiteY24" fmla="*/ 328313 h 860665"/>
              <a:gd name="connsiteX25" fmla="*/ 104721 w 9111897"/>
              <a:gd name="connsiteY25" fmla="*/ 342139 h 860665"/>
              <a:gd name="connsiteX26" fmla="*/ 103502 w 9111897"/>
              <a:gd name="connsiteY26" fmla="*/ 188212 h 860665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160425 w 9111897"/>
              <a:gd name="connsiteY6" fmla="*/ 20659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91440 h 863893"/>
              <a:gd name="connsiteX1" fmla="*/ 444036 w 9111897"/>
              <a:gd name="connsiteY1" fmla="*/ 353923 h 863893"/>
              <a:gd name="connsiteX2" fmla="*/ 1250547 w 9111897"/>
              <a:gd name="connsiteY2" fmla="*/ 659105 h 863893"/>
              <a:gd name="connsiteX3" fmla="*/ 2393547 w 9111897"/>
              <a:gd name="connsiteY3" fmla="*/ 821030 h 863893"/>
              <a:gd name="connsiteX4" fmla="*/ 4088997 w 9111897"/>
              <a:gd name="connsiteY4" fmla="*/ 401930 h 863893"/>
              <a:gd name="connsiteX5" fmla="*/ 5251119 w 9111897"/>
              <a:gd name="connsiteY5" fmla="*/ 174597 h 863893"/>
              <a:gd name="connsiteX6" fmla="*/ 6160425 w 9111897"/>
              <a:gd name="connsiteY6" fmla="*/ 27894 h 863893"/>
              <a:gd name="connsiteX7" fmla="*/ 6683774 w 9111897"/>
              <a:gd name="connsiteY7" fmla="*/ 7235 h 863893"/>
              <a:gd name="connsiteX8" fmla="*/ 7360838 w 9111897"/>
              <a:gd name="connsiteY8" fmla="*/ 17564 h 863893"/>
              <a:gd name="connsiteX9" fmla="*/ 7809953 w 9111897"/>
              <a:gd name="connsiteY9" fmla="*/ 50676 h 863893"/>
              <a:gd name="connsiteX10" fmla="*/ 9111897 w 9111897"/>
              <a:gd name="connsiteY10" fmla="*/ 260914 h 863893"/>
              <a:gd name="connsiteX11" fmla="*/ 9111820 w 9111897"/>
              <a:gd name="connsiteY11" fmla="*/ 605201 h 863893"/>
              <a:gd name="connsiteX12" fmla="*/ 8346672 w 9111897"/>
              <a:gd name="connsiteY12" fmla="*/ 411455 h 863893"/>
              <a:gd name="connsiteX13" fmla="*/ 7394172 w 9111897"/>
              <a:gd name="connsiteY13" fmla="*/ 297155 h 863893"/>
              <a:gd name="connsiteX14" fmla="*/ 6729206 w 9111897"/>
              <a:gd name="connsiteY14" fmla="*/ 243512 h 863893"/>
              <a:gd name="connsiteX15" fmla="*/ 6014194 w 9111897"/>
              <a:gd name="connsiteY15" fmla="*/ 235182 h 863893"/>
              <a:gd name="connsiteX16" fmla="*/ 4997120 w 9111897"/>
              <a:gd name="connsiteY16" fmla="*/ 344640 h 863893"/>
              <a:gd name="connsiteX17" fmla="*/ 4327753 w 9111897"/>
              <a:gd name="connsiteY17" fmla="*/ 466232 h 863893"/>
              <a:gd name="connsiteX18" fmla="*/ 3765147 w 9111897"/>
              <a:gd name="connsiteY18" fmla="*/ 582905 h 863893"/>
              <a:gd name="connsiteX19" fmla="*/ 2812647 w 9111897"/>
              <a:gd name="connsiteY19" fmla="*/ 811505 h 863893"/>
              <a:gd name="connsiteX20" fmla="*/ 2183997 w 9111897"/>
              <a:gd name="connsiteY20" fmla="*/ 849605 h 863893"/>
              <a:gd name="connsiteX21" fmla="*/ 1641072 w 9111897"/>
              <a:gd name="connsiteY21" fmla="*/ 801980 h 863893"/>
              <a:gd name="connsiteX22" fmla="*/ 1126722 w 9111897"/>
              <a:gd name="connsiteY22" fmla="*/ 687680 h 863893"/>
              <a:gd name="connsiteX23" fmla="*/ 383772 w 9111897"/>
              <a:gd name="connsiteY23" fmla="*/ 449555 h 863893"/>
              <a:gd name="connsiteX24" fmla="*/ 105559 w 9111897"/>
              <a:gd name="connsiteY24" fmla="*/ 331541 h 863893"/>
              <a:gd name="connsiteX25" fmla="*/ 104721 w 9111897"/>
              <a:gd name="connsiteY25" fmla="*/ 345367 h 863893"/>
              <a:gd name="connsiteX26" fmla="*/ 103502 w 9111897"/>
              <a:gd name="connsiteY26" fmla="*/ 191440 h 863893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46672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750016 w 9111897"/>
              <a:gd name="connsiteY12" fmla="*/ 513955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83772 w 9111897"/>
              <a:gd name="connsiteY23" fmla="*/ 447161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1064962"/>
              <a:gd name="connsiteX1" fmla="*/ 444036 w 9111897"/>
              <a:gd name="connsiteY1" fmla="*/ 351529 h 1064962"/>
              <a:gd name="connsiteX2" fmla="*/ 1250547 w 9111897"/>
              <a:gd name="connsiteY2" fmla="*/ 656711 h 1064962"/>
              <a:gd name="connsiteX3" fmla="*/ 2393547 w 9111897"/>
              <a:gd name="connsiteY3" fmla="*/ 818636 h 1064962"/>
              <a:gd name="connsiteX4" fmla="*/ 4088997 w 9111897"/>
              <a:gd name="connsiteY4" fmla="*/ 399536 h 1064962"/>
              <a:gd name="connsiteX5" fmla="*/ 5307403 w 9111897"/>
              <a:gd name="connsiteY5" fmla="*/ 147994 h 1064962"/>
              <a:gd name="connsiteX6" fmla="*/ 6160425 w 9111897"/>
              <a:gd name="connsiteY6" fmla="*/ 25500 h 1064962"/>
              <a:gd name="connsiteX7" fmla="*/ 6777582 w 9111897"/>
              <a:gd name="connsiteY7" fmla="*/ 0 h 1064962"/>
              <a:gd name="connsiteX8" fmla="*/ 7360838 w 9111897"/>
              <a:gd name="connsiteY8" fmla="*/ 15170 h 1064962"/>
              <a:gd name="connsiteX9" fmla="*/ 7809953 w 9111897"/>
              <a:gd name="connsiteY9" fmla="*/ 48282 h 1064962"/>
              <a:gd name="connsiteX10" fmla="*/ 9111897 w 9111897"/>
              <a:gd name="connsiteY10" fmla="*/ 258520 h 1064962"/>
              <a:gd name="connsiteX11" fmla="*/ 9111820 w 9111897"/>
              <a:gd name="connsiteY11" fmla="*/ 602807 h 1064962"/>
              <a:gd name="connsiteX12" fmla="*/ 8750016 w 9111897"/>
              <a:gd name="connsiteY12" fmla="*/ 515596 h 1064962"/>
              <a:gd name="connsiteX13" fmla="*/ 7394172 w 9111897"/>
              <a:gd name="connsiteY13" fmla="*/ 294761 h 1064962"/>
              <a:gd name="connsiteX14" fmla="*/ 6729206 w 9111897"/>
              <a:gd name="connsiteY14" fmla="*/ 241118 h 1064962"/>
              <a:gd name="connsiteX15" fmla="*/ 6014194 w 9111897"/>
              <a:gd name="connsiteY15" fmla="*/ 232788 h 1064962"/>
              <a:gd name="connsiteX16" fmla="*/ 4997120 w 9111897"/>
              <a:gd name="connsiteY16" fmla="*/ 342246 h 1064962"/>
              <a:gd name="connsiteX17" fmla="*/ 4327753 w 9111897"/>
              <a:gd name="connsiteY17" fmla="*/ 463838 h 1064962"/>
              <a:gd name="connsiteX18" fmla="*/ 3765147 w 9111897"/>
              <a:gd name="connsiteY18" fmla="*/ 580511 h 1064962"/>
              <a:gd name="connsiteX19" fmla="*/ 2812647 w 9111897"/>
              <a:gd name="connsiteY19" fmla="*/ 809111 h 1064962"/>
              <a:gd name="connsiteX20" fmla="*/ 2183997 w 9111897"/>
              <a:gd name="connsiteY20" fmla="*/ 847211 h 1064962"/>
              <a:gd name="connsiteX21" fmla="*/ 1641072 w 9111897"/>
              <a:gd name="connsiteY21" fmla="*/ 799586 h 1064962"/>
              <a:gd name="connsiteX22" fmla="*/ 1068413 w 9111897"/>
              <a:gd name="connsiteY22" fmla="*/ 1019677 h 1064962"/>
              <a:gd name="connsiteX23" fmla="*/ 371294 w 9111897"/>
              <a:gd name="connsiteY23" fmla="*/ 527874 h 1064962"/>
              <a:gd name="connsiteX24" fmla="*/ 105559 w 9111897"/>
              <a:gd name="connsiteY24" fmla="*/ 329147 h 1064962"/>
              <a:gd name="connsiteX25" fmla="*/ 104721 w 9111897"/>
              <a:gd name="connsiteY25" fmla="*/ 342973 h 1064962"/>
              <a:gd name="connsiteX26" fmla="*/ 103502 w 9111897"/>
              <a:gd name="connsiteY26" fmla="*/ 189046 h 1064962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087849 w 9111897"/>
              <a:gd name="connsiteY22" fmla="*/ 732100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87849 w 9111897"/>
              <a:gd name="connsiteY0" fmla="*/ 732100 h 892547"/>
              <a:gd name="connsiteX1" fmla="*/ 371294 w 9111897"/>
              <a:gd name="connsiteY1" fmla="*/ 527874 h 892547"/>
              <a:gd name="connsiteX2" fmla="*/ 105559 w 9111897"/>
              <a:gd name="connsiteY2" fmla="*/ 329147 h 892547"/>
              <a:gd name="connsiteX3" fmla="*/ 104721 w 9111897"/>
              <a:gd name="connsiteY3" fmla="*/ 342973 h 892547"/>
              <a:gd name="connsiteX4" fmla="*/ 103502 w 9111897"/>
              <a:gd name="connsiteY4" fmla="*/ 189046 h 892547"/>
              <a:gd name="connsiteX5" fmla="*/ 444036 w 9111897"/>
              <a:gd name="connsiteY5" fmla="*/ 351529 h 892547"/>
              <a:gd name="connsiteX6" fmla="*/ 1250547 w 9111897"/>
              <a:gd name="connsiteY6" fmla="*/ 656711 h 892547"/>
              <a:gd name="connsiteX7" fmla="*/ 2393547 w 9111897"/>
              <a:gd name="connsiteY7" fmla="*/ 818636 h 892547"/>
              <a:gd name="connsiteX8" fmla="*/ 4088997 w 9111897"/>
              <a:gd name="connsiteY8" fmla="*/ 399536 h 892547"/>
              <a:gd name="connsiteX9" fmla="*/ 5307403 w 9111897"/>
              <a:gd name="connsiteY9" fmla="*/ 147994 h 892547"/>
              <a:gd name="connsiteX10" fmla="*/ 6160425 w 9111897"/>
              <a:gd name="connsiteY10" fmla="*/ 25500 h 892547"/>
              <a:gd name="connsiteX11" fmla="*/ 6777582 w 9111897"/>
              <a:gd name="connsiteY11" fmla="*/ 0 h 892547"/>
              <a:gd name="connsiteX12" fmla="*/ 7360838 w 9111897"/>
              <a:gd name="connsiteY12" fmla="*/ 15170 h 892547"/>
              <a:gd name="connsiteX13" fmla="*/ 7809953 w 9111897"/>
              <a:gd name="connsiteY13" fmla="*/ 48282 h 892547"/>
              <a:gd name="connsiteX14" fmla="*/ 9111897 w 9111897"/>
              <a:gd name="connsiteY14" fmla="*/ 258520 h 892547"/>
              <a:gd name="connsiteX15" fmla="*/ 9111820 w 9111897"/>
              <a:gd name="connsiteY15" fmla="*/ 602807 h 892547"/>
              <a:gd name="connsiteX16" fmla="*/ 8750016 w 9111897"/>
              <a:gd name="connsiteY16" fmla="*/ 515596 h 892547"/>
              <a:gd name="connsiteX17" fmla="*/ 7394172 w 9111897"/>
              <a:gd name="connsiteY17" fmla="*/ 294761 h 892547"/>
              <a:gd name="connsiteX18" fmla="*/ 6729206 w 9111897"/>
              <a:gd name="connsiteY18" fmla="*/ 241118 h 892547"/>
              <a:gd name="connsiteX19" fmla="*/ 6014194 w 9111897"/>
              <a:gd name="connsiteY19" fmla="*/ 232788 h 892547"/>
              <a:gd name="connsiteX20" fmla="*/ 4997120 w 9111897"/>
              <a:gd name="connsiteY20" fmla="*/ 342246 h 892547"/>
              <a:gd name="connsiteX21" fmla="*/ 4327753 w 9111897"/>
              <a:gd name="connsiteY21" fmla="*/ 463838 h 892547"/>
              <a:gd name="connsiteX22" fmla="*/ 3765147 w 9111897"/>
              <a:gd name="connsiteY22" fmla="*/ 580511 h 892547"/>
              <a:gd name="connsiteX23" fmla="*/ 2812647 w 9111897"/>
              <a:gd name="connsiteY23" fmla="*/ 809111 h 892547"/>
              <a:gd name="connsiteX24" fmla="*/ 2183997 w 9111897"/>
              <a:gd name="connsiteY24" fmla="*/ 847211 h 892547"/>
              <a:gd name="connsiteX25" fmla="*/ 1731126 w 9111897"/>
              <a:gd name="connsiteY25" fmla="*/ 892547 h 892547"/>
              <a:gd name="connsiteX0" fmla="*/ 1087849 w 9111897"/>
              <a:gd name="connsiteY0" fmla="*/ 732100 h 861499"/>
              <a:gd name="connsiteX1" fmla="*/ 371294 w 9111897"/>
              <a:gd name="connsiteY1" fmla="*/ 527874 h 861499"/>
              <a:gd name="connsiteX2" fmla="*/ 105559 w 9111897"/>
              <a:gd name="connsiteY2" fmla="*/ 329147 h 861499"/>
              <a:gd name="connsiteX3" fmla="*/ 104721 w 9111897"/>
              <a:gd name="connsiteY3" fmla="*/ 342973 h 861499"/>
              <a:gd name="connsiteX4" fmla="*/ 103502 w 9111897"/>
              <a:gd name="connsiteY4" fmla="*/ 189046 h 861499"/>
              <a:gd name="connsiteX5" fmla="*/ 444036 w 9111897"/>
              <a:gd name="connsiteY5" fmla="*/ 351529 h 861499"/>
              <a:gd name="connsiteX6" fmla="*/ 1250547 w 9111897"/>
              <a:gd name="connsiteY6" fmla="*/ 656711 h 861499"/>
              <a:gd name="connsiteX7" fmla="*/ 2393547 w 9111897"/>
              <a:gd name="connsiteY7" fmla="*/ 818636 h 861499"/>
              <a:gd name="connsiteX8" fmla="*/ 4088997 w 9111897"/>
              <a:gd name="connsiteY8" fmla="*/ 399536 h 861499"/>
              <a:gd name="connsiteX9" fmla="*/ 5307403 w 9111897"/>
              <a:gd name="connsiteY9" fmla="*/ 147994 h 861499"/>
              <a:gd name="connsiteX10" fmla="*/ 6160425 w 9111897"/>
              <a:gd name="connsiteY10" fmla="*/ 25500 h 861499"/>
              <a:gd name="connsiteX11" fmla="*/ 6777582 w 9111897"/>
              <a:gd name="connsiteY11" fmla="*/ 0 h 861499"/>
              <a:gd name="connsiteX12" fmla="*/ 7360838 w 9111897"/>
              <a:gd name="connsiteY12" fmla="*/ 15170 h 861499"/>
              <a:gd name="connsiteX13" fmla="*/ 7809953 w 9111897"/>
              <a:gd name="connsiteY13" fmla="*/ 48282 h 861499"/>
              <a:gd name="connsiteX14" fmla="*/ 9111897 w 9111897"/>
              <a:gd name="connsiteY14" fmla="*/ 258520 h 861499"/>
              <a:gd name="connsiteX15" fmla="*/ 9111820 w 9111897"/>
              <a:gd name="connsiteY15" fmla="*/ 602807 h 861499"/>
              <a:gd name="connsiteX16" fmla="*/ 8750016 w 9111897"/>
              <a:gd name="connsiteY16" fmla="*/ 515596 h 861499"/>
              <a:gd name="connsiteX17" fmla="*/ 7394172 w 9111897"/>
              <a:gd name="connsiteY17" fmla="*/ 294761 h 861499"/>
              <a:gd name="connsiteX18" fmla="*/ 6729206 w 9111897"/>
              <a:gd name="connsiteY18" fmla="*/ 241118 h 861499"/>
              <a:gd name="connsiteX19" fmla="*/ 6014194 w 9111897"/>
              <a:gd name="connsiteY19" fmla="*/ 232788 h 861499"/>
              <a:gd name="connsiteX20" fmla="*/ 4997120 w 9111897"/>
              <a:gd name="connsiteY20" fmla="*/ 342246 h 861499"/>
              <a:gd name="connsiteX21" fmla="*/ 4327753 w 9111897"/>
              <a:gd name="connsiteY21" fmla="*/ 463838 h 861499"/>
              <a:gd name="connsiteX22" fmla="*/ 3765147 w 9111897"/>
              <a:gd name="connsiteY22" fmla="*/ 580511 h 861499"/>
              <a:gd name="connsiteX23" fmla="*/ 2812647 w 9111897"/>
              <a:gd name="connsiteY23" fmla="*/ 809111 h 861499"/>
              <a:gd name="connsiteX24" fmla="*/ 2183997 w 9111897"/>
              <a:gd name="connsiteY24" fmla="*/ 847211 h 861499"/>
              <a:gd name="connsiteX25" fmla="*/ 1731126 w 9111897"/>
              <a:gd name="connsiteY25" fmla="*/ 852420 h 861499"/>
              <a:gd name="connsiteX0" fmla="*/ 1087849 w 9111897"/>
              <a:gd name="connsiteY0" fmla="*/ 732100 h 1580668"/>
              <a:gd name="connsiteX1" fmla="*/ 371294 w 9111897"/>
              <a:gd name="connsiteY1" fmla="*/ 527874 h 1580668"/>
              <a:gd name="connsiteX2" fmla="*/ 105559 w 9111897"/>
              <a:gd name="connsiteY2" fmla="*/ 329147 h 1580668"/>
              <a:gd name="connsiteX3" fmla="*/ 104721 w 9111897"/>
              <a:gd name="connsiteY3" fmla="*/ 342973 h 1580668"/>
              <a:gd name="connsiteX4" fmla="*/ 103502 w 9111897"/>
              <a:gd name="connsiteY4" fmla="*/ 189046 h 1580668"/>
              <a:gd name="connsiteX5" fmla="*/ 444036 w 9111897"/>
              <a:gd name="connsiteY5" fmla="*/ 351529 h 1580668"/>
              <a:gd name="connsiteX6" fmla="*/ 1250547 w 9111897"/>
              <a:gd name="connsiteY6" fmla="*/ 656711 h 1580668"/>
              <a:gd name="connsiteX7" fmla="*/ 2393547 w 9111897"/>
              <a:gd name="connsiteY7" fmla="*/ 818636 h 1580668"/>
              <a:gd name="connsiteX8" fmla="*/ 4088997 w 9111897"/>
              <a:gd name="connsiteY8" fmla="*/ 399536 h 1580668"/>
              <a:gd name="connsiteX9" fmla="*/ 5307403 w 9111897"/>
              <a:gd name="connsiteY9" fmla="*/ 147994 h 1580668"/>
              <a:gd name="connsiteX10" fmla="*/ 6160425 w 9111897"/>
              <a:gd name="connsiteY10" fmla="*/ 25500 h 1580668"/>
              <a:gd name="connsiteX11" fmla="*/ 6777582 w 9111897"/>
              <a:gd name="connsiteY11" fmla="*/ 0 h 1580668"/>
              <a:gd name="connsiteX12" fmla="*/ 7360838 w 9111897"/>
              <a:gd name="connsiteY12" fmla="*/ 15170 h 1580668"/>
              <a:gd name="connsiteX13" fmla="*/ 7809953 w 9111897"/>
              <a:gd name="connsiteY13" fmla="*/ 48282 h 1580668"/>
              <a:gd name="connsiteX14" fmla="*/ 9111897 w 9111897"/>
              <a:gd name="connsiteY14" fmla="*/ 258520 h 1580668"/>
              <a:gd name="connsiteX15" fmla="*/ 9111820 w 9111897"/>
              <a:gd name="connsiteY15" fmla="*/ 602807 h 1580668"/>
              <a:gd name="connsiteX16" fmla="*/ 8750016 w 9111897"/>
              <a:gd name="connsiteY16" fmla="*/ 515596 h 1580668"/>
              <a:gd name="connsiteX17" fmla="*/ 7394172 w 9111897"/>
              <a:gd name="connsiteY17" fmla="*/ 294761 h 1580668"/>
              <a:gd name="connsiteX18" fmla="*/ 6729206 w 9111897"/>
              <a:gd name="connsiteY18" fmla="*/ 241118 h 1580668"/>
              <a:gd name="connsiteX19" fmla="*/ 6014194 w 9111897"/>
              <a:gd name="connsiteY19" fmla="*/ 232788 h 1580668"/>
              <a:gd name="connsiteX20" fmla="*/ 4997120 w 9111897"/>
              <a:gd name="connsiteY20" fmla="*/ 342246 h 1580668"/>
              <a:gd name="connsiteX21" fmla="*/ 4327753 w 9111897"/>
              <a:gd name="connsiteY21" fmla="*/ 463838 h 1580668"/>
              <a:gd name="connsiteX22" fmla="*/ 3765147 w 9111897"/>
              <a:gd name="connsiteY22" fmla="*/ 580511 h 1580668"/>
              <a:gd name="connsiteX23" fmla="*/ 2812647 w 9111897"/>
              <a:gd name="connsiteY23" fmla="*/ 809111 h 1580668"/>
              <a:gd name="connsiteX24" fmla="*/ 2395032 w 9111897"/>
              <a:gd name="connsiteY24" fmla="*/ 1573450 h 1580668"/>
              <a:gd name="connsiteX25" fmla="*/ 1731126 w 9111897"/>
              <a:gd name="connsiteY25" fmla="*/ 852420 h 1580668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85134"/>
              <a:gd name="connsiteX1" fmla="*/ 371294 w 9111897"/>
              <a:gd name="connsiteY1" fmla="*/ 527874 h 885134"/>
              <a:gd name="connsiteX2" fmla="*/ 105559 w 9111897"/>
              <a:gd name="connsiteY2" fmla="*/ 329147 h 885134"/>
              <a:gd name="connsiteX3" fmla="*/ 104721 w 9111897"/>
              <a:gd name="connsiteY3" fmla="*/ 342973 h 885134"/>
              <a:gd name="connsiteX4" fmla="*/ 103502 w 9111897"/>
              <a:gd name="connsiteY4" fmla="*/ 189046 h 885134"/>
              <a:gd name="connsiteX5" fmla="*/ 444036 w 9111897"/>
              <a:gd name="connsiteY5" fmla="*/ 351529 h 885134"/>
              <a:gd name="connsiteX6" fmla="*/ 1250547 w 9111897"/>
              <a:gd name="connsiteY6" fmla="*/ 656711 h 885134"/>
              <a:gd name="connsiteX7" fmla="*/ 2393547 w 9111897"/>
              <a:gd name="connsiteY7" fmla="*/ 818636 h 885134"/>
              <a:gd name="connsiteX8" fmla="*/ 4088997 w 9111897"/>
              <a:gd name="connsiteY8" fmla="*/ 399536 h 885134"/>
              <a:gd name="connsiteX9" fmla="*/ 5307403 w 9111897"/>
              <a:gd name="connsiteY9" fmla="*/ 147994 h 885134"/>
              <a:gd name="connsiteX10" fmla="*/ 6160425 w 9111897"/>
              <a:gd name="connsiteY10" fmla="*/ 25500 h 885134"/>
              <a:gd name="connsiteX11" fmla="*/ 6777582 w 9111897"/>
              <a:gd name="connsiteY11" fmla="*/ 0 h 885134"/>
              <a:gd name="connsiteX12" fmla="*/ 7360838 w 9111897"/>
              <a:gd name="connsiteY12" fmla="*/ 15170 h 885134"/>
              <a:gd name="connsiteX13" fmla="*/ 7809953 w 9111897"/>
              <a:gd name="connsiteY13" fmla="*/ 48282 h 885134"/>
              <a:gd name="connsiteX14" fmla="*/ 9111897 w 9111897"/>
              <a:gd name="connsiteY14" fmla="*/ 258520 h 885134"/>
              <a:gd name="connsiteX15" fmla="*/ 9111820 w 9111897"/>
              <a:gd name="connsiteY15" fmla="*/ 602807 h 885134"/>
              <a:gd name="connsiteX16" fmla="*/ 8750016 w 9111897"/>
              <a:gd name="connsiteY16" fmla="*/ 515596 h 885134"/>
              <a:gd name="connsiteX17" fmla="*/ 7394172 w 9111897"/>
              <a:gd name="connsiteY17" fmla="*/ 294761 h 885134"/>
              <a:gd name="connsiteX18" fmla="*/ 6729206 w 9111897"/>
              <a:gd name="connsiteY18" fmla="*/ 241118 h 885134"/>
              <a:gd name="connsiteX19" fmla="*/ 6014194 w 9111897"/>
              <a:gd name="connsiteY19" fmla="*/ 232788 h 885134"/>
              <a:gd name="connsiteX20" fmla="*/ 4997120 w 9111897"/>
              <a:gd name="connsiteY20" fmla="*/ 342246 h 885134"/>
              <a:gd name="connsiteX21" fmla="*/ 4327753 w 9111897"/>
              <a:gd name="connsiteY21" fmla="*/ 463838 h 885134"/>
              <a:gd name="connsiteX22" fmla="*/ 3765147 w 9111897"/>
              <a:gd name="connsiteY22" fmla="*/ 580511 h 885134"/>
              <a:gd name="connsiteX23" fmla="*/ 2812647 w 9111897"/>
              <a:gd name="connsiteY23" fmla="*/ 809111 h 885134"/>
              <a:gd name="connsiteX24" fmla="*/ 2269623 w 9111897"/>
              <a:gd name="connsiteY24" fmla="*/ 885134 h 885134"/>
              <a:gd name="connsiteX25" fmla="*/ 1731126 w 9111897"/>
              <a:gd name="connsiteY25" fmla="*/ 852420 h 885134"/>
              <a:gd name="connsiteX26" fmla="*/ 1087849 w 9111897"/>
              <a:gd name="connsiteY26" fmla="*/ 732100 h 885134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765147 w 9111897"/>
              <a:gd name="connsiteY22" fmla="*/ 580511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0110 w 9111897"/>
              <a:gd name="connsiteY19" fmla="*/ 246164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1238154"/>
              <a:gd name="connsiteX1" fmla="*/ 371294 w 9111897"/>
              <a:gd name="connsiteY1" fmla="*/ 527874 h 1238154"/>
              <a:gd name="connsiteX2" fmla="*/ 105559 w 9111897"/>
              <a:gd name="connsiteY2" fmla="*/ 329147 h 1238154"/>
              <a:gd name="connsiteX3" fmla="*/ 104721 w 9111897"/>
              <a:gd name="connsiteY3" fmla="*/ 342973 h 1238154"/>
              <a:gd name="connsiteX4" fmla="*/ 103502 w 9111897"/>
              <a:gd name="connsiteY4" fmla="*/ 189046 h 1238154"/>
              <a:gd name="connsiteX5" fmla="*/ 444036 w 9111897"/>
              <a:gd name="connsiteY5" fmla="*/ 351529 h 1238154"/>
              <a:gd name="connsiteX6" fmla="*/ 1250547 w 9111897"/>
              <a:gd name="connsiteY6" fmla="*/ 656711 h 1238154"/>
              <a:gd name="connsiteX7" fmla="*/ 2393547 w 9111897"/>
              <a:gd name="connsiteY7" fmla="*/ 818636 h 1238154"/>
              <a:gd name="connsiteX8" fmla="*/ 4088997 w 9111897"/>
              <a:gd name="connsiteY8" fmla="*/ 399536 h 1238154"/>
              <a:gd name="connsiteX9" fmla="*/ 5307403 w 9111897"/>
              <a:gd name="connsiteY9" fmla="*/ 147994 h 1238154"/>
              <a:gd name="connsiteX10" fmla="*/ 6160425 w 9111897"/>
              <a:gd name="connsiteY10" fmla="*/ 25500 h 1238154"/>
              <a:gd name="connsiteX11" fmla="*/ 6777582 w 9111897"/>
              <a:gd name="connsiteY11" fmla="*/ 0 h 1238154"/>
              <a:gd name="connsiteX12" fmla="*/ 7360838 w 9111897"/>
              <a:gd name="connsiteY12" fmla="*/ 15170 h 1238154"/>
              <a:gd name="connsiteX13" fmla="*/ 7809953 w 9111897"/>
              <a:gd name="connsiteY13" fmla="*/ 48282 h 1238154"/>
              <a:gd name="connsiteX14" fmla="*/ 9111897 w 9111897"/>
              <a:gd name="connsiteY14" fmla="*/ 258520 h 1238154"/>
              <a:gd name="connsiteX15" fmla="*/ 8768447 w 9111897"/>
              <a:gd name="connsiteY15" fmla="*/ 1238154 h 1238154"/>
              <a:gd name="connsiteX16" fmla="*/ 8750016 w 9111897"/>
              <a:gd name="connsiteY16" fmla="*/ 515596 h 1238154"/>
              <a:gd name="connsiteX17" fmla="*/ 7556140 w 9111897"/>
              <a:gd name="connsiteY17" fmla="*/ 368328 h 1238154"/>
              <a:gd name="connsiteX18" fmla="*/ 6839345 w 9111897"/>
              <a:gd name="connsiteY18" fmla="*/ 328061 h 1238154"/>
              <a:gd name="connsiteX19" fmla="*/ 6078983 w 9111897"/>
              <a:gd name="connsiteY19" fmla="*/ 326418 h 1238154"/>
              <a:gd name="connsiteX20" fmla="*/ 5133174 w 9111897"/>
              <a:gd name="connsiteY20" fmla="*/ 382373 h 1238154"/>
              <a:gd name="connsiteX21" fmla="*/ 4489721 w 9111897"/>
              <a:gd name="connsiteY21" fmla="*/ 483901 h 1238154"/>
              <a:gd name="connsiteX22" fmla="*/ 3881765 w 9111897"/>
              <a:gd name="connsiteY22" fmla="*/ 600574 h 1238154"/>
              <a:gd name="connsiteX23" fmla="*/ 3065318 w 9111897"/>
              <a:gd name="connsiteY23" fmla="*/ 789048 h 1238154"/>
              <a:gd name="connsiteX24" fmla="*/ 2269623 w 9111897"/>
              <a:gd name="connsiteY24" fmla="*/ 885134 h 1238154"/>
              <a:gd name="connsiteX25" fmla="*/ 1731126 w 9111897"/>
              <a:gd name="connsiteY25" fmla="*/ 852420 h 1238154"/>
              <a:gd name="connsiteX26" fmla="*/ 1087849 w 9111897"/>
              <a:gd name="connsiteY26" fmla="*/ 732100 h 1238154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7576436 w 9111897"/>
              <a:gd name="connsiteY18" fmla="*/ 376686 h 895696"/>
              <a:gd name="connsiteX19" fmla="*/ 6839345 w 9111897"/>
              <a:gd name="connsiteY19" fmla="*/ 328061 h 895696"/>
              <a:gd name="connsiteX20" fmla="*/ 6078983 w 9111897"/>
              <a:gd name="connsiteY20" fmla="*/ 326418 h 895696"/>
              <a:gd name="connsiteX21" fmla="*/ 5133174 w 9111897"/>
              <a:gd name="connsiteY21" fmla="*/ 382373 h 895696"/>
              <a:gd name="connsiteX22" fmla="*/ 4489721 w 9111897"/>
              <a:gd name="connsiteY22" fmla="*/ 483901 h 895696"/>
              <a:gd name="connsiteX23" fmla="*/ 3881765 w 9111897"/>
              <a:gd name="connsiteY23" fmla="*/ 600574 h 895696"/>
              <a:gd name="connsiteX24" fmla="*/ 3065318 w 9111897"/>
              <a:gd name="connsiteY24" fmla="*/ 789048 h 895696"/>
              <a:gd name="connsiteX25" fmla="*/ 2269623 w 9111897"/>
              <a:gd name="connsiteY25" fmla="*/ 885134 h 895696"/>
              <a:gd name="connsiteX26" fmla="*/ 1731126 w 9111897"/>
              <a:gd name="connsiteY26" fmla="*/ 852420 h 895696"/>
              <a:gd name="connsiteX27" fmla="*/ 1087849 w 9111897"/>
              <a:gd name="connsiteY27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7129 w 9111897"/>
              <a:gd name="connsiteY17" fmla="*/ 416813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34923 w 9111897"/>
              <a:gd name="connsiteY12" fmla="*/ 168991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09800 h 873396"/>
              <a:gd name="connsiteX1" fmla="*/ 371294 w 9111897"/>
              <a:gd name="connsiteY1" fmla="*/ 505574 h 873396"/>
              <a:gd name="connsiteX2" fmla="*/ 105559 w 9111897"/>
              <a:gd name="connsiteY2" fmla="*/ 306847 h 873396"/>
              <a:gd name="connsiteX3" fmla="*/ 104721 w 9111897"/>
              <a:gd name="connsiteY3" fmla="*/ 320673 h 873396"/>
              <a:gd name="connsiteX4" fmla="*/ 103502 w 9111897"/>
              <a:gd name="connsiteY4" fmla="*/ 166746 h 873396"/>
              <a:gd name="connsiteX5" fmla="*/ 444036 w 9111897"/>
              <a:gd name="connsiteY5" fmla="*/ 329229 h 873396"/>
              <a:gd name="connsiteX6" fmla="*/ 1250547 w 9111897"/>
              <a:gd name="connsiteY6" fmla="*/ 634411 h 873396"/>
              <a:gd name="connsiteX7" fmla="*/ 2393547 w 9111897"/>
              <a:gd name="connsiteY7" fmla="*/ 796336 h 873396"/>
              <a:gd name="connsiteX8" fmla="*/ 4088997 w 9111897"/>
              <a:gd name="connsiteY8" fmla="*/ 377236 h 873396"/>
              <a:gd name="connsiteX9" fmla="*/ 5307403 w 9111897"/>
              <a:gd name="connsiteY9" fmla="*/ 125694 h 873396"/>
              <a:gd name="connsiteX10" fmla="*/ 6160425 w 9111897"/>
              <a:gd name="connsiteY10" fmla="*/ 3200 h 873396"/>
              <a:gd name="connsiteX11" fmla="*/ 6771104 w 9111897"/>
              <a:gd name="connsiteY11" fmla="*/ 144897 h 873396"/>
              <a:gd name="connsiteX12" fmla="*/ 7334923 w 9111897"/>
              <a:gd name="connsiteY12" fmla="*/ 146691 h 873396"/>
              <a:gd name="connsiteX13" fmla="*/ 7958964 w 9111897"/>
              <a:gd name="connsiteY13" fmla="*/ 173115 h 873396"/>
              <a:gd name="connsiteX14" fmla="*/ 9111897 w 9111897"/>
              <a:gd name="connsiteY14" fmla="*/ 296411 h 873396"/>
              <a:gd name="connsiteX15" fmla="*/ 9111821 w 9111897"/>
              <a:gd name="connsiteY15" fmla="*/ 553757 h 873396"/>
              <a:gd name="connsiteX16" fmla="*/ 8750016 w 9111897"/>
              <a:gd name="connsiteY16" fmla="*/ 493296 h 873396"/>
              <a:gd name="connsiteX17" fmla="*/ 8120651 w 9111897"/>
              <a:gd name="connsiteY17" fmla="*/ 407888 h 873396"/>
              <a:gd name="connsiteX18" fmla="*/ 7556140 w 9111897"/>
              <a:gd name="connsiteY18" fmla="*/ 346028 h 873396"/>
              <a:gd name="connsiteX19" fmla="*/ 7576436 w 9111897"/>
              <a:gd name="connsiteY19" fmla="*/ 354386 h 873396"/>
              <a:gd name="connsiteX20" fmla="*/ 6839345 w 9111897"/>
              <a:gd name="connsiteY20" fmla="*/ 305761 h 873396"/>
              <a:gd name="connsiteX21" fmla="*/ 6001238 w 9111897"/>
              <a:gd name="connsiteY21" fmla="*/ 310806 h 873396"/>
              <a:gd name="connsiteX22" fmla="*/ 5139654 w 9111897"/>
              <a:gd name="connsiteY22" fmla="*/ 366761 h 873396"/>
              <a:gd name="connsiteX23" fmla="*/ 4489721 w 9111897"/>
              <a:gd name="connsiteY23" fmla="*/ 461601 h 873396"/>
              <a:gd name="connsiteX24" fmla="*/ 3881765 w 9111897"/>
              <a:gd name="connsiteY24" fmla="*/ 578274 h 873396"/>
              <a:gd name="connsiteX25" fmla="*/ 3065318 w 9111897"/>
              <a:gd name="connsiteY25" fmla="*/ 766748 h 873396"/>
              <a:gd name="connsiteX26" fmla="*/ 2269623 w 9111897"/>
              <a:gd name="connsiteY26" fmla="*/ 862834 h 873396"/>
              <a:gd name="connsiteX27" fmla="*/ 1731126 w 9111897"/>
              <a:gd name="connsiteY27" fmla="*/ 830120 h 873396"/>
              <a:gd name="connsiteX28" fmla="*/ 1087849 w 9111897"/>
              <a:gd name="connsiteY28" fmla="*/ 709800 h 873396"/>
              <a:gd name="connsiteX0" fmla="*/ 1087849 w 9111897"/>
              <a:gd name="connsiteY0" fmla="*/ 619694 h 783290"/>
              <a:gd name="connsiteX1" fmla="*/ 371294 w 9111897"/>
              <a:gd name="connsiteY1" fmla="*/ 415468 h 783290"/>
              <a:gd name="connsiteX2" fmla="*/ 105559 w 9111897"/>
              <a:gd name="connsiteY2" fmla="*/ 216741 h 783290"/>
              <a:gd name="connsiteX3" fmla="*/ 104721 w 9111897"/>
              <a:gd name="connsiteY3" fmla="*/ 230567 h 783290"/>
              <a:gd name="connsiteX4" fmla="*/ 103502 w 9111897"/>
              <a:gd name="connsiteY4" fmla="*/ 76640 h 783290"/>
              <a:gd name="connsiteX5" fmla="*/ 444036 w 9111897"/>
              <a:gd name="connsiteY5" fmla="*/ 239123 h 783290"/>
              <a:gd name="connsiteX6" fmla="*/ 1250547 w 9111897"/>
              <a:gd name="connsiteY6" fmla="*/ 544305 h 783290"/>
              <a:gd name="connsiteX7" fmla="*/ 2393547 w 9111897"/>
              <a:gd name="connsiteY7" fmla="*/ 706230 h 783290"/>
              <a:gd name="connsiteX8" fmla="*/ 4088997 w 9111897"/>
              <a:gd name="connsiteY8" fmla="*/ 287130 h 783290"/>
              <a:gd name="connsiteX9" fmla="*/ 5307403 w 9111897"/>
              <a:gd name="connsiteY9" fmla="*/ 35588 h 783290"/>
              <a:gd name="connsiteX10" fmla="*/ 6166905 w 9111897"/>
              <a:gd name="connsiteY10" fmla="*/ 73603 h 783290"/>
              <a:gd name="connsiteX11" fmla="*/ 6771104 w 9111897"/>
              <a:gd name="connsiteY11" fmla="*/ 54791 h 783290"/>
              <a:gd name="connsiteX12" fmla="*/ 7334923 w 9111897"/>
              <a:gd name="connsiteY12" fmla="*/ 56585 h 783290"/>
              <a:gd name="connsiteX13" fmla="*/ 7958964 w 9111897"/>
              <a:gd name="connsiteY13" fmla="*/ 83009 h 783290"/>
              <a:gd name="connsiteX14" fmla="*/ 9111897 w 9111897"/>
              <a:gd name="connsiteY14" fmla="*/ 206305 h 783290"/>
              <a:gd name="connsiteX15" fmla="*/ 9111821 w 9111897"/>
              <a:gd name="connsiteY15" fmla="*/ 463651 h 783290"/>
              <a:gd name="connsiteX16" fmla="*/ 8750016 w 9111897"/>
              <a:gd name="connsiteY16" fmla="*/ 403190 h 783290"/>
              <a:gd name="connsiteX17" fmla="*/ 8120651 w 9111897"/>
              <a:gd name="connsiteY17" fmla="*/ 317782 h 783290"/>
              <a:gd name="connsiteX18" fmla="*/ 7556140 w 9111897"/>
              <a:gd name="connsiteY18" fmla="*/ 255922 h 783290"/>
              <a:gd name="connsiteX19" fmla="*/ 7576436 w 9111897"/>
              <a:gd name="connsiteY19" fmla="*/ 264280 h 783290"/>
              <a:gd name="connsiteX20" fmla="*/ 6839345 w 9111897"/>
              <a:gd name="connsiteY20" fmla="*/ 215655 h 783290"/>
              <a:gd name="connsiteX21" fmla="*/ 6001238 w 9111897"/>
              <a:gd name="connsiteY21" fmla="*/ 220700 h 783290"/>
              <a:gd name="connsiteX22" fmla="*/ 5139654 w 9111897"/>
              <a:gd name="connsiteY22" fmla="*/ 276655 h 783290"/>
              <a:gd name="connsiteX23" fmla="*/ 4489721 w 9111897"/>
              <a:gd name="connsiteY23" fmla="*/ 371495 h 783290"/>
              <a:gd name="connsiteX24" fmla="*/ 3881765 w 9111897"/>
              <a:gd name="connsiteY24" fmla="*/ 488168 h 783290"/>
              <a:gd name="connsiteX25" fmla="*/ 3065318 w 9111897"/>
              <a:gd name="connsiteY25" fmla="*/ 676642 h 783290"/>
              <a:gd name="connsiteX26" fmla="*/ 2269623 w 9111897"/>
              <a:gd name="connsiteY26" fmla="*/ 772728 h 783290"/>
              <a:gd name="connsiteX27" fmla="*/ 1731126 w 9111897"/>
              <a:gd name="connsiteY27" fmla="*/ 740014 h 783290"/>
              <a:gd name="connsiteX28" fmla="*/ 1087849 w 9111897"/>
              <a:gd name="connsiteY28" fmla="*/ 619694 h 783290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088997 w 9111897"/>
              <a:gd name="connsiteY8" fmla="*/ 278052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00026 w 9111897"/>
              <a:gd name="connsiteY7" fmla="*/ 503205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2984 w 9111897"/>
              <a:gd name="connsiteY7" fmla="*/ 68377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30591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40288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31111 w 9111897"/>
              <a:gd name="connsiteY6" fmla="*/ 588729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107286 w 9131334"/>
              <a:gd name="connsiteY0" fmla="*/ 564903 h 728499"/>
              <a:gd name="connsiteX1" fmla="*/ 390731 w 9131334"/>
              <a:gd name="connsiteY1" fmla="*/ 360677 h 728499"/>
              <a:gd name="connsiteX2" fmla="*/ 124996 w 9131334"/>
              <a:gd name="connsiteY2" fmla="*/ 161950 h 728499"/>
              <a:gd name="connsiteX3" fmla="*/ 124158 w 9131334"/>
              <a:gd name="connsiteY3" fmla="*/ 175776 h 728499"/>
              <a:gd name="connsiteX4" fmla="*/ 122939 w 9131334"/>
              <a:gd name="connsiteY4" fmla="*/ 21849 h 728499"/>
              <a:gd name="connsiteX5" fmla="*/ 444036 w 9131334"/>
              <a:gd name="connsiteY5" fmla="*/ 284650 h 728499"/>
              <a:gd name="connsiteX6" fmla="*/ 1250548 w 9131334"/>
              <a:gd name="connsiteY6" fmla="*/ 543016 h 728499"/>
              <a:gd name="connsiteX7" fmla="*/ 2438899 w 9131334"/>
              <a:gd name="connsiteY7" fmla="*/ 678190 h 728499"/>
              <a:gd name="connsiteX8" fmla="*/ 4121391 w 9131334"/>
              <a:gd name="connsiteY8" fmla="*/ 312593 h 728499"/>
              <a:gd name="connsiteX9" fmla="*/ 5326840 w 9131334"/>
              <a:gd name="connsiteY9" fmla="*/ 87803 h 728499"/>
              <a:gd name="connsiteX10" fmla="*/ 6186342 w 9131334"/>
              <a:gd name="connsiteY10" fmla="*/ 18812 h 728499"/>
              <a:gd name="connsiteX11" fmla="*/ 6790541 w 9131334"/>
              <a:gd name="connsiteY11" fmla="*/ 0 h 728499"/>
              <a:gd name="connsiteX12" fmla="*/ 7354360 w 9131334"/>
              <a:gd name="connsiteY12" fmla="*/ 1794 h 728499"/>
              <a:gd name="connsiteX13" fmla="*/ 7978401 w 9131334"/>
              <a:gd name="connsiteY13" fmla="*/ 28218 h 728499"/>
              <a:gd name="connsiteX14" fmla="*/ 9131334 w 9131334"/>
              <a:gd name="connsiteY14" fmla="*/ 151514 h 728499"/>
              <a:gd name="connsiteX15" fmla="*/ 9131258 w 9131334"/>
              <a:gd name="connsiteY15" fmla="*/ 408860 h 728499"/>
              <a:gd name="connsiteX16" fmla="*/ 8769453 w 9131334"/>
              <a:gd name="connsiteY16" fmla="*/ 348399 h 728499"/>
              <a:gd name="connsiteX17" fmla="*/ 8140088 w 9131334"/>
              <a:gd name="connsiteY17" fmla="*/ 262991 h 728499"/>
              <a:gd name="connsiteX18" fmla="*/ 7575577 w 9131334"/>
              <a:gd name="connsiteY18" fmla="*/ 201131 h 728499"/>
              <a:gd name="connsiteX19" fmla="*/ 7595873 w 9131334"/>
              <a:gd name="connsiteY19" fmla="*/ 209489 h 728499"/>
              <a:gd name="connsiteX20" fmla="*/ 6858782 w 9131334"/>
              <a:gd name="connsiteY20" fmla="*/ 160864 h 728499"/>
              <a:gd name="connsiteX21" fmla="*/ 6020675 w 9131334"/>
              <a:gd name="connsiteY21" fmla="*/ 165909 h 728499"/>
              <a:gd name="connsiteX22" fmla="*/ 5159091 w 9131334"/>
              <a:gd name="connsiteY22" fmla="*/ 221864 h 728499"/>
              <a:gd name="connsiteX23" fmla="*/ 4509158 w 9131334"/>
              <a:gd name="connsiteY23" fmla="*/ 316704 h 728499"/>
              <a:gd name="connsiteX24" fmla="*/ 3901202 w 9131334"/>
              <a:gd name="connsiteY24" fmla="*/ 433377 h 728499"/>
              <a:gd name="connsiteX25" fmla="*/ 3084755 w 9131334"/>
              <a:gd name="connsiteY25" fmla="*/ 621851 h 728499"/>
              <a:gd name="connsiteX26" fmla="*/ 2289060 w 9131334"/>
              <a:gd name="connsiteY26" fmla="*/ 717937 h 728499"/>
              <a:gd name="connsiteX27" fmla="*/ 1750563 w 9131334"/>
              <a:gd name="connsiteY27" fmla="*/ 685223 h 728499"/>
              <a:gd name="connsiteX28" fmla="*/ 1107286 w 9131334"/>
              <a:gd name="connsiteY28" fmla="*/ 564903 h 728499"/>
              <a:gd name="connsiteX0" fmla="*/ 1081370 w 9105418"/>
              <a:gd name="connsiteY0" fmla="*/ 590553 h 754149"/>
              <a:gd name="connsiteX1" fmla="*/ 364815 w 9105418"/>
              <a:gd name="connsiteY1" fmla="*/ 386327 h 754149"/>
              <a:gd name="connsiteX2" fmla="*/ 99080 w 9105418"/>
              <a:gd name="connsiteY2" fmla="*/ 187600 h 754149"/>
              <a:gd name="connsiteX3" fmla="*/ 98242 w 9105418"/>
              <a:gd name="connsiteY3" fmla="*/ 201426 h 754149"/>
              <a:gd name="connsiteX4" fmla="*/ 97023 w 9105418"/>
              <a:gd name="connsiteY4" fmla="*/ 47499 h 754149"/>
              <a:gd name="connsiteX5" fmla="*/ 444036 w 9105418"/>
              <a:gd name="connsiteY5" fmla="*/ 230045 h 754149"/>
              <a:gd name="connsiteX6" fmla="*/ 1224632 w 9105418"/>
              <a:gd name="connsiteY6" fmla="*/ 568666 h 754149"/>
              <a:gd name="connsiteX7" fmla="*/ 2412983 w 9105418"/>
              <a:gd name="connsiteY7" fmla="*/ 703840 h 754149"/>
              <a:gd name="connsiteX8" fmla="*/ 4095475 w 9105418"/>
              <a:gd name="connsiteY8" fmla="*/ 338243 h 754149"/>
              <a:gd name="connsiteX9" fmla="*/ 5300924 w 9105418"/>
              <a:gd name="connsiteY9" fmla="*/ 113453 h 754149"/>
              <a:gd name="connsiteX10" fmla="*/ 6160426 w 9105418"/>
              <a:gd name="connsiteY10" fmla="*/ 44462 h 754149"/>
              <a:gd name="connsiteX11" fmla="*/ 6764625 w 9105418"/>
              <a:gd name="connsiteY11" fmla="*/ 25650 h 754149"/>
              <a:gd name="connsiteX12" fmla="*/ 7328444 w 9105418"/>
              <a:gd name="connsiteY12" fmla="*/ 27444 h 754149"/>
              <a:gd name="connsiteX13" fmla="*/ 7952485 w 9105418"/>
              <a:gd name="connsiteY13" fmla="*/ 53868 h 754149"/>
              <a:gd name="connsiteX14" fmla="*/ 9105418 w 9105418"/>
              <a:gd name="connsiteY14" fmla="*/ 177164 h 754149"/>
              <a:gd name="connsiteX15" fmla="*/ 9105342 w 9105418"/>
              <a:gd name="connsiteY15" fmla="*/ 434510 h 754149"/>
              <a:gd name="connsiteX16" fmla="*/ 8743537 w 9105418"/>
              <a:gd name="connsiteY16" fmla="*/ 374049 h 754149"/>
              <a:gd name="connsiteX17" fmla="*/ 8114172 w 9105418"/>
              <a:gd name="connsiteY17" fmla="*/ 288641 h 754149"/>
              <a:gd name="connsiteX18" fmla="*/ 7549661 w 9105418"/>
              <a:gd name="connsiteY18" fmla="*/ 226781 h 754149"/>
              <a:gd name="connsiteX19" fmla="*/ 7569957 w 9105418"/>
              <a:gd name="connsiteY19" fmla="*/ 235139 h 754149"/>
              <a:gd name="connsiteX20" fmla="*/ 6832866 w 9105418"/>
              <a:gd name="connsiteY20" fmla="*/ 186514 h 754149"/>
              <a:gd name="connsiteX21" fmla="*/ 5994759 w 9105418"/>
              <a:gd name="connsiteY21" fmla="*/ 191559 h 754149"/>
              <a:gd name="connsiteX22" fmla="*/ 5133175 w 9105418"/>
              <a:gd name="connsiteY22" fmla="*/ 247514 h 754149"/>
              <a:gd name="connsiteX23" fmla="*/ 4483242 w 9105418"/>
              <a:gd name="connsiteY23" fmla="*/ 342354 h 754149"/>
              <a:gd name="connsiteX24" fmla="*/ 3875286 w 9105418"/>
              <a:gd name="connsiteY24" fmla="*/ 459027 h 754149"/>
              <a:gd name="connsiteX25" fmla="*/ 3058839 w 9105418"/>
              <a:gd name="connsiteY25" fmla="*/ 647501 h 754149"/>
              <a:gd name="connsiteX26" fmla="*/ 2263144 w 9105418"/>
              <a:gd name="connsiteY26" fmla="*/ 743587 h 754149"/>
              <a:gd name="connsiteX27" fmla="*/ 1724647 w 9105418"/>
              <a:gd name="connsiteY27" fmla="*/ 710873 h 754149"/>
              <a:gd name="connsiteX28" fmla="*/ 1081370 w 9105418"/>
              <a:gd name="connsiteY28" fmla="*/ 590553 h 75414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857982 w 9079502"/>
              <a:gd name="connsiteY6" fmla="*/ 456938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16290 w 9079502"/>
              <a:gd name="connsiteY6" fmla="*/ 477001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5613 h 1212470"/>
              <a:gd name="connsiteX1" fmla="*/ 338899 w 9079502"/>
              <a:gd name="connsiteY1" fmla="*/ 361387 h 1212470"/>
              <a:gd name="connsiteX2" fmla="*/ 73164 w 9079502"/>
              <a:gd name="connsiteY2" fmla="*/ 162660 h 1212470"/>
              <a:gd name="connsiteX3" fmla="*/ 72326 w 9079502"/>
              <a:gd name="connsiteY3" fmla="*/ 176486 h 1212470"/>
              <a:gd name="connsiteX4" fmla="*/ 74055 w 9079502"/>
              <a:gd name="connsiteY4" fmla="*/ 1186815 h 1212470"/>
              <a:gd name="connsiteX5" fmla="*/ 71107 w 9079502"/>
              <a:gd name="connsiteY5" fmla="*/ 22559 h 1212470"/>
              <a:gd name="connsiteX6" fmla="*/ 444036 w 9079502"/>
              <a:gd name="connsiteY6" fmla="*/ 305425 h 1212470"/>
              <a:gd name="connsiteX7" fmla="*/ 942205 w 9079502"/>
              <a:gd name="connsiteY7" fmla="*/ 471022 h 1212470"/>
              <a:gd name="connsiteX8" fmla="*/ 1263503 w 9079502"/>
              <a:gd name="connsiteY8" fmla="*/ 557102 h 1212470"/>
              <a:gd name="connsiteX9" fmla="*/ 2387067 w 9079502"/>
              <a:gd name="connsiteY9" fmla="*/ 678900 h 1212470"/>
              <a:gd name="connsiteX10" fmla="*/ 4069559 w 9079502"/>
              <a:gd name="connsiteY10" fmla="*/ 313303 h 1212470"/>
              <a:gd name="connsiteX11" fmla="*/ 5275008 w 9079502"/>
              <a:gd name="connsiteY11" fmla="*/ 88513 h 1212470"/>
              <a:gd name="connsiteX12" fmla="*/ 6134510 w 9079502"/>
              <a:gd name="connsiteY12" fmla="*/ 19522 h 1212470"/>
              <a:gd name="connsiteX13" fmla="*/ 6738709 w 9079502"/>
              <a:gd name="connsiteY13" fmla="*/ 710 h 1212470"/>
              <a:gd name="connsiteX14" fmla="*/ 7302528 w 9079502"/>
              <a:gd name="connsiteY14" fmla="*/ 2504 h 1212470"/>
              <a:gd name="connsiteX15" fmla="*/ 7926569 w 9079502"/>
              <a:gd name="connsiteY15" fmla="*/ 28928 h 1212470"/>
              <a:gd name="connsiteX16" fmla="*/ 9079502 w 9079502"/>
              <a:gd name="connsiteY16" fmla="*/ 152224 h 1212470"/>
              <a:gd name="connsiteX17" fmla="*/ 9079426 w 9079502"/>
              <a:gd name="connsiteY17" fmla="*/ 409570 h 1212470"/>
              <a:gd name="connsiteX18" fmla="*/ 8717621 w 9079502"/>
              <a:gd name="connsiteY18" fmla="*/ 349109 h 1212470"/>
              <a:gd name="connsiteX19" fmla="*/ 8088256 w 9079502"/>
              <a:gd name="connsiteY19" fmla="*/ 263701 h 1212470"/>
              <a:gd name="connsiteX20" fmla="*/ 7523745 w 9079502"/>
              <a:gd name="connsiteY20" fmla="*/ 201841 h 1212470"/>
              <a:gd name="connsiteX21" fmla="*/ 7544041 w 9079502"/>
              <a:gd name="connsiteY21" fmla="*/ 210199 h 1212470"/>
              <a:gd name="connsiteX22" fmla="*/ 6806950 w 9079502"/>
              <a:gd name="connsiteY22" fmla="*/ 161574 h 1212470"/>
              <a:gd name="connsiteX23" fmla="*/ 5968843 w 9079502"/>
              <a:gd name="connsiteY23" fmla="*/ 166619 h 1212470"/>
              <a:gd name="connsiteX24" fmla="*/ 5107259 w 9079502"/>
              <a:gd name="connsiteY24" fmla="*/ 222574 h 1212470"/>
              <a:gd name="connsiteX25" fmla="*/ 4457326 w 9079502"/>
              <a:gd name="connsiteY25" fmla="*/ 317414 h 1212470"/>
              <a:gd name="connsiteX26" fmla="*/ 3849370 w 9079502"/>
              <a:gd name="connsiteY26" fmla="*/ 434087 h 1212470"/>
              <a:gd name="connsiteX27" fmla="*/ 3032923 w 9079502"/>
              <a:gd name="connsiteY27" fmla="*/ 622561 h 1212470"/>
              <a:gd name="connsiteX28" fmla="*/ 2237228 w 9079502"/>
              <a:gd name="connsiteY28" fmla="*/ 718647 h 1212470"/>
              <a:gd name="connsiteX29" fmla="*/ 1698731 w 9079502"/>
              <a:gd name="connsiteY29" fmla="*/ 685933 h 1212470"/>
              <a:gd name="connsiteX30" fmla="*/ 1055454 w 9079502"/>
              <a:gd name="connsiteY30" fmla="*/ 565613 h 1212470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611510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163895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275516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21849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182358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48919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115246 w 9007024"/>
              <a:gd name="connsiteY3" fmla="*/ 122168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62296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774477 w 9007024"/>
              <a:gd name="connsiteY8" fmla="*/ 570632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826307 w 9007024"/>
              <a:gd name="connsiteY8" fmla="*/ 604071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770273 w 9007024"/>
              <a:gd name="connsiteY7" fmla="*/ 670949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78564 h 742160"/>
              <a:gd name="connsiteX1" fmla="*/ 266421 w 9007024"/>
              <a:gd name="connsiteY1" fmla="*/ 374338 h 742160"/>
              <a:gd name="connsiteX2" fmla="*/ 686 w 9007024"/>
              <a:gd name="connsiteY2" fmla="*/ 287232 h 742160"/>
              <a:gd name="connsiteX3" fmla="*/ 270736 w 9007024"/>
              <a:gd name="connsiteY3" fmla="*/ 0 h 742160"/>
              <a:gd name="connsiteX4" fmla="*/ 371558 w 9007024"/>
              <a:gd name="connsiteY4" fmla="*/ 318376 h 742160"/>
              <a:gd name="connsiteX5" fmla="*/ 869727 w 9007024"/>
              <a:gd name="connsiteY5" fmla="*/ 483973 h 742160"/>
              <a:gd name="connsiteX6" fmla="*/ 1191025 w 9007024"/>
              <a:gd name="connsiteY6" fmla="*/ 570053 h 742160"/>
              <a:gd name="connsiteX7" fmla="*/ 1841539 w 9007024"/>
              <a:gd name="connsiteY7" fmla="*/ 671234 h 742160"/>
              <a:gd name="connsiteX8" fmla="*/ 2301631 w 9007024"/>
              <a:gd name="connsiteY8" fmla="*/ 685163 h 742160"/>
              <a:gd name="connsiteX9" fmla="*/ 2968839 w 9007024"/>
              <a:gd name="connsiteY9" fmla="*/ 584293 h 742160"/>
              <a:gd name="connsiteX10" fmla="*/ 3997081 w 9007024"/>
              <a:gd name="connsiteY10" fmla="*/ 326254 h 742160"/>
              <a:gd name="connsiteX11" fmla="*/ 5202530 w 9007024"/>
              <a:gd name="connsiteY11" fmla="*/ 101464 h 742160"/>
              <a:gd name="connsiteX12" fmla="*/ 6062032 w 9007024"/>
              <a:gd name="connsiteY12" fmla="*/ 32473 h 742160"/>
              <a:gd name="connsiteX13" fmla="*/ 6666231 w 9007024"/>
              <a:gd name="connsiteY13" fmla="*/ 13661 h 742160"/>
              <a:gd name="connsiteX14" fmla="*/ 7230050 w 9007024"/>
              <a:gd name="connsiteY14" fmla="*/ 15455 h 742160"/>
              <a:gd name="connsiteX15" fmla="*/ 7854091 w 9007024"/>
              <a:gd name="connsiteY15" fmla="*/ 41879 h 742160"/>
              <a:gd name="connsiteX16" fmla="*/ 9007024 w 9007024"/>
              <a:gd name="connsiteY16" fmla="*/ 165175 h 742160"/>
              <a:gd name="connsiteX17" fmla="*/ 9006948 w 9007024"/>
              <a:gd name="connsiteY17" fmla="*/ 422521 h 742160"/>
              <a:gd name="connsiteX18" fmla="*/ 8645143 w 9007024"/>
              <a:gd name="connsiteY18" fmla="*/ 362060 h 742160"/>
              <a:gd name="connsiteX19" fmla="*/ 8015778 w 9007024"/>
              <a:gd name="connsiteY19" fmla="*/ 276652 h 742160"/>
              <a:gd name="connsiteX20" fmla="*/ 7451267 w 9007024"/>
              <a:gd name="connsiteY20" fmla="*/ 214792 h 742160"/>
              <a:gd name="connsiteX21" fmla="*/ 7471563 w 9007024"/>
              <a:gd name="connsiteY21" fmla="*/ 223150 h 742160"/>
              <a:gd name="connsiteX22" fmla="*/ 6734472 w 9007024"/>
              <a:gd name="connsiteY22" fmla="*/ 174525 h 742160"/>
              <a:gd name="connsiteX23" fmla="*/ 5896365 w 9007024"/>
              <a:gd name="connsiteY23" fmla="*/ 179570 h 742160"/>
              <a:gd name="connsiteX24" fmla="*/ 5034781 w 9007024"/>
              <a:gd name="connsiteY24" fmla="*/ 235525 h 742160"/>
              <a:gd name="connsiteX25" fmla="*/ 4384848 w 9007024"/>
              <a:gd name="connsiteY25" fmla="*/ 330365 h 742160"/>
              <a:gd name="connsiteX26" fmla="*/ 3776892 w 9007024"/>
              <a:gd name="connsiteY26" fmla="*/ 447038 h 742160"/>
              <a:gd name="connsiteX27" fmla="*/ 2960445 w 9007024"/>
              <a:gd name="connsiteY27" fmla="*/ 635512 h 742160"/>
              <a:gd name="connsiteX28" fmla="*/ 2164750 w 9007024"/>
              <a:gd name="connsiteY28" fmla="*/ 731598 h 742160"/>
              <a:gd name="connsiteX29" fmla="*/ 1626253 w 9007024"/>
              <a:gd name="connsiteY29" fmla="*/ 698884 h 742160"/>
              <a:gd name="connsiteX30" fmla="*/ 982976 w 9007024"/>
              <a:gd name="connsiteY30" fmla="*/ 578564 h 742160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4108696 w 9008396"/>
              <a:gd name="connsiteY10" fmla="*/ 285650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74100 h 737696"/>
              <a:gd name="connsiteX1" fmla="*/ 267793 w 9008396"/>
              <a:gd name="connsiteY1" fmla="*/ 369874 h 737696"/>
              <a:gd name="connsiteX2" fmla="*/ 2058 w 9008396"/>
              <a:gd name="connsiteY2" fmla="*/ 282768 h 737696"/>
              <a:gd name="connsiteX3" fmla="*/ 0 w 9008396"/>
              <a:gd name="connsiteY3" fmla="*/ 169420 h 737696"/>
              <a:gd name="connsiteX4" fmla="*/ 372930 w 9008396"/>
              <a:gd name="connsiteY4" fmla="*/ 313912 h 737696"/>
              <a:gd name="connsiteX5" fmla="*/ 871099 w 9008396"/>
              <a:gd name="connsiteY5" fmla="*/ 479509 h 737696"/>
              <a:gd name="connsiteX6" fmla="*/ 1192397 w 9008396"/>
              <a:gd name="connsiteY6" fmla="*/ 565589 h 737696"/>
              <a:gd name="connsiteX7" fmla="*/ 1842911 w 9008396"/>
              <a:gd name="connsiteY7" fmla="*/ 666770 h 737696"/>
              <a:gd name="connsiteX8" fmla="*/ 2303003 w 9008396"/>
              <a:gd name="connsiteY8" fmla="*/ 680699 h 737696"/>
              <a:gd name="connsiteX9" fmla="*/ 2970211 w 9008396"/>
              <a:gd name="connsiteY9" fmla="*/ 579829 h 737696"/>
              <a:gd name="connsiteX10" fmla="*/ 4108696 w 9008396"/>
              <a:gd name="connsiteY10" fmla="*/ 294847 h 737696"/>
              <a:gd name="connsiteX11" fmla="*/ 5203902 w 9008396"/>
              <a:gd name="connsiteY11" fmla="*/ 97000 h 737696"/>
              <a:gd name="connsiteX12" fmla="*/ 6108755 w 9008396"/>
              <a:gd name="connsiteY12" fmla="*/ 14633 h 737696"/>
              <a:gd name="connsiteX13" fmla="*/ 6667603 w 9008396"/>
              <a:gd name="connsiteY13" fmla="*/ 9197 h 737696"/>
              <a:gd name="connsiteX14" fmla="*/ 7231422 w 9008396"/>
              <a:gd name="connsiteY14" fmla="*/ 10991 h 737696"/>
              <a:gd name="connsiteX15" fmla="*/ 7855463 w 9008396"/>
              <a:gd name="connsiteY15" fmla="*/ 37415 h 737696"/>
              <a:gd name="connsiteX16" fmla="*/ 9008396 w 9008396"/>
              <a:gd name="connsiteY16" fmla="*/ 160711 h 737696"/>
              <a:gd name="connsiteX17" fmla="*/ 9008320 w 9008396"/>
              <a:gd name="connsiteY17" fmla="*/ 418057 h 737696"/>
              <a:gd name="connsiteX18" fmla="*/ 8646515 w 9008396"/>
              <a:gd name="connsiteY18" fmla="*/ 357596 h 737696"/>
              <a:gd name="connsiteX19" fmla="*/ 8017150 w 9008396"/>
              <a:gd name="connsiteY19" fmla="*/ 272188 h 737696"/>
              <a:gd name="connsiteX20" fmla="*/ 7452639 w 9008396"/>
              <a:gd name="connsiteY20" fmla="*/ 210328 h 737696"/>
              <a:gd name="connsiteX21" fmla="*/ 7472935 w 9008396"/>
              <a:gd name="connsiteY21" fmla="*/ 218686 h 737696"/>
              <a:gd name="connsiteX22" fmla="*/ 6735844 w 9008396"/>
              <a:gd name="connsiteY22" fmla="*/ 170061 h 737696"/>
              <a:gd name="connsiteX23" fmla="*/ 5897737 w 9008396"/>
              <a:gd name="connsiteY23" fmla="*/ 175106 h 737696"/>
              <a:gd name="connsiteX24" fmla="*/ 5036153 w 9008396"/>
              <a:gd name="connsiteY24" fmla="*/ 231061 h 737696"/>
              <a:gd name="connsiteX25" fmla="*/ 4386220 w 9008396"/>
              <a:gd name="connsiteY25" fmla="*/ 325901 h 737696"/>
              <a:gd name="connsiteX26" fmla="*/ 3778264 w 9008396"/>
              <a:gd name="connsiteY26" fmla="*/ 442574 h 737696"/>
              <a:gd name="connsiteX27" fmla="*/ 2961817 w 9008396"/>
              <a:gd name="connsiteY27" fmla="*/ 631048 h 737696"/>
              <a:gd name="connsiteX28" fmla="*/ 2166122 w 9008396"/>
              <a:gd name="connsiteY28" fmla="*/ 727134 h 737696"/>
              <a:gd name="connsiteX29" fmla="*/ 1627625 w 9008396"/>
              <a:gd name="connsiteY29" fmla="*/ 694420 h 737696"/>
              <a:gd name="connsiteX30" fmla="*/ 984348 w 9008396"/>
              <a:gd name="connsiteY30" fmla="*/ 574100 h 737696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627625 w 9008396"/>
              <a:gd name="connsiteY29" fmla="*/ 698598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9504 w 9008396"/>
              <a:gd name="connsiteY29" fmla="*/ 679246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0123 w 9008396"/>
              <a:gd name="connsiteY29" fmla="*/ 691350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834282 w 9008396"/>
              <a:gd name="connsiteY0" fmla="*/ 551664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834282 w 9008396"/>
              <a:gd name="connsiteY29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372930 w 9008396"/>
              <a:gd name="connsiteY3" fmla="*/ 318090 h 731312"/>
              <a:gd name="connsiteX4" fmla="*/ 871099 w 9008396"/>
              <a:gd name="connsiteY4" fmla="*/ 483687 h 731312"/>
              <a:gd name="connsiteX5" fmla="*/ 1192397 w 9008396"/>
              <a:gd name="connsiteY5" fmla="*/ 569767 h 731312"/>
              <a:gd name="connsiteX6" fmla="*/ 1842911 w 9008396"/>
              <a:gd name="connsiteY6" fmla="*/ 670948 h 731312"/>
              <a:gd name="connsiteX7" fmla="*/ 2303003 w 9008396"/>
              <a:gd name="connsiteY7" fmla="*/ 684877 h 731312"/>
              <a:gd name="connsiteX8" fmla="*/ 2970211 w 9008396"/>
              <a:gd name="connsiteY8" fmla="*/ 584007 h 731312"/>
              <a:gd name="connsiteX9" fmla="*/ 4108696 w 9008396"/>
              <a:gd name="connsiteY9" fmla="*/ 299025 h 731312"/>
              <a:gd name="connsiteX10" fmla="*/ 5203902 w 9008396"/>
              <a:gd name="connsiteY10" fmla="*/ 101178 h 731312"/>
              <a:gd name="connsiteX11" fmla="*/ 6108755 w 9008396"/>
              <a:gd name="connsiteY11" fmla="*/ 18811 h 731312"/>
              <a:gd name="connsiteX12" fmla="*/ 6706475 w 9008396"/>
              <a:gd name="connsiteY12" fmla="*/ 0 h 731312"/>
              <a:gd name="connsiteX13" fmla="*/ 7231422 w 9008396"/>
              <a:gd name="connsiteY13" fmla="*/ 15169 h 731312"/>
              <a:gd name="connsiteX14" fmla="*/ 7855463 w 9008396"/>
              <a:gd name="connsiteY14" fmla="*/ 41593 h 731312"/>
              <a:gd name="connsiteX15" fmla="*/ 9008396 w 9008396"/>
              <a:gd name="connsiteY15" fmla="*/ 164889 h 731312"/>
              <a:gd name="connsiteX16" fmla="*/ 9008320 w 9008396"/>
              <a:gd name="connsiteY16" fmla="*/ 422235 h 731312"/>
              <a:gd name="connsiteX17" fmla="*/ 8646515 w 9008396"/>
              <a:gd name="connsiteY17" fmla="*/ 361774 h 731312"/>
              <a:gd name="connsiteX18" fmla="*/ 8017150 w 9008396"/>
              <a:gd name="connsiteY18" fmla="*/ 276366 h 731312"/>
              <a:gd name="connsiteX19" fmla="*/ 7452639 w 9008396"/>
              <a:gd name="connsiteY19" fmla="*/ 214506 h 731312"/>
              <a:gd name="connsiteX20" fmla="*/ 7472935 w 9008396"/>
              <a:gd name="connsiteY20" fmla="*/ 222864 h 731312"/>
              <a:gd name="connsiteX21" fmla="*/ 6735844 w 9008396"/>
              <a:gd name="connsiteY21" fmla="*/ 174239 h 731312"/>
              <a:gd name="connsiteX22" fmla="*/ 5897737 w 9008396"/>
              <a:gd name="connsiteY22" fmla="*/ 179284 h 731312"/>
              <a:gd name="connsiteX23" fmla="*/ 5036153 w 9008396"/>
              <a:gd name="connsiteY23" fmla="*/ 235239 h 731312"/>
              <a:gd name="connsiteX24" fmla="*/ 4386220 w 9008396"/>
              <a:gd name="connsiteY24" fmla="*/ 330079 h 731312"/>
              <a:gd name="connsiteX25" fmla="*/ 3778264 w 9008396"/>
              <a:gd name="connsiteY25" fmla="*/ 446752 h 731312"/>
              <a:gd name="connsiteX26" fmla="*/ 2961817 w 9008396"/>
              <a:gd name="connsiteY26" fmla="*/ 635226 h 731312"/>
              <a:gd name="connsiteX27" fmla="*/ 2166122 w 9008396"/>
              <a:gd name="connsiteY27" fmla="*/ 731312 h 731312"/>
              <a:gd name="connsiteX28" fmla="*/ 834282 w 9008396"/>
              <a:gd name="connsiteY28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24" fmla="*/ 7542693 w 9008396"/>
              <a:gd name="connsiteY24" fmla="*/ 307467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372493 h 880941"/>
              <a:gd name="connsiteX1" fmla="*/ 5897737 w 9008396"/>
              <a:gd name="connsiteY1" fmla="*/ 328913 h 880941"/>
              <a:gd name="connsiteX2" fmla="*/ 4386220 w 9008396"/>
              <a:gd name="connsiteY2" fmla="*/ 479708 h 880941"/>
              <a:gd name="connsiteX3" fmla="*/ 2961817 w 9008396"/>
              <a:gd name="connsiteY3" fmla="*/ 784855 h 880941"/>
              <a:gd name="connsiteX4" fmla="*/ 2166122 w 9008396"/>
              <a:gd name="connsiteY4" fmla="*/ 880941 h 880941"/>
              <a:gd name="connsiteX5" fmla="*/ 949221 w 9008396"/>
              <a:gd name="connsiteY5" fmla="*/ 725517 h 880941"/>
              <a:gd name="connsiteX6" fmla="*/ 2058 w 9008396"/>
              <a:gd name="connsiteY6" fmla="*/ 436575 h 880941"/>
              <a:gd name="connsiteX7" fmla="*/ 0 w 9008396"/>
              <a:gd name="connsiteY7" fmla="*/ 318386 h 880941"/>
              <a:gd name="connsiteX8" fmla="*/ 187938 w 9008396"/>
              <a:gd name="connsiteY8" fmla="*/ 52488 h 880941"/>
              <a:gd name="connsiteX9" fmla="*/ 871099 w 9008396"/>
              <a:gd name="connsiteY9" fmla="*/ 633316 h 880941"/>
              <a:gd name="connsiteX10" fmla="*/ 1241646 w 9008396"/>
              <a:gd name="connsiteY10" fmla="*/ 729079 h 880941"/>
              <a:gd name="connsiteX11" fmla="*/ 1842911 w 9008396"/>
              <a:gd name="connsiteY11" fmla="*/ 820577 h 880941"/>
              <a:gd name="connsiteX12" fmla="*/ 2303003 w 9008396"/>
              <a:gd name="connsiteY12" fmla="*/ 834506 h 880941"/>
              <a:gd name="connsiteX13" fmla="*/ 2970211 w 9008396"/>
              <a:gd name="connsiteY13" fmla="*/ 733636 h 880941"/>
              <a:gd name="connsiteX14" fmla="*/ 4108696 w 9008396"/>
              <a:gd name="connsiteY14" fmla="*/ 448654 h 880941"/>
              <a:gd name="connsiteX15" fmla="*/ 5203902 w 9008396"/>
              <a:gd name="connsiteY15" fmla="*/ 250807 h 880941"/>
              <a:gd name="connsiteX16" fmla="*/ 6108755 w 9008396"/>
              <a:gd name="connsiteY16" fmla="*/ 168440 h 880941"/>
              <a:gd name="connsiteX17" fmla="*/ 6706475 w 9008396"/>
              <a:gd name="connsiteY17" fmla="*/ 149629 h 880941"/>
              <a:gd name="connsiteX18" fmla="*/ 7231422 w 9008396"/>
              <a:gd name="connsiteY18" fmla="*/ 164798 h 880941"/>
              <a:gd name="connsiteX19" fmla="*/ 7855463 w 9008396"/>
              <a:gd name="connsiteY19" fmla="*/ 191222 h 880941"/>
              <a:gd name="connsiteX20" fmla="*/ 9008396 w 9008396"/>
              <a:gd name="connsiteY20" fmla="*/ 314518 h 880941"/>
              <a:gd name="connsiteX21" fmla="*/ 9008320 w 9008396"/>
              <a:gd name="connsiteY21" fmla="*/ 571864 h 880941"/>
              <a:gd name="connsiteX22" fmla="*/ 8646515 w 9008396"/>
              <a:gd name="connsiteY22" fmla="*/ 511403 h 880941"/>
              <a:gd name="connsiteX23" fmla="*/ 8017150 w 9008396"/>
              <a:gd name="connsiteY23" fmla="*/ 425995 h 880941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1563 w 9007024"/>
              <a:gd name="connsiteY0" fmla="*/ 280337 h 788785"/>
              <a:gd name="connsiteX1" fmla="*/ 5896365 w 9007024"/>
              <a:gd name="connsiteY1" fmla="*/ 236757 h 788785"/>
              <a:gd name="connsiteX2" fmla="*/ 4384848 w 9007024"/>
              <a:gd name="connsiteY2" fmla="*/ 387552 h 788785"/>
              <a:gd name="connsiteX3" fmla="*/ 2960445 w 9007024"/>
              <a:gd name="connsiteY3" fmla="*/ 692699 h 788785"/>
              <a:gd name="connsiteX4" fmla="*/ 2164750 w 9007024"/>
              <a:gd name="connsiteY4" fmla="*/ 788785 h 788785"/>
              <a:gd name="connsiteX5" fmla="*/ 947849 w 9007024"/>
              <a:gd name="connsiteY5" fmla="*/ 633361 h 788785"/>
              <a:gd name="connsiteX6" fmla="*/ 686 w 9007024"/>
              <a:gd name="connsiteY6" fmla="*/ 344419 h 788785"/>
              <a:gd name="connsiteX7" fmla="*/ 70503 w 9007024"/>
              <a:gd name="connsiteY7" fmla="*/ 0 h 788785"/>
              <a:gd name="connsiteX8" fmla="*/ 869727 w 9007024"/>
              <a:gd name="connsiteY8" fmla="*/ 541160 h 788785"/>
              <a:gd name="connsiteX9" fmla="*/ 1240274 w 9007024"/>
              <a:gd name="connsiteY9" fmla="*/ 636923 h 788785"/>
              <a:gd name="connsiteX10" fmla="*/ 1841539 w 9007024"/>
              <a:gd name="connsiteY10" fmla="*/ 728421 h 788785"/>
              <a:gd name="connsiteX11" fmla="*/ 2301631 w 9007024"/>
              <a:gd name="connsiteY11" fmla="*/ 742350 h 788785"/>
              <a:gd name="connsiteX12" fmla="*/ 2968839 w 9007024"/>
              <a:gd name="connsiteY12" fmla="*/ 641480 h 788785"/>
              <a:gd name="connsiteX13" fmla="*/ 4107324 w 9007024"/>
              <a:gd name="connsiteY13" fmla="*/ 356498 h 788785"/>
              <a:gd name="connsiteX14" fmla="*/ 5202530 w 9007024"/>
              <a:gd name="connsiteY14" fmla="*/ 158651 h 788785"/>
              <a:gd name="connsiteX15" fmla="*/ 6107383 w 9007024"/>
              <a:gd name="connsiteY15" fmla="*/ 76284 h 788785"/>
              <a:gd name="connsiteX16" fmla="*/ 6705103 w 9007024"/>
              <a:gd name="connsiteY16" fmla="*/ 57473 h 788785"/>
              <a:gd name="connsiteX17" fmla="*/ 7230050 w 9007024"/>
              <a:gd name="connsiteY17" fmla="*/ 72642 h 788785"/>
              <a:gd name="connsiteX18" fmla="*/ 7854091 w 9007024"/>
              <a:gd name="connsiteY18" fmla="*/ 99066 h 788785"/>
              <a:gd name="connsiteX19" fmla="*/ 9007024 w 9007024"/>
              <a:gd name="connsiteY19" fmla="*/ 222362 h 788785"/>
              <a:gd name="connsiteX20" fmla="*/ 9006948 w 9007024"/>
              <a:gd name="connsiteY20" fmla="*/ 479708 h 788785"/>
              <a:gd name="connsiteX21" fmla="*/ 8645143 w 9007024"/>
              <a:gd name="connsiteY21" fmla="*/ 419247 h 788785"/>
              <a:gd name="connsiteX22" fmla="*/ 8015778 w 9007024"/>
              <a:gd name="connsiteY22" fmla="*/ 333839 h 788785"/>
              <a:gd name="connsiteX0" fmla="*/ 7521830 w 9057291"/>
              <a:gd name="connsiteY0" fmla="*/ 477545 h 985993"/>
              <a:gd name="connsiteX1" fmla="*/ 5946632 w 9057291"/>
              <a:gd name="connsiteY1" fmla="*/ 433965 h 985993"/>
              <a:gd name="connsiteX2" fmla="*/ 4435115 w 9057291"/>
              <a:gd name="connsiteY2" fmla="*/ 584760 h 985993"/>
              <a:gd name="connsiteX3" fmla="*/ 3010712 w 9057291"/>
              <a:gd name="connsiteY3" fmla="*/ 889907 h 985993"/>
              <a:gd name="connsiteX4" fmla="*/ 2215017 w 9057291"/>
              <a:gd name="connsiteY4" fmla="*/ 985993 h 985993"/>
              <a:gd name="connsiteX5" fmla="*/ 998116 w 9057291"/>
              <a:gd name="connsiteY5" fmla="*/ 830569 h 985993"/>
              <a:gd name="connsiteX6" fmla="*/ 50953 w 9057291"/>
              <a:gd name="connsiteY6" fmla="*/ 541627 h 985993"/>
              <a:gd name="connsiteX7" fmla="*/ 0 w 9057291"/>
              <a:gd name="connsiteY7" fmla="*/ 0 h 985993"/>
              <a:gd name="connsiteX8" fmla="*/ 919994 w 9057291"/>
              <a:gd name="connsiteY8" fmla="*/ 738368 h 985993"/>
              <a:gd name="connsiteX9" fmla="*/ 1290541 w 9057291"/>
              <a:gd name="connsiteY9" fmla="*/ 834131 h 985993"/>
              <a:gd name="connsiteX10" fmla="*/ 1891806 w 9057291"/>
              <a:gd name="connsiteY10" fmla="*/ 925629 h 985993"/>
              <a:gd name="connsiteX11" fmla="*/ 2351898 w 9057291"/>
              <a:gd name="connsiteY11" fmla="*/ 939558 h 985993"/>
              <a:gd name="connsiteX12" fmla="*/ 3019106 w 9057291"/>
              <a:gd name="connsiteY12" fmla="*/ 838688 h 985993"/>
              <a:gd name="connsiteX13" fmla="*/ 4157591 w 9057291"/>
              <a:gd name="connsiteY13" fmla="*/ 553706 h 985993"/>
              <a:gd name="connsiteX14" fmla="*/ 5252797 w 9057291"/>
              <a:gd name="connsiteY14" fmla="*/ 355859 h 985993"/>
              <a:gd name="connsiteX15" fmla="*/ 6157650 w 9057291"/>
              <a:gd name="connsiteY15" fmla="*/ 273492 h 985993"/>
              <a:gd name="connsiteX16" fmla="*/ 6755370 w 9057291"/>
              <a:gd name="connsiteY16" fmla="*/ 254681 h 985993"/>
              <a:gd name="connsiteX17" fmla="*/ 7280317 w 9057291"/>
              <a:gd name="connsiteY17" fmla="*/ 269850 h 985993"/>
              <a:gd name="connsiteX18" fmla="*/ 7904358 w 9057291"/>
              <a:gd name="connsiteY18" fmla="*/ 296274 h 985993"/>
              <a:gd name="connsiteX19" fmla="*/ 9057291 w 9057291"/>
              <a:gd name="connsiteY19" fmla="*/ 419570 h 985993"/>
              <a:gd name="connsiteX20" fmla="*/ 9057215 w 9057291"/>
              <a:gd name="connsiteY20" fmla="*/ 676916 h 985993"/>
              <a:gd name="connsiteX21" fmla="*/ 8695410 w 9057291"/>
              <a:gd name="connsiteY21" fmla="*/ 616455 h 985993"/>
              <a:gd name="connsiteX22" fmla="*/ 8066045 w 9057291"/>
              <a:gd name="connsiteY22" fmla="*/ 531047 h 985993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14251 w 9020589"/>
              <a:gd name="connsiteY6" fmla="*/ 286946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7233 w 9020589"/>
              <a:gd name="connsiteY6" fmla="*/ 280866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599 w 9021060"/>
              <a:gd name="connsiteY0" fmla="*/ 222864 h 731312"/>
              <a:gd name="connsiteX1" fmla="*/ 5910401 w 9021060"/>
              <a:gd name="connsiteY1" fmla="*/ 179284 h 731312"/>
              <a:gd name="connsiteX2" fmla="*/ 4398884 w 9021060"/>
              <a:gd name="connsiteY2" fmla="*/ 330079 h 731312"/>
              <a:gd name="connsiteX3" fmla="*/ 2974481 w 9021060"/>
              <a:gd name="connsiteY3" fmla="*/ 635226 h 731312"/>
              <a:gd name="connsiteX4" fmla="*/ 2178786 w 9021060"/>
              <a:gd name="connsiteY4" fmla="*/ 731312 h 731312"/>
              <a:gd name="connsiteX5" fmla="*/ 961885 w 9021060"/>
              <a:gd name="connsiteY5" fmla="*/ 575888 h 731312"/>
              <a:gd name="connsiteX6" fmla="*/ 686 w 9021060"/>
              <a:gd name="connsiteY6" fmla="*/ 274786 h 731312"/>
              <a:gd name="connsiteX7" fmla="*/ 471 w 9021060"/>
              <a:gd name="connsiteY7" fmla="*/ 178374 h 731312"/>
              <a:gd name="connsiteX8" fmla="*/ 883763 w 9021060"/>
              <a:gd name="connsiteY8" fmla="*/ 483687 h 731312"/>
              <a:gd name="connsiteX9" fmla="*/ 1254310 w 9021060"/>
              <a:gd name="connsiteY9" fmla="*/ 579450 h 731312"/>
              <a:gd name="connsiteX10" fmla="*/ 1855575 w 9021060"/>
              <a:gd name="connsiteY10" fmla="*/ 670948 h 731312"/>
              <a:gd name="connsiteX11" fmla="*/ 2315667 w 9021060"/>
              <a:gd name="connsiteY11" fmla="*/ 684877 h 731312"/>
              <a:gd name="connsiteX12" fmla="*/ 2982875 w 9021060"/>
              <a:gd name="connsiteY12" fmla="*/ 584007 h 731312"/>
              <a:gd name="connsiteX13" fmla="*/ 4121360 w 9021060"/>
              <a:gd name="connsiteY13" fmla="*/ 299025 h 731312"/>
              <a:gd name="connsiteX14" fmla="*/ 5216566 w 9021060"/>
              <a:gd name="connsiteY14" fmla="*/ 101178 h 731312"/>
              <a:gd name="connsiteX15" fmla="*/ 6121419 w 9021060"/>
              <a:gd name="connsiteY15" fmla="*/ 18811 h 731312"/>
              <a:gd name="connsiteX16" fmla="*/ 6719139 w 9021060"/>
              <a:gd name="connsiteY16" fmla="*/ 0 h 731312"/>
              <a:gd name="connsiteX17" fmla="*/ 7244086 w 9021060"/>
              <a:gd name="connsiteY17" fmla="*/ 15169 h 731312"/>
              <a:gd name="connsiteX18" fmla="*/ 7868127 w 9021060"/>
              <a:gd name="connsiteY18" fmla="*/ 41593 h 731312"/>
              <a:gd name="connsiteX19" fmla="*/ 9021060 w 9021060"/>
              <a:gd name="connsiteY19" fmla="*/ 164889 h 731312"/>
              <a:gd name="connsiteX20" fmla="*/ 9020984 w 9021060"/>
              <a:gd name="connsiteY20" fmla="*/ 422235 h 731312"/>
              <a:gd name="connsiteX21" fmla="*/ 8659179 w 9021060"/>
              <a:gd name="connsiteY21" fmla="*/ 361774 h 731312"/>
              <a:gd name="connsiteX22" fmla="*/ 8029814 w 9021060"/>
              <a:gd name="connsiteY22" fmla="*/ 276366 h 731312"/>
              <a:gd name="connsiteX0" fmla="*/ 7490924 w 9026385"/>
              <a:gd name="connsiteY0" fmla="*/ 222864 h 731312"/>
              <a:gd name="connsiteX1" fmla="*/ 5915726 w 9026385"/>
              <a:gd name="connsiteY1" fmla="*/ 179284 h 731312"/>
              <a:gd name="connsiteX2" fmla="*/ 4404209 w 9026385"/>
              <a:gd name="connsiteY2" fmla="*/ 330079 h 731312"/>
              <a:gd name="connsiteX3" fmla="*/ 2979806 w 9026385"/>
              <a:gd name="connsiteY3" fmla="*/ 635226 h 731312"/>
              <a:gd name="connsiteX4" fmla="*/ 2184111 w 9026385"/>
              <a:gd name="connsiteY4" fmla="*/ 731312 h 731312"/>
              <a:gd name="connsiteX5" fmla="*/ 967210 w 9026385"/>
              <a:gd name="connsiteY5" fmla="*/ 575888 h 731312"/>
              <a:gd name="connsiteX6" fmla="*/ 686 w 9026385"/>
              <a:gd name="connsiteY6" fmla="*/ 288695 h 731312"/>
              <a:gd name="connsiteX7" fmla="*/ 5796 w 9026385"/>
              <a:gd name="connsiteY7" fmla="*/ 178374 h 731312"/>
              <a:gd name="connsiteX8" fmla="*/ 889088 w 9026385"/>
              <a:gd name="connsiteY8" fmla="*/ 483687 h 731312"/>
              <a:gd name="connsiteX9" fmla="*/ 1259635 w 9026385"/>
              <a:gd name="connsiteY9" fmla="*/ 579450 h 731312"/>
              <a:gd name="connsiteX10" fmla="*/ 1860900 w 9026385"/>
              <a:gd name="connsiteY10" fmla="*/ 670948 h 731312"/>
              <a:gd name="connsiteX11" fmla="*/ 2320992 w 9026385"/>
              <a:gd name="connsiteY11" fmla="*/ 684877 h 731312"/>
              <a:gd name="connsiteX12" fmla="*/ 2988200 w 9026385"/>
              <a:gd name="connsiteY12" fmla="*/ 584007 h 731312"/>
              <a:gd name="connsiteX13" fmla="*/ 4126685 w 9026385"/>
              <a:gd name="connsiteY13" fmla="*/ 299025 h 731312"/>
              <a:gd name="connsiteX14" fmla="*/ 5221891 w 9026385"/>
              <a:gd name="connsiteY14" fmla="*/ 101178 h 731312"/>
              <a:gd name="connsiteX15" fmla="*/ 6126744 w 9026385"/>
              <a:gd name="connsiteY15" fmla="*/ 18811 h 731312"/>
              <a:gd name="connsiteX16" fmla="*/ 6724464 w 9026385"/>
              <a:gd name="connsiteY16" fmla="*/ 0 h 731312"/>
              <a:gd name="connsiteX17" fmla="*/ 7249411 w 9026385"/>
              <a:gd name="connsiteY17" fmla="*/ 15169 h 731312"/>
              <a:gd name="connsiteX18" fmla="*/ 7873452 w 9026385"/>
              <a:gd name="connsiteY18" fmla="*/ 41593 h 731312"/>
              <a:gd name="connsiteX19" fmla="*/ 9026385 w 9026385"/>
              <a:gd name="connsiteY19" fmla="*/ 164889 h 731312"/>
              <a:gd name="connsiteX20" fmla="*/ 9026309 w 9026385"/>
              <a:gd name="connsiteY20" fmla="*/ 422235 h 731312"/>
              <a:gd name="connsiteX21" fmla="*/ 8664504 w 9026385"/>
              <a:gd name="connsiteY21" fmla="*/ 361774 h 731312"/>
              <a:gd name="connsiteX22" fmla="*/ 8035139 w 9026385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21837 w 9020589"/>
              <a:gd name="connsiteY6" fmla="*/ 299688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8364 w 9020589"/>
              <a:gd name="connsiteY6" fmla="*/ 294191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8364 w 9020589"/>
              <a:gd name="connsiteY6" fmla="*/ 294191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50671"/>
              <a:gd name="connsiteX1" fmla="*/ 5909930 w 9020589"/>
              <a:gd name="connsiteY1" fmla="*/ 179284 h 750671"/>
              <a:gd name="connsiteX2" fmla="*/ 4398413 w 9020589"/>
              <a:gd name="connsiteY2" fmla="*/ 330079 h 750671"/>
              <a:gd name="connsiteX3" fmla="*/ 2974010 w 9020589"/>
              <a:gd name="connsiteY3" fmla="*/ 635226 h 750671"/>
              <a:gd name="connsiteX4" fmla="*/ 2178315 w 9020589"/>
              <a:gd name="connsiteY4" fmla="*/ 731312 h 750671"/>
              <a:gd name="connsiteX5" fmla="*/ 1188193 w 9020589"/>
              <a:gd name="connsiteY5" fmla="*/ 642681 h 750671"/>
              <a:gd name="connsiteX6" fmla="*/ 8364 w 9020589"/>
              <a:gd name="connsiteY6" fmla="*/ 294191 h 750671"/>
              <a:gd name="connsiteX7" fmla="*/ 0 w 9020589"/>
              <a:gd name="connsiteY7" fmla="*/ 178374 h 750671"/>
              <a:gd name="connsiteX8" fmla="*/ 883292 w 9020589"/>
              <a:gd name="connsiteY8" fmla="*/ 483687 h 750671"/>
              <a:gd name="connsiteX9" fmla="*/ 1253839 w 9020589"/>
              <a:gd name="connsiteY9" fmla="*/ 579450 h 750671"/>
              <a:gd name="connsiteX10" fmla="*/ 1855104 w 9020589"/>
              <a:gd name="connsiteY10" fmla="*/ 670948 h 750671"/>
              <a:gd name="connsiteX11" fmla="*/ 2315196 w 9020589"/>
              <a:gd name="connsiteY11" fmla="*/ 684877 h 750671"/>
              <a:gd name="connsiteX12" fmla="*/ 2982404 w 9020589"/>
              <a:gd name="connsiteY12" fmla="*/ 584007 h 750671"/>
              <a:gd name="connsiteX13" fmla="*/ 4120889 w 9020589"/>
              <a:gd name="connsiteY13" fmla="*/ 299025 h 750671"/>
              <a:gd name="connsiteX14" fmla="*/ 5216095 w 9020589"/>
              <a:gd name="connsiteY14" fmla="*/ 101178 h 750671"/>
              <a:gd name="connsiteX15" fmla="*/ 6120948 w 9020589"/>
              <a:gd name="connsiteY15" fmla="*/ 18811 h 750671"/>
              <a:gd name="connsiteX16" fmla="*/ 6718668 w 9020589"/>
              <a:gd name="connsiteY16" fmla="*/ 0 h 750671"/>
              <a:gd name="connsiteX17" fmla="*/ 7243615 w 9020589"/>
              <a:gd name="connsiteY17" fmla="*/ 15169 h 750671"/>
              <a:gd name="connsiteX18" fmla="*/ 7867656 w 9020589"/>
              <a:gd name="connsiteY18" fmla="*/ 41593 h 750671"/>
              <a:gd name="connsiteX19" fmla="*/ 9020589 w 9020589"/>
              <a:gd name="connsiteY19" fmla="*/ 164889 h 750671"/>
              <a:gd name="connsiteX20" fmla="*/ 9020513 w 9020589"/>
              <a:gd name="connsiteY20" fmla="*/ 422235 h 750671"/>
              <a:gd name="connsiteX21" fmla="*/ 8658708 w 9020589"/>
              <a:gd name="connsiteY21" fmla="*/ 361774 h 750671"/>
              <a:gd name="connsiteX22" fmla="*/ 8029343 w 9020589"/>
              <a:gd name="connsiteY22" fmla="*/ 276366 h 750671"/>
              <a:gd name="connsiteX0" fmla="*/ 7485128 w 9020589"/>
              <a:gd name="connsiteY0" fmla="*/ 222864 h 752087"/>
              <a:gd name="connsiteX1" fmla="*/ 5909930 w 9020589"/>
              <a:gd name="connsiteY1" fmla="*/ 179284 h 752087"/>
              <a:gd name="connsiteX2" fmla="*/ 4398413 w 9020589"/>
              <a:gd name="connsiteY2" fmla="*/ 330079 h 752087"/>
              <a:gd name="connsiteX3" fmla="*/ 2974010 w 9020589"/>
              <a:gd name="connsiteY3" fmla="*/ 635226 h 752087"/>
              <a:gd name="connsiteX4" fmla="*/ 2178315 w 9020589"/>
              <a:gd name="connsiteY4" fmla="*/ 731312 h 752087"/>
              <a:gd name="connsiteX5" fmla="*/ 1188193 w 9020589"/>
              <a:gd name="connsiteY5" fmla="*/ 642681 h 752087"/>
              <a:gd name="connsiteX6" fmla="*/ 8364 w 9020589"/>
              <a:gd name="connsiteY6" fmla="*/ 294191 h 752087"/>
              <a:gd name="connsiteX7" fmla="*/ 0 w 9020589"/>
              <a:gd name="connsiteY7" fmla="*/ 178374 h 752087"/>
              <a:gd name="connsiteX8" fmla="*/ 883292 w 9020589"/>
              <a:gd name="connsiteY8" fmla="*/ 483687 h 752087"/>
              <a:gd name="connsiteX9" fmla="*/ 1253839 w 9020589"/>
              <a:gd name="connsiteY9" fmla="*/ 579450 h 752087"/>
              <a:gd name="connsiteX10" fmla="*/ 1855104 w 9020589"/>
              <a:gd name="connsiteY10" fmla="*/ 670948 h 752087"/>
              <a:gd name="connsiteX11" fmla="*/ 2315196 w 9020589"/>
              <a:gd name="connsiteY11" fmla="*/ 684877 h 752087"/>
              <a:gd name="connsiteX12" fmla="*/ 2982404 w 9020589"/>
              <a:gd name="connsiteY12" fmla="*/ 584007 h 752087"/>
              <a:gd name="connsiteX13" fmla="*/ 4120889 w 9020589"/>
              <a:gd name="connsiteY13" fmla="*/ 299025 h 752087"/>
              <a:gd name="connsiteX14" fmla="*/ 5216095 w 9020589"/>
              <a:gd name="connsiteY14" fmla="*/ 101178 h 752087"/>
              <a:gd name="connsiteX15" fmla="*/ 6120948 w 9020589"/>
              <a:gd name="connsiteY15" fmla="*/ 18811 h 752087"/>
              <a:gd name="connsiteX16" fmla="*/ 6718668 w 9020589"/>
              <a:gd name="connsiteY16" fmla="*/ 0 h 752087"/>
              <a:gd name="connsiteX17" fmla="*/ 7243615 w 9020589"/>
              <a:gd name="connsiteY17" fmla="*/ 15169 h 752087"/>
              <a:gd name="connsiteX18" fmla="*/ 7867656 w 9020589"/>
              <a:gd name="connsiteY18" fmla="*/ 41593 h 752087"/>
              <a:gd name="connsiteX19" fmla="*/ 9020589 w 9020589"/>
              <a:gd name="connsiteY19" fmla="*/ 164889 h 752087"/>
              <a:gd name="connsiteX20" fmla="*/ 9020513 w 9020589"/>
              <a:gd name="connsiteY20" fmla="*/ 422235 h 752087"/>
              <a:gd name="connsiteX21" fmla="*/ 8658708 w 9020589"/>
              <a:gd name="connsiteY21" fmla="*/ 361774 h 752087"/>
              <a:gd name="connsiteX22" fmla="*/ 8029343 w 9020589"/>
              <a:gd name="connsiteY22" fmla="*/ 276366 h 752087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883292 w 9020589"/>
              <a:gd name="connsiteY8" fmla="*/ 483687 h 774656"/>
              <a:gd name="connsiteX9" fmla="*/ 1253839 w 9020589"/>
              <a:gd name="connsiteY9" fmla="*/ 579450 h 774656"/>
              <a:gd name="connsiteX10" fmla="*/ 1855104 w 9020589"/>
              <a:gd name="connsiteY10" fmla="*/ 670948 h 774656"/>
              <a:gd name="connsiteX11" fmla="*/ 2315196 w 9020589"/>
              <a:gd name="connsiteY11" fmla="*/ 684877 h 774656"/>
              <a:gd name="connsiteX12" fmla="*/ 2982404 w 9020589"/>
              <a:gd name="connsiteY12" fmla="*/ 584007 h 774656"/>
              <a:gd name="connsiteX13" fmla="*/ 4120889 w 9020589"/>
              <a:gd name="connsiteY13" fmla="*/ 299025 h 774656"/>
              <a:gd name="connsiteX14" fmla="*/ 5216095 w 9020589"/>
              <a:gd name="connsiteY14" fmla="*/ 101178 h 774656"/>
              <a:gd name="connsiteX15" fmla="*/ 6120948 w 9020589"/>
              <a:gd name="connsiteY15" fmla="*/ 18811 h 774656"/>
              <a:gd name="connsiteX16" fmla="*/ 6718668 w 9020589"/>
              <a:gd name="connsiteY16" fmla="*/ 0 h 774656"/>
              <a:gd name="connsiteX17" fmla="*/ 7243615 w 9020589"/>
              <a:gd name="connsiteY17" fmla="*/ 15169 h 774656"/>
              <a:gd name="connsiteX18" fmla="*/ 7867656 w 9020589"/>
              <a:gd name="connsiteY18" fmla="*/ 41593 h 774656"/>
              <a:gd name="connsiteX19" fmla="*/ 9020589 w 9020589"/>
              <a:gd name="connsiteY19" fmla="*/ 164889 h 774656"/>
              <a:gd name="connsiteX20" fmla="*/ 9020513 w 9020589"/>
              <a:gd name="connsiteY20" fmla="*/ 422235 h 774656"/>
              <a:gd name="connsiteX21" fmla="*/ 8658708 w 9020589"/>
              <a:gd name="connsiteY21" fmla="*/ 361774 h 774656"/>
              <a:gd name="connsiteX22" fmla="*/ 8029343 w 9020589"/>
              <a:gd name="connsiteY22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883292 w 9020589"/>
              <a:gd name="connsiteY8" fmla="*/ 483687 h 774656"/>
              <a:gd name="connsiteX9" fmla="*/ 1253839 w 9020589"/>
              <a:gd name="connsiteY9" fmla="*/ 579450 h 774656"/>
              <a:gd name="connsiteX10" fmla="*/ 1855104 w 9020589"/>
              <a:gd name="connsiteY10" fmla="*/ 670948 h 774656"/>
              <a:gd name="connsiteX11" fmla="*/ 2315196 w 9020589"/>
              <a:gd name="connsiteY11" fmla="*/ 684877 h 774656"/>
              <a:gd name="connsiteX12" fmla="*/ 2982404 w 9020589"/>
              <a:gd name="connsiteY12" fmla="*/ 584007 h 774656"/>
              <a:gd name="connsiteX13" fmla="*/ 4120889 w 9020589"/>
              <a:gd name="connsiteY13" fmla="*/ 299025 h 774656"/>
              <a:gd name="connsiteX14" fmla="*/ 5216095 w 9020589"/>
              <a:gd name="connsiteY14" fmla="*/ 101178 h 774656"/>
              <a:gd name="connsiteX15" fmla="*/ 6120948 w 9020589"/>
              <a:gd name="connsiteY15" fmla="*/ 18811 h 774656"/>
              <a:gd name="connsiteX16" fmla="*/ 6718668 w 9020589"/>
              <a:gd name="connsiteY16" fmla="*/ 0 h 774656"/>
              <a:gd name="connsiteX17" fmla="*/ 7243615 w 9020589"/>
              <a:gd name="connsiteY17" fmla="*/ 15169 h 774656"/>
              <a:gd name="connsiteX18" fmla="*/ 7867656 w 9020589"/>
              <a:gd name="connsiteY18" fmla="*/ 41593 h 774656"/>
              <a:gd name="connsiteX19" fmla="*/ 9020589 w 9020589"/>
              <a:gd name="connsiteY19" fmla="*/ 164889 h 774656"/>
              <a:gd name="connsiteX20" fmla="*/ 9020513 w 9020589"/>
              <a:gd name="connsiteY20" fmla="*/ 422235 h 774656"/>
              <a:gd name="connsiteX21" fmla="*/ 8658708 w 9020589"/>
              <a:gd name="connsiteY21" fmla="*/ 361774 h 774656"/>
              <a:gd name="connsiteX22" fmla="*/ 8029343 w 9020589"/>
              <a:gd name="connsiteY22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38995 w 9020589"/>
              <a:gd name="connsiteY8" fmla="*/ 634499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04664 w 9020589"/>
              <a:gd name="connsiteY8" fmla="*/ 641995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04664 w 9020589"/>
              <a:gd name="connsiteY8" fmla="*/ 641995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04664 w 9020589"/>
              <a:gd name="connsiteY8" fmla="*/ 641995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99663 w 9020589"/>
              <a:gd name="connsiteY9" fmla="*/ 68396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99663 w 9020589"/>
              <a:gd name="connsiteY9" fmla="*/ 68396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99663 w 9020589"/>
              <a:gd name="connsiteY9" fmla="*/ 68396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236966 w 9020589"/>
              <a:gd name="connsiteY4" fmla="*/ 732729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236966 w 9020589"/>
              <a:gd name="connsiteY4" fmla="*/ 732729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67452 w 9020589"/>
              <a:gd name="connsiteY1" fmla="*/ 1673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98029 w 9020589"/>
              <a:gd name="connsiteY1" fmla="*/ 1444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501104 w 9020589"/>
              <a:gd name="connsiteY0" fmla="*/ 181142 h 774656"/>
              <a:gd name="connsiteX1" fmla="*/ 5998029 w 9020589"/>
              <a:gd name="connsiteY1" fmla="*/ 1444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501104 w 9020589"/>
              <a:gd name="connsiteY0" fmla="*/ 181142 h 774656"/>
              <a:gd name="connsiteX1" fmla="*/ 5998029 w 9020589"/>
              <a:gd name="connsiteY1" fmla="*/ 1444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86301 w 9020589"/>
              <a:gd name="connsiteY21" fmla="*/ 257795 h 774656"/>
              <a:gd name="connsiteX0" fmla="*/ 7501104 w 9020589"/>
              <a:gd name="connsiteY0" fmla="*/ 181142 h 823239"/>
              <a:gd name="connsiteX1" fmla="*/ 5998029 w 9020589"/>
              <a:gd name="connsiteY1" fmla="*/ 144476 h 823239"/>
              <a:gd name="connsiteX2" fmla="*/ 4398413 w 9020589"/>
              <a:gd name="connsiteY2" fmla="*/ 330079 h 823239"/>
              <a:gd name="connsiteX3" fmla="*/ 2974010 w 9020589"/>
              <a:gd name="connsiteY3" fmla="*/ 635226 h 823239"/>
              <a:gd name="connsiteX4" fmla="*/ 3056708 w 9020589"/>
              <a:gd name="connsiteY4" fmla="*/ 629555 h 823239"/>
              <a:gd name="connsiteX5" fmla="*/ 2236966 w 9020589"/>
              <a:gd name="connsiteY5" fmla="*/ 732729 h 823239"/>
              <a:gd name="connsiteX6" fmla="*/ 1235630 w 9020589"/>
              <a:gd name="connsiteY6" fmla="*/ 665250 h 823239"/>
              <a:gd name="connsiteX7" fmla="*/ 8364 w 9020589"/>
              <a:gd name="connsiteY7" fmla="*/ 294191 h 823239"/>
              <a:gd name="connsiteX8" fmla="*/ 0 w 9020589"/>
              <a:gd name="connsiteY8" fmla="*/ 178374 h 823239"/>
              <a:gd name="connsiteX9" fmla="*/ 1385787 w 9020589"/>
              <a:gd name="connsiteY9" fmla="*/ 637306 h 823239"/>
              <a:gd name="connsiteX10" fmla="*/ 2449602 w 9020589"/>
              <a:gd name="connsiteY10" fmla="*/ 659311 h 823239"/>
              <a:gd name="connsiteX11" fmla="*/ 2982404 w 9020589"/>
              <a:gd name="connsiteY11" fmla="*/ 584007 h 823239"/>
              <a:gd name="connsiteX12" fmla="*/ 4120889 w 9020589"/>
              <a:gd name="connsiteY12" fmla="*/ 299025 h 823239"/>
              <a:gd name="connsiteX13" fmla="*/ 5216095 w 9020589"/>
              <a:gd name="connsiteY13" fmla="*/ 101178 h 823239"/>
              <a:gd name="connsiteX14" fmla="*/ 6120948 w 9020589"/>
              <a:gd name="connsiteY14" fmla="*/ 18811 h 823239"/>
              <a:gd name="connsiteX15" fmla="*/ 6718668 w 9020589"/>
              <a:gd name="connsiteY15" fmla="*/ 0 h 823239"/>
              <a:gd name="connsiteX16" fmla="*/ 7243615 w 9020589"/>
              <a:gd name="connsiteY16" fmla="*/ 15169 h 823239"/>
              <a:gd name="connsiteX17" fmla="*/ 7867656 w 9020589"/>
              <a:gd name="connsiteY17" fmla="*/ 41593 h 823239"/>
              <a:gd name="connsiteX18" fmla="*/ 9020589 w 9020589"/>
              <a:gd name="connsiteY18" fmla="*/ 164889 h 823239"/>
              <a:gd name="connsiteX19" fmla="*/ 8999094 w 9020589"/>
              <a:gd name="connsiteY19" fmla="*/ 823239 h 823239"/>
              <a:gd name="connsiteX20" fmla="*/ 8658708 w 9020589"/>
              <a:gd name="connsiteY20" fmla="*/ 361774 h 823239"/>
              <a:gd name="connsiteX21" fmla="*/ 8086301 w 9020589"/>
              <a:gd name="connsiteY21" fmla="*/ 257795 h 823239"/>
              <a:gd name="connsiteX0" fmla="*/ 7501104 w 9067133"/>
              <a:gd name="connsiteY0" fmla="*/ 181142 h 774656"/>
              <a:gd name="connsiteX1" fmla="*/ 5998029 w 9067133"/>
              <a:gd name="connsiteY1" fmla="*/ 144476 h 774656"/>
              <a:gd name="connsiteX2" fmla="*/ 4398413 w 9067133"/>
              <a:gd name="connsiteY2" fmla="*/ 330079 h 774656"/>
              <a:gd name="connsiteX3" fmla="*/ 2974010 w 9067133"/>
              <a:gd name="connsiteY3" fmla="*/ 635226 h 774656"/>
              <a:gd name="connsiteX4" fmla="*/ 3056708 w 9067133"/>
              <a:gd name="connsiteY4" fmla="*/ 629555 h 774656"/>
              <a:gd name="connsiteX5" fmla="*/ 2236966 w 9067133"/>
              <a:gd name="connsiteY5" fmla="*/ 732729 h 774656"/>
              <a:gd name="connsiteX6" fmla="*/ 1235630 w 9067133"/>
              <a:gd name="connsiteY6" fmla="*/ 665250 h 774656"/>
              <a:gd name="connsiteX7" fmla="*/ 8364 w 9067133"/>
              <a:gd name="connsiteY7" fmla="*/ 294191 h 774656"/>
              <a:gd name="connsiteX8" fmla="*/ 0 w 9067133"/>
              <a:gd name="connsiteY8" fmla="*/ 178374 h 774656"/>
              <a:gd name="connsiteX9" fmla="*/ 1385787 w 9067133"/>
              <a:gd name="connsiteY9" fmla="*/ 637306 h 774656"/>
              <a:gd name="connsiteX10" fmla="*/ 2449602 w 9067133"/>
              <a:gd name="connsiteY10" fmla="*/ 659311 h 774656"/>
              <a:gd name="connsiteX11" fmla="*/ 2982404 w 9067133"/>
              <a:gd name="connsiteY11" fmla="*/ 584007 h 774656"/>
              <a:gd name="connsiteX12" fmla="*/ 4120889 w 9067133"/>
              <a:gd name="connsiteY12" fmla="*/ 299025 h 774656"/>
              <a:gd name="connsiteX13" fmla="*/ 5216095 w 9067133"/>
              <a:gd name="connsiteY13" fmla="*/ 101178 h 774656"/>
              <a:gd name="connsiteX14" fmla="*/ 6120948 w 9067133"/>
              <a:gd name="connsiteY14" fmla="*/ 18811 h 774656"/>
              <a:gd name="connsiteX15" fmla="*/ 6718668 w 9067133"/>
              <a:gd name="connsiteY15" fmla="*/ 0 h 774656"/>
              <a:gd name="connsiteX16" fmla="*/ 7243615 w 9067133"/>
              <a:gd name="connsiteY16" fmla="*/ 15169 h 774656"/>
              <a:gd name="connsiteX17" fmla="*/ 7867656 w 9067133"/>
              <a:gd name="connsiteY17" fmla="*/ 41593 h 774656"/>
              <a:gd name="connsiteX18" fmla="*/ 9020589 w 9067133"/>
              <a:gd name="connsiteY18" fmla="*/ 164889 h 774656"/>
              <a:gd name="connsiteX19" fmla="*/ 9067107 w 9067133"/>
              <a:gd name="connsiteY19" fmla="*/ 474715 h 774656"/>
              <a:gd name="connsiteX20" fmla="*/ 8658708 w 9067133"/>
              <a:gd name="connsiteY20" fmla="*/ 361774 h 774656"/>
              <a:gd name="connsiteX21" fmla="*/ 8086301 w 9067133"/>
              <a:gd name="connsiteY21" fmla="*/ 257795 h 774656"/>
              <a:gd name="connsiteX0" fmla="*/ 7501104 w 9067133"/>
              <a:gd name="connsiteY0" fmla="*/ 181142 h 774656"/>
              <a:gd name="connsiteX1" fmla="*/ 5998029 w 9067133"/>
              <a:gd name="connsiteY1" fmla="*/ 144476 h 774656"/>
              <a:gd name="connsiteX2" fmla="*/ 4398413 w 9067133"/>
              <a:gd name="connsiteY2" fmla="*/ 330079 h 774656"/>
              <a:gd name="connsiteX3" fmla="*/ 2974010 w 9067133"/>
              <a:gd name="connsiteY3" fmla="*/ 635226 h 774656"/>
              <a:gd name="connsiteX4" fmla="*/ 3056708 w 9067133"/>
              <a:gd name="connsiteY4" fmla="*/ 629555 h 774656"/>
              <a:gd name="connsiteX5" fmla="*/ 2236966 w 9067133"/>
              <a:gd name="connsiteY5" fmla="*/ 732729 h 774656"/>
              <a:gd name="connsiteX6" fmla="*/ 1235630 w 9067133"/>
              <a:gd name="connsiteY6" fmla="*/ 665250 h 774656"/>
              <a:gd name="connsiteX7" fmla="*/ 8364 w 9067133"/>
              <a:gd name="connsiteY7" fmla="*/ 294191 h 774656"/>
              <a:gd name="connsiteX8" fmla="*/ 0 w 9067133"/>
              <a:gd name="connsiteY8" fmla="*/ 178374 h 774656"/>
              <a:gd name="connsiteX9" fmla="*/ 1385787 w 9067133"/>
              <a:gd name="connsiteY9" fmla="*/ 637306 h 774656"/>
              <a:gd name="connsiteX10" fmla="*/ 2449602 w 9067133"/>
              <a:gd name="connsiteY10" fmla="*/ 659311 h 774656"/>
              <a:gd name="connsiteX11" fmla="*/ 2982404 w 9067133"/>
              <a:gd name="connsiteY11" fmla="*/ 584007 h 774656"/>
              <a:gd name="connsiteX12" fmla="*/ 4120889 w 9067133"/>
              <a:gd name="connsiteY12" fmla="*/ 299025 h 774656"/>
              <a:gd name="connsiteX13" fmla="*/ 5216095 w 9067133"/>
              <a:gd name="connsiteY13" fmla="*/ 101178 h 774656"/>
              <a:gd name="connsiteX14" fmla="*/ 6120948 w 9067133"/>
              <a:gd name="connsiteY14" fmla="*/ 18811 h 774656"/>
              <a:gd name="connsiteX15" fmla="*/ 6718668 w 9067133"/>
              <a:gd name="connsiteY15" fmla="*/ 0 h 774656"/>
              <a:gd name="connsiteX16" fmla="*/ 7243615 w 9067133"/>
              <a:gd name="connsiteY16" fmla="*/ 15169 h 774656"/>
              <a:gd name="connsiteX17" fmla="*/ 7867656 w 9067133"/>
              <a:gd name="connsiteY17" fmla="*/ 41593 h 774656"/>
              <a:gd name="connsiteX18" fmla="*/ 9043017 w 9067133"/>
              <a:gd name="connsiteY18" fmla="*/ 122583 h 774656"/>
              <a:gd name="connsiteX19" fmla="*/ 9067107 w 9067133"/>
              <a:gd name="connsiteY19" fmla="*/ 474715 h 774656"/>
              <a:gd name="connsiteX20" fmla="*/ 8658708 w 9067133"/>
              <a:gd name="connsiteY20" fmla="*/ 361774 h 774656"/>
              <a:gd name="connsiteX21" fmla="*/ 8086301 w 9067133"/>
              <a:gd name="connsiteY21" fmla="*/ 257795 h 774656"/>
              <a:gd name="connsiteX0" fmla="*/ 7501104 w 9067133"/>
              <a:gd name="connsiteY0" fmla="*/ 196596 h 790110"/>
              <a:gd name="connsiteX1" fmla="*/ 5998029 w 9067133"/>
              <a:gd name="connsiteY1" fmla="*/ 159930 h 790110"/>
              <a:gd name="connsiteX2" fmla="*/ 4398413 w 9067133"/>
              <a:gd name="connsiteY2" fmla="*/ 345533 h 790110"/>
              <a:gd name="connsiteX3" fmla="*/ 2974010 w 9067133"/>
              <a:gd name="connsiteY3" fmla="*/ 650680 h 790110"/>
              <a:gd name="connsiteX4" fmla="*/ 3056708 w 9067133"/>
              <a:gd name="connsiteY4" fmla="*/ 645009 h 790110"/>
              <a:gd name="connsiteX5" fmla="*/ 2236966 w 9067133"/>
              <a:gd name="connsiteY5" fmla="*/ 748183 h 790110"/>
              <a:gd name="connsiteX6" fmla="*/ 1235630 w 9067133"/>
              <a:gd name="connsiteY6" fmla="*/ 680704 h 790110"/>
              <a:gd name="connsiteX7" fmla="*/ 8364 w 9067133"/>
              <a:gd name="connsiteY7" fmla="*/ 309645 h 790110"/>
              <a:gd name="connsiteX8" fmla="*/ 0 w 9067133"/>
              <a:gd name="connsiteY8" fmla="*/ 193828 h 790110"/>
              <a:gd name="connsiteX9" fmla="*/ 1385787 w 9067133"/>
              <a:gd name="connsiteY9" fmla="*/ 652760 h 790110"/>
              <a:gd name="connsiteX10" fmla="*/ 2449602 w 9067133"/>
              <a:gd name="connsiteY10" fmla="*/ 674765 h 790110"/>
              <a:gd name="connsiteX11" fmla="*/ 2982404 w 9067133"/>
              <a:gd name="connsiteY11" fmla="*/ 599461 h 790110"/>
              <a:gd name="connsiteX12" fmla="*/ 4120889 w 9067133"/>
              <a:gd name="connsiteY12" fmla="*/ 314479 h 790110"/>
              <a:gd name="connsiteX13" fmla="*/ 5216095 w 9067133"/>
              <a:gd name="connsiteY13" fmla="*/ 116632 h 790110"/>
              <a:gd name="connsiteX14" fmla="*/ 6120948 w 9067133"/>
              <a:gd name="connsiteY14" fmla="*/ 34265 h 790110"/>
              <a:gd name="connsiteX15" fmla="*/ 6718668 w 9067133"/>
              <a:gd name="connsiteY15" fmla="*/ 15454 h 790110"/>
              <a:gd name="connsiteX16" fmla="*/ 7243615 w 9067133"/>
              <a:gd name="connsiteY16" fmla="*/ 30623 h 790110"/>
              <a:gd name="connsiteX17" fmla="*/ 7830304 w 9067133"/>
              <a:gd name="connsiteY17" fmla="*/ 0 h 790110"/>
              <a:gd name="connsiteX18" fmla="*/ 9043017 w 9067133"/>
              <a:gd name="connsiteY18" fmla="*/ 138037 h 790110"/>
              <a:gd name="connsiteX19" fmla="*/ 9067107 w 9067133"/>
              <a:gd name="connsiteY19" fmla="*/ 490169 h 790110"/>
              <a:gd name="connsiteX20" fmla="*/ 8658708 w 9067133"/>
              <a:gd name="connsiteY20" fmla="*/ 377228 h 790110"/>
              <a:gd name="connsiteX21" fmla="*/ 8086301 w 9067133"/>
              <a:gd name="connsiteY21" fmla="*/ 273249 h 790110"/>
              <a:gd name="connsiteX0" fmla="*/ 7501104 w 9067133"/>
              <a:gd name="connsiteY0" fmla="*/ 238094 h 831608"/>
              <a:gd name="connsiteX1" fmla="*/ 5998029 w 9067133"/>
              <a:gd name="connsiteY1" fmla="*/ 201428 h 831608"/>
              <a:gd name="connsiteX2" fmla="*/ 4398413 w 9067133"/>
              <a:gd name="connsiteY2" fmla="*/ 387031 h 831608"/>
              <a:gd name="connsiteX3" fmla="*/ 2974010 w 9067133"/>
              <a:gd name="connsiteY3" fmla="*/ 692178 h 831608"/>
              <a:gd name="connsiteX4" fmla="*/ 3056708 w 9067133"/>
              <a:gd name="connsiteY4" fmla="*/ 686507 h 831608"/>
              <a:gd name="connsiteX5" fmla="*/ 2236966 w 9067133"/>
              <a:gd name="connsiteY5" fmla="*/ 789681 h 831608"/>
              <a:gd name="connsiteX6" fmla="*/ 1235630 w 9067133"/>
              <a:gd name="connsiteY6" fmla="*/ 722202 h 831608"/>
              <a:gd name="connsiteX7" fmla="*/ 8364 w 9067133"/>
              <a:gd name="connsiteY7" fmla="*/ 351143 h 831608"/>
              <a:gd name="connsiteX8" fmla="*/ 0 w 9067133"/>
              <a:gd name="connsiteY8" fmla="*/ 235326 h 831608"/>
              <a:gd name="connsiteX9" fmla="*/ 1385787 w 9067133"/>
              <a:gd name="connsiteY9" fmla="*/ 694258 h 831608"/>
              <a:gd name="connsiteX10" fmla="*/ 2449602 w 9067133"/>
              <a:gd name="connsiteY10" fmla="*/ 716263 h 831608"/>
              <a:gd name="connsiteX11" fmla="*/ 2982404 w 9067133"/>
              <a:gd name="connsiteY11" fmla="*/ 640959 h 831608"/>
              <a:gd name="connsiteX12" fmla="*/ 4120889 w 9067133"/>
              <a:gd name="connsiteY12" fmla="*/ 355977 h 831608"/>
              <a:gd name="connsiteX13" fmla="*/ 5216095 w 9067133"/>
              <a:gd name="connsiteY13" fmla="*/ 158130 h 831608"/>
              <a:gd name="connsiteX14" fmla="*/ 6120948 w 9067133"/>
              <a:gd name="connsiteY14" fmla="*/ 75763 h 831608"/>
              <a:gd name="connsiteX15" fmla="*/ 6718668 w 9067133"/>
              <a:gd name="connsiteY15" fmla="*/ 56952 h 831608"/>
              <a:gd name="connsiteX16" fmla="*/ 7224496 w 9067133"/>
              <a:gd name="connsiteY16" fmla="*/ 0 h 831608"/>
              <a:gd name="connsiteX17" fmla="*/ 7830304 w 9067133"/>
              <a:gd name="connsiteY17" fmla="*/ 41498 h 831608"/>
              <a:gd name="connsiteX18" fmla="*/ 9043017 w 9067133"/>
              <a:gd name="connsiteY18" fmla="*/ 179535 h 831608"/>
              <a:gd name="connsiteX19" fmla="*/ 9067107 w 9067133"/>
              <a:gd name="connsiteY19" fmla="*/ 531667 h 831608"/>
              <a:gd name="connsiteX20" fmla="*/ 8658708 w 9067133"/>
              <a:gd name="connsiteY20" fmla="*/ 418726 h 831608"/>
              <a:gd name="connsiteX21" fmla="*/ 8086301 w 9067133"/>
              <a:gd name="connsiteY21" fmla="*/ 314747 h 831608"/>
              <a:gd name="connsiteX0" fmla="*/ 7501104 w 9067133"/>
              <a:gd name="connsiteY0" fmla="*/ 196596 h 790110"/>
              <a:gd name="connsiteX1" fmla="*/ 5998029 w 9067133"/>
              <a:gd name="connsiteY1" fmla="*/ 159930 h 790110"/>
              <a:gd name="connsiteX2" fmla="*/ 4398413 w 9067133"/>
              <a:gd name="connsiteY2" fmla="*/ 345533 h 790110"/>
              <a:gd name="connsiteX3" fmla="*/ 2974010 w 9067133"/>
              <a:gd name="connsiteY3" fmla="*/ 650680 h 790110"/>
              <a:gd name="connsiteX4" fmla="*/ 3056708 w 9067133"/>
              <a:gd name="connsiteY4" fmla="*/ 645009 h 790110"/>
              <a:gd name="connsiteX5" fmla="*/ 2236966 w 9067133"/>
              <a:gd name="connsiteY5" fmla="*/ 748183 h 790110"/>
              <a:gd name="connsiteX6" fmla="*/ 1235630 w 9067133"/>
              <a:gd name="connsiteY6" fmla="*/ 680704 h 790110"/>
              <a:gd name="connsiteX7" fmla="*/ 8364 w 9067133"/>
              <a:gd name="connsiteY7" fmla="*/ 309645 h 790110"/>
              <a:gd name="connsiteX8" fmla="*/ 0 w 9067133"/>
              <a:gd name="connsiteY8" fmla="*/ 193828 h 790110"/>
              <a:gd name="connsiteX9" fmla="*/ 1385787 w 9067133"/>
              <a:gd name="connsiteY9" fmla="*/ 652760 h 790110"/>
              <a:gd name="connsiteX10" fmla="*/ 2449602 w 9067133"/>
              <a:gd name="connsiteY10" fmla="*/ 674765 h 790110"/>
              <a:gd name="connsiteX11" fmla="*/ 2982404 w 9067133"/>
              <a:gd name="connsiteY11" fmla="*/ 599461 h 790110"/>
              <a:gd name="connsiteX12" fmla="*/ 4120889 w 9067133"/>
              <a:gd name="connsiteY12" fmla="*/ 314479 h 790110"/>
              <a:gd name="connsiteX13" fmla="*/ 5216095 w 9067133"/>
              <a:gd name="connsiteY13" fmla="*/ 116632 h 790110"/>
              <a:gd name="connsiteX14" fmla="*/ 6120948 w 9067133"/>
              <a:gd name="connsiteY14" fmla="*/ 34265 h 790110"/>
              <a:gd name="connsiteX15" fmla="*/ 6718668 w 9067133"/>
              <a:gd name="connsiteY15" fmla="*/ 15454 h 790110"/>
              <a:gd name="connsiteX16" fmla="*/ 7830304 w 9067133"/>
              <a:gd name="connsiteY16" fmla="*/ 0 h 790110"/>
              <a:gd name="connsiteX17" fmla="*/ 9043017 w 9067133"/>
              <a:gd name="connsiteY17" fmla="*/ 138037 h 790110"/>
              <a:gd name="connsiteX18" fmla="*/ 9067107 w 9067133"/>
              <a:gd name="connsiteY18" fmla="*/ 490169 h 790110"/>
              <a:gd name="connsiteX19" fmla="*/ 8658708 w 9067133"/>
              <a:gd name="connsiteY19" fmla="*/ 377228 h 790110"/>
              <a:gd name="connsiteX20" fmla="*/ 8086301 w 9067133"/>
              <a:gd name="connsiteY20" fmla="*/ 273249 h 790110"/>
              <a:gd name="connsiteX0" fmla="*/ 7501104 w 9067133"/>
              <a:gd name="connsiteY0" fmla="*/ 213891 h 807405"/>
              <a:gd name="connsiteX1" fmla="*/ 5998029 w 9067133"/>
              <a:gd name="connsiteY1" fmla="*/ 177225 h 807405"/>
              <a:gd name="connsiteX2" fmla="*/ 4398413 w 9067133"/>
              <a:gd name="connsiteY2" fmla="*/ 362828 h 807405"/>
              <a:gd name="connsiteX3" fmla="*/ 2974010 w 9067133"/>
              <a:gd name="connsiteY3" fmla="*/ 667975 h 807405"/>
              <a:gd name="connsiteX4" fmla="*/ 3056708 w 9067133"/>
              <a:gd name="connsiteY4" fmla="*/ 662304 h 807405"/>
              <a:gd name="connsiteX5" fmla="*/ 2236966 w 9067133"/>
              <a:gd name="connsiteY5" fmla="*/ 765478 h 807405"/>
              <a:gd name="connsiteX6" fmla="*/ 1235630 w 9067133"/>
              <a:gd name="connsiteY6" fmla="*/ 697999 h 807405"/>
              <a:gd name="connsiteX7" fmla="*/ 8364 w 9067133"/>
              <a:gd name="connsiteY7" fmla="*/ 326940 h 807405"/>
              <a:gd name="connsiteX8" fmla="*/ 0 w 9067133"/>
              <a:gd name="connsiteY8" fmla="*/ 211123 h 807405"/>
              <a:gd name="connsiteX9" fmla="*/ 1385787 w 9067133"/>
              <a:gd name="connsiteY9" fmla="*/ 670055 h 807405"/>
              <a:gd name="connsiteX10" fmla="*/ 2449602 w 9067133"/>
              <a:gd name="connsiteY10" fmla="*/ 692060 h 807405"/>
              <a:gd name="connsiteX11" fmla="*/ 2982404 w 9067133"/>
              <a:gd name="connsiteY11" fmla="*/ 616756 h 807405"/>
              <a:gd name="connsiteX12" fmla="*/ 4120889 w 9067133"/>
              <a:gd name="connsiteY12" fmla="*/ 331774 h 807405"/>
              <a:gd name="connsiteX13" fmla="*/ 5216095 w 9067133"/>
              <a:gd name="connsiteY13" fmla="*/ 133927 h 807405"/>
              <a:gd name="connsiteX14" fmla="*/ 6120948 w 9067133"/>
              <a:gd name="connsiteY14" fmla="*/ 51560 h 807405"/>
              <a:gd name="connsiteX15" fmla="*/ 7830304 w 9067133"/>
              <a:gd name="connsiteY15" fmla="*/ 17295 h 807405"/>
              <a:gd name="connsiteX16" fmla="*/ 9043017 w 9067133"/>
              <a:gd name="connsiteY16" fmla="*/ 155332 h 807405"/>
              <a:gd name="connsiteX17" fmla="*/ 9067107 w 9067133"/>
              <a:gd name="connsiteY17" fmla="*/ 507464 h 807405"/>
              <a:gd name="connsiteX18" fmla="*/ 8658708 w 9067133"/>
              <a:gd name="connsiteY18" fmla="*/ 394523 h 807405"/>
              <a:gd name="connsiteX19" fmla="*/ 8086301 w 9067133"/>
              <a:gd name="connsiteY19" fmla="*/ 290544 h 807405"/>
              <a:gd name="connsiteX0" fmla="*/ 7501104 w 9067133"/>
              <a:gd name="connsiteY0" fmla="*/ 255030 h 848544"/>
              <a:gd name="connsiteX1" fmla="*/ 5998029 w 9067133"/>
              <a:gd name="connsiteY1" fmla="*/ 218364 h 848544"/>
              <a:gd name="connsiteX2" fmla="*/ 4398413 w 9067133"/>
              <a:gd name="connsiteY2" fmla="*/ 403967 h 848544"/>
              <a:gd name="connsiteX3" fmla="*/ 2974010 w 9067133"/>
              <a:gd name="connsiteY3" fmla="*/ 709114 h 848544"/>
              <a:gd name="connsiteX4" fmla="*/ 3056708 w 9067133"/>
              <a:gd name="connsiteY4" fmla="*/ 703443 h 848544"/>
              <a:gd name="connsiteX5" fmla="*/ 2236966 w 9067133"/>
              <a:gd name="connsiteY5" fmla="*/ 806617 h 848544"/>
              <a:gd name="connsiteX6" fmla="*/ 1235630 w 9067133"/>
              <a:gd name="connsiteY6" fmla="*/ 739138 h 848544"/>
              <a:gd name="connsiteX7" fmla="*/ 8364 w 9067133"/>
              <a:gd name="connsiteY7" fmla="*/ 368079 h 848544"/>
              <a:gd name="connsiteX8" fmla="*/ 0 w 9067133"/>
              <a:gd name="connsiteY8" fmla="*/ 252262 h 848544"/>
              <a:gd name="connsiteX9" fmla="*/ 1385787 w 9067133"/>
              <a:gd name="connsiteY9" fmla="*/ 711194 h 848544"/>
              <a:gd name="connsiteX10" fmla="*/ 2449602 w 9067133"/>
              <a:gd name="connsiteY10" fmla="*/ 733199 h 848544"/>
              <a:gd name="connsiteX11" fmla="*/ 2982404 w 9067133"/>
              <a:gd name="connsiteY11" fmla="*/ 657895 h 848544"/>
              <a:gd name="connsiteX12" fmla="*/ 4120889 w 9067133"/>
              <a:gd name="connsiteY12" fmla="*/ 372913 h 848544"/>
              <a:gd name="connsiteX13" fmla="*/ 5216095 w 9067133"/>
              <a:gd name="connsiteY13" fmla="*/ 175066 h 848544"/>
              <a:gd name="connsiteX14" fmla="*/ 6122755 w 9067133"/>
              <a:gd name="connsiteY14" fmla="*/ 19439 h 848544"/>
              <a:gd name="connsiteX15" fmla="*/ 7830304 w 9067133"/>
              <a:gd name="connsiteY15" fmla="*/ 58434 h 848544"/>
              <a:gd name="connsiteX16" fmla="*/ 9043017 w 9067133"/>
              <a:gd name="connsiteY16" fmla="*/ 196471 h 848544"/>
              <a:gd name="connsiteX17" fmla="*/ 9067107 w 9067133"/>
              <a:gd name="connsiteY17" fmla="*/ 548603 h 848544"/>
              <a:gd name="connsiteX18" fmla="*/ 8658708 w 9067133"/>
              <a:gd name="connsiteY18" fmla="*/ 435662 h 848544"/>
              <a:gd name="connsiteX19" fmla="*/ 8086301 w 9067133"/>
              <a:gd name="connsiteY19" fmla="*/ 331683 h 848544"/>
              <a:gd name="connsiteX0" fmla="*/ 7501104 w 9067133"/>
              <a:gd name="connsiteY0" fmla="*/ 235591 h 829105"/>
              <a:gd name="connsiteX1" fmla="*/ 5998029 w 9067133"/>
              <a:gd name="connsiteY1" fmla="*/ 198925 h 829105"/>
              <a:gd name="connsiteX2" fmla="*/ 4398413 w 9067133"/>
              <a:gd name="connsiteY2" fmla="*/ 384528 h 829105"/>
              <a:gd name="connsiteX3" fmla="*/ 2974010 w 9067133"/>
              <a:gd name="connsiteY3" fmla="*/ 689675 h 829105"/>
              <a:gd name="connsiteX4" fmla="*/ 3056708 w 9067133"/>
              <a:gd name="connsiteY4" fmla="*/ 684004 h 829105"/>
              <a:gd name="connsiteX5" fmla="*/ 2236966 w 9067133"/>
              <a:gd name="connsiteY5" fmla="*/ 787178 h 829105"/>
              <a:gd name="connsiteX6" fmla="*/ 1235630 w 9067133"/>
              <a:gd name="connsiteY6" fmla="*/ 719699 h 829105"/>
              <a:gd name="connsiteX7" fmla="*/ 8364 w 9067133"/>
              <a:gd name="connsiteY7" fmla="*/ 348640 h 829105"/>
              <a:gd name="connsiteX8" fmla="*/ 0 w 9067133"/>
              <a:gd name="connsiteY8" fmla="*/ 232823 h 829105"/>
              <a:gd name="connsiteX9" fmla="*/ 1385787 w 9067133"/>
              <a:gd name="connsiteY9" fmla="*/ 691755 h 829105"/>
              <a:gd name="connsiteX10" fmla="*/ 2449602 w 9067133"/>
              <a:gd name="connsiteY10" fmla="*/ 713760 h 829105"/>
              <a:gd name="connsiteX11" fmla="*/ 2982404 w 9067133"/>
              <a:gd name="connsiteY11" fmla="*/ 638456 h 829105"/>
              <a:gd name="connsiteX12" fmla="*/ 4120889 w 9067133"/>
              <a:gd name="connsiteY12" fmla="*/ 353474 h 829105"/>
              <a:gd name="connsiteX13" fmla="*/ 5216095 w 9067133"/>
              <a:gd name="connsiteY13" fmla="*/ 155627 h 829105"/>
              <a:gd name="connsiteX14" fmla="*/ 6122755 w 9067133"/>
              <a:gd name="connsiteY14" fmla="*/ 0 h 829105"/>
              <a:gd name="connsiteX15" fmla="*/ 7830304 w 9067133"/>
              <a:gd name="connsiteY15" fmla="*/ 38995 h 829105"/>
              <a:gd name="connsiteX16" fmla="*/ 9043017 w 9067133"/>
              <a:gd name="connsiteY16" fmla="*/ 177032 h 829105"/>
              <a:gd name="connsiteX17" fmla="*/ 9067107 w 9067133"/>
              <a:gd name="connsiteY17" fmla="*/ 529164 h 829105"/>
              <a:gd name="connsiteX18" fmla="*/ 8658708 w 9067133"/>
              <a:gd name="connsiteY18" fmla="*/ 416223 h 829105"/>
              <a:gd name="connsiteX19" fmla="*/ 8086301 w 9067133"/>
              <a:gd name="connsiteY19" fmla="*/ 312244 h 829105"/>
              <a:gd name="connsiteX0" fmla="*/ 7501104 w 9067133"/>
              <a:gd name="connsiteY0" fmla="*/ 255030 h 848544"/>
              <a:gd name="connsiteX1" fmla="*/ 5998029 w 9067133"/>
              <a:gd name="connsiteY1" fmla="*/ 218364 h 848544"/>
              <a:gd name="connsiteX2" fmla="*/ 4398413 w 9067133"/>
              <a:gd name="connsiteY2" fmla="*/ 403967 h 848544"/>
              <a:gd name="connsiteX3" fmla="*/ 2974010 w 9067133"/>
              <a:gd name="connsiteY3" fmla="*/ 709114 h 848544"/>
              <a:gd name="connsiteX4" fmla="*/ 3056708 w 9067133"/>
              <a:gd name="connsiteY4" fmla="*/ 703443 h 848544"/>
              <a:gd name="connsiteX5" fmla="*/ 2236966 w 9067133"/>
              <a:gd name="connsiteY5" fmla="*/ 806617 h 848544"/>
              <a:gd name="connsiteX6" fmla="*/ 1235630 w 9067133"/>
              <a:gd name="connsiteY6" fmla="*/ 739138 h 848544"/>
              <a:gd name="connsiteX7" fmla="*/ 8364 w 9067133"/>
              <a:gd name="connsiteY7" fmla="*/ 368079 h 848544"/>
              <a:gd name="connsiteX8" fmla="*/ 0 w 9067133"/>
              <a:gd name="connsiteY8" fmla="*/ 252262 h 848544"/>
              <a:gd name="connsiteX9" fmla="*/ 1385787 w 9067133"/>
              <a:gd name="connsiteY9" fmla="*/ 711194 h 848544"/>
              <a:gd name="connsiteX10" fmla="*/ 2449602 w 9067133"/>
              <a:gd name="connsiteY10" fmla="*/ 733199 h 848544"/>
              <a:gd name="connsiteX11" fmla="*/ 2982404 w 9067133"/>
              <a:gd name="connsiteY11" fmla="*/ 657895 h 848544"/>
              <a:gd name="connsiteX12" fmla="*/ 4120889 w 9067133"/>
              <a:gd name="connsiteY12" fmla="*/ 372913 h 848544"/>
              <a:gd name="connsiteX13" fmla="*/ 5216095 w 9067133"/>
              <a:gd name="connsiteY13" fmla="*/ 175066 h 848544"/>
              <a:gd name="connsiteX14" fmla="*/ 6122755 w 9067133"/>
              <a:gd name="connsiteY14" fmla="*/ 19439 h 848544"/>
              <a:gd name="connsiteX15" fmla="*/ 7830304 w 9067133"/>
              <a:gd name="connsiteY15" fmla="*/ 58434 h 848544"/>
              <a:gd name="connsiteX16" fmla="*/ 9043017 w 9067133"/>
              <a:gd name="connsiteY16" fmla="*/ 196471 h 848544"/>
              <a:gd name="connsiteX17" fmla="*/ 9067107 w 9067133"/>
              <a:gd name="connsiteY17" fmla="*/ 548603 h 848544"/>
              <a:gd name="connsiteX18" fmla="*/ 8658708 w 9067133"/>
              <a:gd name="connsiteY18" fmla="*/ 435662 h 848544"/>
              <a:gd name="connsiteX19" fmla="*/ 8086301 w 9067133"/>
              <a:gd name="connsiteY19" fmla="*/ 331683 h 848544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5216095 w 9067133"/>
              <a:gd name="connsiteY13" fmla="*/ 197310 h 870788"/>
              <a:gd name="connsiteX14" fmla="*/ 6122755 w 9067133"/>
              <a:gd name="connsiteY14" fmla="*/ 41683 h 870788"/>
              <a:gd name="connsiteX15" fmla="*/ 7830304 w 9067133"/>
              <a:gd name="connsiteY15" fmla="*/ 80678 h 870788"/>
              <a:gd name="connsiteX16" fmla="*/ 9043017 w 9067133"/>
              <a:gd name="connsiteY16" fmla="*/ 218715 h 870788"/>
              <a:gd name="connsiteX17" fmla="*/ 9067107 w 9067133"/>
              <a:gd name="connsiteY17" fmla="*/ 570847 h 870788"/>
              <a:gd name="connsiteX18" fmla="*/ 8658708 w 9067133"/>
              <a:gd name="connsiteY18" fmla="*/ 457906 h 870788"/>
              <a:gd name="connsiteX19" fmla="*/ 8086301 w 9067133"/>
              <a:gd name="connsiteY19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18" fmla="*/ 7509253 w 9067133"/>
              <a:gd name="connsiteY18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18" fmla="*/ 7509253 w 9067133"/>
              <a:gd name="connsiteY18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18" fmla="*/ 7509253 w 9067133"/>
              <a:gd name="connsiteY18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086301 w 9067133"/>
              <a:gd name="connsiteY16" fmla="*/ 353927 h 870788"/>
              <a:gd name="connsiteX17" fmla="*/ 7509253 w 9067133"/>
              <a:gd name="connsiteY17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086301 w 9067133"/>
              <a:gd name="connsiteY16" fmla="*/ 353927 h 870788"/>
              <a:gd name="connsiteX17" fmla="*/ 7509253 w 9067133"/>
              <a:gd name="connsiteY17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086301 w 9067133"/>
              <a:gd name="connsiteY16" fmla="*/ 353927 h 870788"/>
              <a:gd name="connsiteX17" fmla="*/ 7509253 w 9067133"/>
              <a:gd name="connsiteY17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56621 w 9067133"/>
              <a:gd name="connsiteY9" fmla="*/ 761521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12627 w 9067133"/>
              <a:gd name="connsiteY6" fmla="*/ 440622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56621 w 9067133"/>
              <a:gd name="connsiteY9" fmla="*/ 761521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4171 w 9062051"/>
              <a:gd name="connsiteY0" fmla="*/ 296680 h 870788"/>
              <a:gd name="connsiteX1" fmla="*/ 5994641 w 9062051"/>
              <a:gd name="connsiteY1" fmla="*/ 260595 h 870788"/>
              <a:gd name="connsiteX2" fmla="*/ 4260056 w 9062051"/>
              <a:gd name="connsiteY2" fmla="*/ 465102 h 870788"/>
              <a:gd name="connsiteX3" fmla="*/ 3051626 w 9062051"/>
              <a:gd name="connsiteY3" fmla="*/ 725687 h 870788"/>
              <a:gd name="connsiteX4" fmla="*/ 2231884 w 9062051"/>
              <a:gd name="connsiteY4" fmla="*/ 828861 h 870788"/>
              <a:gd name="connsiteX5" fmla="*/ 1230548 w 9062051"/>
              <a:gd name="connsiteY5" fmla="*/ 761382 h 870788"/>
              <a:gd name="connsiteX6" fmla="*/ 7545 w 9062051"/>
              <a:gd name="connsiteY6" fmla="*/ 440622 h 870788"/>
              <a:gd name="connsiteX7" fmla="*/ 0 w 9062051"/>
              <a:gd name="connsiteY7" fmla="*/ 334468 h 870788"/>
              <a:gd name="connsiteX8" fmla="*/ 1493812 w 9062051"/>
              <a:gd name="connsiteY8" fmla="*/ 763504 h 870788"/>
              <a:gd name="connsiteX9" fmla="*/ 2451539 w 9062051"/>
              <a:gd name="connsiteY9" fmla="*/ 761521 h 870788"/>
              <a:gd name="connsiteX10" fmla="*/ 2977322 w 9062051"/>
              <a:gd name="connsiteY10" fmla="*/ 680139 h 870788"/>
              <a:gd name="connsiteX11" fmla="*/ 4077672 w 9062051"/>
              <a:gd name="connsiteY11" fmla="*/ 393582 h 870788"/>
              <a:gd name="connsiteX12" fmla="*/ 6117673 w 9062051"/>
              <a:gd name="connsiteY12" fmla="*/ 41683 h 870788"/>
              <a:gd name="connsiteX13" fmla="*/ 7825222 w 9062051"/>
              <a:gd name="connsiteY13" fmla="*/ 80678 h 870788"/>
              <a:gd name="connsiteX14" fmla="*/ 9037935 w 9062051"/>
              <a:gd name="connsiteY14" fmla="*/ 218715 h 870788"/>
              <a:gd name="connsiteX15" fmla="*/ 9062025 w 9062051"/>
              <a:gd name="connsiteY15" fmla="*/ 570847 h 870788"/>
              <a:gd name="connsiteX16" fmla="*/ 7504171 w 9062051"/>
              <a:gd name="connsiteY16" fmla="*/ 296680 h 870788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46677 w 9062051"/>
              <a:gd name="connsiteY5" fmla="*/ 70030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451539 w 9062051"/>
              <a:gd name="connsiteY9" fmla="*/ 761521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451539 w 9062051"/>
              <a:gd name="connsiteY9" fmla="*/ 761521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451539 w 9062051"/>
              <a:gd name="connsiteY9" fmla="*/ 761521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379950 w 9062051"/>
              <a:gd name="connsiteY9" fmla="*/ 777722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379950 w 9062051"/>
              <a:gd name="connsiteY9" fmla="*/ 777722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13828 w 9066430"/>
              <a:gd name="connsiteY12" fmla="*/ 63162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13828 w 9066430"/>
              <a:gd name="connsiteY12" fmla="*/ 63162 h 828861"/>
              <a:gd name="connsiteX13" fmla="*/ 7829601 w 9066430"/>
              <a:gd name="connsiteY13" fmla="*/ 80678 h 828861"/>
              <a:gd name="connsiteX14" fmla="*/ 8976489 w 9066430"/>
              <a:gd name="connsiteY14" fmla="*/ 219800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13828 w 9066430"/>
              <a:gd name="connsiteY12" fmla="*/ 63162 h 828861"/>
              <a:gd name="connsiteX13" fmla="*/ 7829601 w 9066430"/>
              <a:gd name="connsiteY13" fmla="*/ 80678 h 828861"/>
              <a:gd name="connsiteX14" fmla="*/ 9038457 w 9066430"/>
              <a:gd name="connsiteY14" fmla="*/ 22878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04"/>
              <a:gd name="connsiteY0" fmla="*/ 296680 h 828861"/>
              <a:gd name="connsiteX1" fmla="*/ 5999020 w 9066404"/>
              <a:gd name="connsiteY1" fmla="*/ 260595 h 828861"/>
              <a:gd name="connsiteX2" fmla="*/ 4264435 w 9066404"/>
              <a:gd name="connsiteY2" fmla="*/ 465102 h 828861"/>
              <a:gd name="connsiteX3" fmla="*/ 3056005 w 9066404"/>
              <a:gd name="connsiteY3" fmla="*/ 725687 h 828861"/>
              <a:gd name="connsiteX4" fmla="*/ 2236263 w 9066404"/>
              <a:gd name="connsiteY4" fmla="*/ 828861 h 828861"/>
              <a:gd name="connsiteX5" fmla="*/ 717656 w 9066404"/>
              <a:gd name="connsiteY5" fmla="*/ 689897 h 828861"/>
              <a:gd name="connsiteX6" fmla="*/ 11924 w 9066404"/>
              <a:gd name="connsiteY6" fmla="*/ 440622 h 828861"/>
              <a:gd name="connsiteX7" fmla="*/ 0 w 9066404"/>
              <a:gd name="connsiteY7" fmla="*/ 310582 h 828861"/>
              <a:gd name="connsiteX8" fmla="*/ 1498191 w 9066404"/>
              <a:gd name="connsiteY8" fmla="*/ 763504 h 828861"/>
              <a:gd name="connsiteX9" fmla="*/ 2384329 w 9066404"/>
              <a:gd name="connsiteY9" fmla="*/ 777722 h 828861"/>
              <a:gd name="connsiteX10" fmla="*/ 2981701 w 9066404"/>
              <a:gd name="connsiteY10" fmla="*/ 680139 h 828861"/>
              <a:gd name="connsiteX11" fmla="*/ 4082051 w 9066404"/>
              <a:gd name="connsiteY11" fmla="*/ 393582 h 828861"/>
              <a:gd name="connsiteX12" fmla="*/ 6113828 w 9066404"/>
              <a:gd name="connsiteY12" fmla="*/ 63162 h 828861"/>
              <a:gd name="connsiteX13" fmla="*/ 7829601 w 9066404"/>
              <a:gd name="connsiteY13" fmla="*/ 80678 h 828861"/>
              <a:gd name="connsiteX14" fmla="*/ 9038457 w 9066404"/>
              <a:gd name="connsiteY14" fmla="*/ 228785 h 828861"/>
              <a:gd name="connsiteX15" fmla="*/ 9066404 w 9066404"/>
              <a:gd name="connsiteY15" fmla="*/ 570847 h 828861"/>
              <a:gd name="connsiteX16" fmla="*/ 7508550 w 9066404"/>
              <a:gd name="connsiteY16" fmla="*/ 296680 h 82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66404" h="828861">
                <a:moveTo>
                  <a:pt x="7508550" y="296680"/>
                </a:moveTo>
                <a:cubicBezTo>
                  <a:pt x="7127865" y="255645"/>
                  <a:pt x="6923877" y="235464"/>
                  <a:pt x="5999020" y="260595"/>
                </a:cubicBezTo>
                <a:cubicBezTo>
                  <a:pt x="5472594" y="280417"/>
                  <a:pt x="5202455" y="308045"/>
                  <a:pt x="4264435" y="465102"/>
                </a:cubicBezTo>
                <a:lnTo>
                  <a:pt x="3056005" y="725687"/>
                </a:lnTo>
                <a:cubicBezTo>
                  <a:pt x="2700076" y="797023"/>
                  <a:pt x="2524903" y="823501"/>
                  <a:pt x="2236263" y="828861"/>
                </a:cubicBezTo>
                <a:cubicBezTo>
                  <a:pt x="1733162" y="821805"/>
                  <a:pt x="1317876" y="799303"/>
                  <a:pt x="717656" y="689897"/>
                </a:cubicBezTo>
                <a:cubicBezTo>
                  <a:pt x="329469" y="598179"/>
                  <a:pt x="150971" y="504440"/>
                  <a:pt x="11924" y="440622"/>
                </a:cubicBezTo>
                <a:lnTo>
                  <a:pt x="0" y="310582"/>
                </a:lnTo>
                <a:cubicBezTo>
                  <a:pt x="821198" y="692084"/>
                  <a:pt x="1264518" y="728296"/>
                  <a:pt x="1498191" y="763504"/>
                </a:cubicBezTo>
                <a:cubicBezTo>
                  <a:pt x="1728976" y="785918"/>
                  <a:pt x="1830849" y="786923"/>
                  <a:pt x="2384329" y="777722"/>
                </a:cubicBezTo>
                <a:cubicBezTo>
                  <a:pt x="2572212" y="763232"/>
                  <a:pt x="2699126" y="739957"/>
                  <a:pt x="2981701" y="680139"/>
                </a:cubicBezTo>
                <a:lnTo>
                  <a:pt x="4082051" y="393582"/>
                </a:lnTo>
                <a:cubicBezTo>
                  <a:pt x="4516399" y="289252"/>
                  <a:pt x="5098224" y="122334"/>
                  <a:pt x="6113828" y="63162"/>
                </a:cubicBezTo>
                <a:cubicBezTo>
                  <a:pt x="6549530" y="43723"/>
                  <a:pt x="6802810" y="0"/>
                  <a:pt x="7829601" y="80678"/>
                </a:cubicBezTo>
                <a:cubicBezTo>
                  <a:pt x="7966777" y="91788"/>
                  <a:pt x="8497486" y="136246"/>
                  <a:pt x="9038457" y="228785"/>
                </a:cubicBezTo>
                <a:lnTo>
                  <a:pt x="9066404" y="570847"/>
                </a:lnTo>
                <a:cubicBezTo>
                  <a:pt x="9049580" y="562274"/>
                  <a:pt x="8531104" y="396197"/>
                  <a:pt x="7508550" y="2966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5" name="Freeform 4"/>
          <p:cNvSpPr/>
          <p:nvPr userDrawn="1"/>
        </p:nvSpPr>
        <p:spPr>
          <a:xfrm>
            <a:off x="-4763" y="4505325"/>
            <a:ext cx="9148763" cy="808038"/>
          </a:xfrm>
          <a:custGeom>
            <a:avLst/>
            <a:gdLst>
              <a:gd name="connsiteX0" fmla="*/ 212725 w 9474200"/>
              <a:gd name="connsiteY0" fmla="*/ 85725 h 842963"/>
              <a:gd name="connsiteX1" fmla="*/ 1470025 w 9474200"/>
              <a:gd name="connsiteY1" fmla="*/ 638175 h 842963"/>
              <a:gd name="connsiteX2" fmla="*/ 2613025 w 9474200"/>
              <a:gd name="connsiteY2" fmla="*/ 800100 h 842963"/>
              <a:gd name="connsiteX3" fmla="*/ 4308475 w 9474200"/>
              <a:gd name="connsiteY3" fmla="*/ 381000 h 842963"/>
              <a:gd name="connsiteX4" fmla="*/ 5784850 w 9474200"/>
              <a:gd name="connsiteY4" fmla="*/ 76200 h 842963"/>
              <a:gd name="connsiteX5" fmla="*/ 7204075 w 9474200"/>
              <a:gd name="connsiteY5" fmla="*/ 9525 h 842963"/>
              <a:gd name="connsiteX6" fmla="*/ 8718550 w 9474200"/>
              <a:gd name="connsiteY6" fmla="*/ 133350 h 842963"/>
              <a:gd name="connsiteX7" fmla="*/ 9366250 w 9474200"/>
              <a:gd name="connsiteY7" fmla="*/ 238125 h 842963"/>
              <a:gd name="connsiteX8" fmla="*/ 9366250 w 9474200"/>
              <a:gd name="connsiteY8" fmla="*/ 247650 h 842963"/>
              <a:gd name="connsiteX9" fmla="*/ 9385300 w 9474200"/>
              <a:gd name="connsiteY9" fmla="*/ 533400 h 842963"/>
              <a:gd name="connsiteX10" fmla="*/ 9385300 w 9474200"/>
              <a:gd name="connsiteY10" fmla="*/ 533400 h 842963"/>
              <a:gd name="connsiteX11" fmla="*/ 8566150 w 9474200"/>
              <a:gd name="connsiteY11" fmla="*/ 390525 h 842963"/>
              <a:gd name="connsiteX12" fmla="*/ 7613650 w 9474200"/>
              <a:gd name="connsiteY12" fmla="*/ 276225 h 842963"/>
              <a:gd name="connsiteX13" fmla="*/ 6308725 w 9474200"/>
              <a:gd name="connsiteY13" fmla="*/ 219075 h 842963"/>
              <a:gd name="connsiteX14" fmla="*/ 5118100 w 9474200"/>
              <a:gd name="connsiteY14" fmla="*/ 333375 h 842963"/>
              <a:gd name="connsiteX15" fmla="*/ 3984625 w 9474200"/>
              <a:gd name="connsiteY15" fmla="*/ 561975 h 842963"/>
              <a:gd name="connsiteX16" fmla="*/ 3032125 w 9474200"/>
              <a:gd name="connsiteY16" fmla="*/ 790575 h 842963"/>
              <a:gd name="connsiteX17" fmla="*/ 2403475 w 9474200"/>
              <a:gd name="connsiteY17" fmla="*/ 828675 h 842963"/>
              <a:gd name="connsiteX18" fmla="*/ 1860550 w 9474200"/>
              <a:gd name="connsiteY18" fmla="*/ 781050 h 842963"/>
              <a:gd name="connsiteX19" fmla="*/ 1346200 w 9474200"/>
              <a:gd name="connsiteY19" fmla="*/ 666750 h 842963"/>
              <a:gd name="connsiteX20" fmla="*/ 603250 w 9474200"/>
              <a:gd name="connsiteY20" fmla="*/ 428625 h 842963"/>
              <a:gd name="connsiteX21" fmla="*/ 193675 w 9474200"/>
              <a:gd name="connsiteY21" fmla="*/ 247650 h 842963"/>
              <a:gd name="connsiteX22" fmla="*/ 212725 w 9474200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55498 w 9316973"/>
              <a:gd name="connsiteY0" fmla="*/ 85725 h 842963"/>
              <a:gd name="connsiteX1" fmla="*/ 1312798 w 9316973"/>
              <a:gd name="connsiteY1" fmla="*/ 638175 h 842963"/>
              <a:gd name="connsiteX2" fmla="*/ 2455798 w 9316973"/>
              <a:gd name="connsiteY2" fmla="*/ 800100 h 842963"/>
              <a:gd name="connsiteX3" fmla="*/ 4151248 w 9316973"/>
              <a:gd name="connsiteY3" fmla="*/ 381000 h 842963"/>
              <a:gd name="connsiteX4" fmla="*/ 5627623 w 9316973"/>
              <a:gd name="connsiteY4" fmla="*/ 76200 h 842963"/>
              <a:gd name="connsiteX5" fmla="*/ 7046848 w 9316973"/>
              <a:gd name="connsiteY5" fmla="*/ 9525 h 842963"/>
              <a:gd name="connsiteX6" fmla="*/ 8561323 w 9316973"/>
              <a:gd name="connsiteY6" fmla="*/ 133350 h 842963"/>
              <a:gd name="connsiteX7" fmla="*/ 9209023 w 9316973"/>
              <a:gd name="connsiteY7" fmla="*/ 238125 h 842963"/>
              <a:gd name="connsiteX8" fmla="*/ 9209023 w 9316973"/>
              <a:gd name="connsiteY8" fmla="*/ 247650 h 842963"/>
              <a:gd name="connsiteX9" fmla="*/ 9228073 w 9316973"/>
              <a:gd name="connsiteY9" fmla="*/ 533400 h 842963"/>
              <a:gd name="connsiteX10" fmla="*/ 9228073 w 9316973"/>
              <a:gd name="connsiteY10" fmla="*/ 533400 h 842963"/>
              <a:gd name="connsiteX11" fmla="*/ 8408923 w 9316973"/>
              <a:gd name="connsiteY11" fmla="*/ 390525 h 842963"/>
              <a:gd name="connsiteX12" fmla="*/ 7456423 w 9316973"/>
              <a:gd name="connsiteY12" fmla="*/ 276225 h 842963"/>
              <a:gd name="connsiteX13" fmla="*/ 6151498 w 9316973"/>
              <a:gd name="connsiteY13" fmla="*/ 219075 h 842963"/>
              <a:gd name="connsiteX14" fmla="*/ 4960873 w 9316973"/>
              <a:gd name="connsiteY14" fmla="*/ 333375 h 842963"/>
              <a:gd name="connsiteX15" fmla="*/ 3827398 w 9316973"/>
              <a:gd name="connsiteY15" fmla="*/ 561975 h 842963"/>
              <a:gd name="connsiteX16" fmla="*/ 2874898 w 9316973"/>
              <a:gd name="connsiteY16" fmla="*/ 790575 h 842963"/>
              <a:gd name="connsiteX17" fmla="*/ 2246248 w 9316973"/>
              <a:gd name="connsiteY17" fmla="*/ 828675 h 842963"/>
              <a:gd name="connsiteX18" fmla="*/ 1703323 w 9316973"/>
              <a:gd name="connsiteY18" fmla="*/ 781050 h 842963"/>
              <a:gd name="connsiteX19" fmla="*/ 1188973 w 9316973"/>
              <a:gd name="connsiteY19" fmla="*/ 666750 h 842963"/>
              <a:gd name="connsiteX20" fmla="*/ 446023 w 9316973"/>
              <a:gd name="connsiteY20" fmla="*/ 428625 h 842963"/>
              <a:gd name="connsiteX21" fmla="*/ 36448 w 9316973"/>
              <a:gd name="connsiteY21" fmla="*/ 247650 h 842963"/>
              <a:gd name="connsiteX22" fmla="*/ 55498 w 9316973"/>
              <a:gd name="connsiteY22" fmla="*/ 85725 h 842963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546007 h 1303245"/>
              <a:gd name="connsiteX1" fmla="*/ 1276350 w 9280525"/>
              <a:gd name="connsiteY1" fmla="*/ 1098457 h 1303245"/>
              <a:gd name="connsiteX2" fmla="*/ 2419350 w 9280525"/>
              <a:gd name="connsiteY2" fmla="*/ 1260382 h 1303245"/>
              <a:gd name="connsiteX3" fmla="*/ 4114800 w 9280525"/>
              <a:gd name="connsiteY3" fmla="*/ 841282 h 1303245"/>
              <a:gd name="connsiteX4" fmla="*/ 5591175 w 9280525"/>
              <a:gd name="connsiteY4" fmla="*/ 536482 h 1303245"/>
              <a:gd name="connsiteX5" fmla="*/ 7010400 w 9280525"/>
              <a:gd name="connsiteY5" fmla="*/ 469807 h 1303245"/>
              <a:gd name="connsiteX6" fmla="*/ 8524875 w 9280525"/>
              <a:gd name="connsiteY6" fmla="*/ 593632 h 1303245"/>
              <a:gd name="connsiteX7" fmla="*/ 9172575 w 9280525"/>
              <a:gd name="connsiteY7" fmla="*/ 698407 h 1303245"/>
              <a:gd name="connsiteX8" fmla="*/ 9172575 w 9280525"/>
              <a:gd name="connsiteY8" fmla="*/ 707932 h 1303245"/>
              <a:gd name="connsiteX9" fmla="*/ 9191625 w 9280525"/>
              <a:gd name="connsiteY9" fmla="*/ 993682 h 1303245"/>
              <a:gd name="connsiteX10" fmla="*/ 9191625 w 9280525"/>
              <a:gd name="connsiteY10" fmla="*/ 993682 h 1303245"/>
              <a:gd name="connsiteX11" fmla="*/ 8372475 w 9280525"/>
              <a:gd name="connsiteY11" fmla="*/ 850807 h 1303245"/>
              <a:gd name="connsiteX12" fmla="*/ 7419975 w 9280525"/>
              <a:gd name="connsiteY12" fmla="*/ 736507 h 1303245"/>
              <a:gd name="connsiteX13" fmla="*/ 6115050 w 9280525"/>
              <a:gd name="connsiteY13" fmla="*/ 679357 h 1303245"/>
              <a:gd name="connsiteX14" fmla="*/ 4924425 w 9280525"/>
              <a:gd name="connsiteY14" fmla="*/ 793657 h 1303245"/>
              <a:gd name="connsiteX15" fmla="*/ 3790950 w 9280525"/>
              <a:gd name="connsiteY15" fmla="*/ 1022257 h 1303245"/>
              <a:gd name="connsiteX16" fmla="*/ 2838450 w 9280525"/>
              <a:gd name="connsiteY16" fmla="*/ 1250857 h 1303245"/>
              <a:gd name="connsiteX17" fmla="*/ 2209800 w 9280525"/>
              <a:gd name="connsiteY17" fmla="*/ 1288957 h 1303245"/>
              <a:gd name="connsiteX18" fmla="*/ 1666875 w 9280525"/>
              <a:gd name="connsiteY18" fmla="*/ 1241332 h 1303245"/>
              <a:gd name="connsiteX19" fmla="*/ 1152525 w 9280525"/>
              <a:gd name="connsiteY19" fmla="*/ 1127032 h 1303245"/>
              <a:gd name="connsiteX20" fmla="*/ 409575 w 9280525"/>
              <a:gd name="connsiteY20" fmla="*/ 888907 h 1303245"/>
              <a:gd name="connsiteX21" fmla="*/ 0 w 9280525"/>
              <a:gd name="connsiteY21" fmla="*/ 707932 h 1303245"/>
              <a:gd name="connsiteX22" fmla="*/ 19050 w 9280525"/>
              <a:gd name="connsiteY22" fmla="*/ 546007 h 1303245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8389904 w 9297954"/>
              <a:gd name="connsiteY11" fmla="*/ 709584 h 1162022"/>
              <a:gd name="connsiteX12" fmla="*/ 7437404 w 9297954"/>
              <a:gd name="connsiteY12" fmla="*/ 595284 h 1162022"/>
              <a:gd name="connsiteX13" fmla="*/ 6132479 w 9297954"/>
              <a:gd name="connsiteY13" fmla="*/ 538134 h 1162022"/>
              <a:gd name="connsiteX14" fmla="*/ 4941854 w 9297954"/>
              <a:gd name="connsiteY14" fmla="*/ 652434 h 1162022"/>
              <a:gd name="connsiteX15" fmla="*/ 3808379 w 9297954"/>
              <a:gd name="connsiteY15" fmla="*/ 881034 h 1162022"/>
              <a:gd name="connsiteX16" fmla="*/ 2855879 w 9297954"/>
              <a:gd name="connsiteY16" fmla="*/ 1109634 h 1162022"/>
              <a:gd name="connsiteX17" fmla="*/ 2227229 w 9297954"/>
              <a:gd name="connsiteY17" fmla="*/ 1147734 h 1162022"/>
              <a:gd name="connsiteX18" fmla="*/ 1684304 w 9297954"/>
              <a:gd name="connsiteY18" fmla="*/ 1100109 h 1162022"/>
              <a:gd name="connsiteX19" fmla="*/ 1169954 w 9297954"/>
              <a:gd name="connsiteY19" fmla="*/ 985809 h 1162022"/>
              <a:gd name="connsiteX20" fmla="*/ 427004 w 9297954"/>
              <a:gd name="connsiteY20" fmla="*/ 747684 h 1162022"/>
              <a:gd name="connsiteX21" fmla="*/ 17429 w 9297954"/>
              <a:gd name="connsiteY21" fmla="*/ 566709 h 1162022"/>
              <a:gd name="connsiteX22" fmla="*/ 36479 w 9297954"/>
              <a:gd name="connsiteY22" fmla="*/ 404784 h 1162022"/>
              <a:gd name="connsiteX0" fmla="*/ 36479 w 9348721"/>
              <a:gd name="connsiteY0" fmla="*/ 404784 h 1162022"/>
              <a:gd name="connsiteX1" fmla="*/ 1293779 w 9348721"/>
              <a:gd name="connsiteY1" fmla="*/ 957234 h 1162022"/>
              <a:gd name="connsiteX2" fmla="*/ 2436779 w 9348721"/>
              <a:gd name="connsiteY2" fmla="*/ 1119159 h 1162022"/>
              <a:gd name="connsiteX3" fmla="*/ 4132229 w 9348721"/>
              <a:gd name="connsiteY3" fmla="*/ 700059 h 1162022"/>
              <a:gd name="connsiteX4" fmla="*/ 5608604 w 9348721"/>
              <a:gd name="connsiteY4" fmla="*/ 395259 h 1162022"/>
              <a:gd name="connsiteX5" fmla="*/ 7027829 w 9348721"/>
              <a:gd name="connsiteY5" fmla="*/ 328584 h 1162022"/>
              <a:gd name="connsiteX6" fmla="*/ 8542304 w 9348721"/>
              <a:gd name="connsiteY6" fmla="*/ 452409 h 1162022"/>
              <a:gd name="connsiteX7" fmla="*/ 9190004 w 9348721"/>
              <a:gd name="connsiteY7" fmla="*/ 557184 h 1162022"/>
              <a:gd name="connsiteX8" fmla="*/ 9190004 w 9348721"/>
              <a:gd name="connsiteY8" fmla="*/ 566709 h 1162022"/>
              <a:gd name="connsiteX9" fmla="*/ 9209054 w 9348721"/>
              <a:gd name="connsiteY9" fmla="*/ 852459 h 1162022"/>
              <a:gd name="connsiteX10" fmla="*/ 9209054 w 9348721"/>
              <a:gd name="connsiteY10" fmla="*/ 852459 h 1162022"/>
              <a:gd name="connsiteX11" fmla="*/ 9212196 w 9348721"/>
              <a:gd name="connsiteY11" fmla="*/ 833459 h 1162022"/>
              <a:gd name="connsiteX12" fmla="*/ 8389904 w 9348721"/>
              <a:gd name="connsiteY12" fmla="*/ 709584 h 1162022"/>
              <a:gd name="connsiteX13" fmla="*/ 7437404 w 9348721"/>
              <a:gd name="connsiteY13" fmla="*/ 595284 h 1162022"/>
              <a:gd name="connsiteX14" fmla="*/ 6132479 w 9348721"/>
              <a:gd name="connsiteY14" fmla="*/ 538134 h 1162022"/>
              <a:gd name="connsiteX15" fmla="*/ 4941854 w 9348721"/>
              <a:gd name="connsiteY15" fmla="*/ 652434 h 1162022"/>
              <a:gd name="connsiteX16" fmla="*/ 3808379 w 9348721"/>
              <a:gd name="connsiteY16" fmla="*/ 881034 h 1162022"/>
              <a:gd name="connsiteX17" fmla="*/ 2855879 w 9348721"/>
              <a:gd name="connsiteY17" fmla="*/ 1109634 h 1162022"/>
              <a:gd name="connsiteX18" fmla="*/ 2227229 w 9348721"/>
              <a:gd name="connsiteY18" fmla="*/ 1147734 h 1162022"/>
              <a:gd name="connsiteX19" fmla="*/ 1684304 w 9348721"/>
              <a:gd name="connsiteY19" fmla="*/ 1100109 h 1162022"/>
              <a:gd name="connsiteX20" fmla="*/ 1169954 w 9348721"/>
              <a:gd name="connsiteY20" fmla="*/ 985809 h 1162022"/>
              <a:gd name="connsiteX21" fmla="*/ 427004 w 9348721"/>
              <a:gd name="connsiteY21" fmla="*/ 747684 h 1162022"/>
              <a:gd name="connsiteX22" fmla="*/ 17429 w 9348721"/>
              <a:gd name="connsiteY22" fmla="*/ 566709 h 1162022"/>
              <a:gd name="connsiteX23" fmla="*/ 36479 w 9348721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103188 h 860426"/>
              <a:gd name="connsiteX1" fmla="*/ 1284223 w 9288398"/>
              <a:gd name="connsiteY1" fmla="*/ 655638 h 860426"/>
              <a:gd name="connsiteX2" fmla="*/ 2427223 w 9288398"/>
              <a:gd name="connsiteY2" fmla="*/ 817563 h 860426"/>
              <a:gd name="connsiteX3" fmla="*/ 4122673 w 9288398"/>
              <a:gd name="connsiteY3" fmla="*/ 398463 h 860426"/>
              <a:gd name="connsiteX4" fmla="*/ 5599048 w 9288398"/>
              <a:gd name="connsiteY4" fmla="*/ 93663 h 860426"/>
              <a:gd name="connsiteX5" fmla="*/ 7018273 w 9288398"/>
              <a:gd name="connsiteY5" fmla="*/ 26988 h 860426"/>
              <a:gd name="connsiteX6" fmla="*/ 9180448 w 9288398"/>
              <a:gd name="connsiteY6" fmla="*/ 255588 h 860426"/>
              <a:gd name="connsiteX7" fmla="*/ 9180448 w 9288398"/>
              <a:gd name="connsiteY7" fmla="*/ 265113 h 860426"/>
              <a:gd name="connsiteX8" fmla="*/ 9199498 w 9288398"/>
              <a:gd name="connsiteY8" fmla="*/ 550863 h 860426"/>
              <a:gd name="connsiteX9" fmla="*/ 9199498 w 9288398"/>
              <a:gd name="connsiteY9" fmla="*/ 550863 h 860426"/>
              <a:gd name="connsiteX10" fmla="*/ 9202640 w 9288398"/>
              <a:gd name="connsiteY10" fmla="*/ 531863 h 860426"/>
              <a:gd name="connsiteX11" fmla="*/ 8380348 w 9288398"/>
              <a:gd name="connsiteY11" fmla="*/ 407988 h 860426"/>
              <a:gd name="connsiteX12" fmla="*/ 7427848 w 9288398"/>
              <a:gd name="connsiteY12" fmla="*/ 293688 h 860426"/>
              <a:gd name="connsiteX13" fmla="*/ 6122923 w 9288398"/>
              <a:gd name="connsiteY13" fmla="*/ 236538 h 860426"/>
              <a:gd name="connsiteX14" fmla="*/ 4932298 w 9288398"/>
              <a:gd name="connsiteY14" fmla="*/ 350838 h 860426"/>
              <a:gd name="connsiteX15" fmla="*/ 3798823 w 9288398"/>
              <a:gd name="connsiteY15" fmla="*/ 579438 h 860426"/>
              <a:gd name="connsiteX16" fmla="*/ 2846323 w 9288398"/>
              <a:gd name="connsiteY16" fmla="*/ 808038 h 860426"/>
              <a:gd name="connsiteX17" fmla="*/ 2217673 w 9288398"/>
              <a:gd name="connsiteY17" fmla="*/ 846138 h 860426"/>
              <a:gd name="connsiteX18" fmla="*/ 1674748 w 9288398"/>
              <a:gd name="connsiteY18" fmla="*/ 798513 h 860426"/>
              <a:gd name="connsiteX19" fmla="*/ 1160398 w 9288398"/>
              <a:gd name="connsiteY19" fmla="*/ 684213 h 860426"/>
              <a:gd name="connsiteX20" fmla="*/ 417448 w 9288398"/>
              <a:gd name="connsiteY20" fmla="*/ 446088 h 860426"/>
              <a:gd name="connsiteX21" fmla="*/ 7873 w 9288398"/>
              <a:gd name="connsiteY21" fmla="*/ 265113 h 860426"/>
              <a:gd name="connsiteX22" fmla="*/ 26923 w 9288398"/>
              <a:gd name="connsiteY22" fmla="*/ 103188 h 860426"/>
              <a:gd name="connsiteX0" fmla="*/ 26923 w 9288398"/>
              <a:gd name="connsiteY0" fmla="*/ 133747 h 890985"/>
              <a:gd name="connsiteX1" fmla="*/ 1284223 w 9288398"/>
              <a:gd name="connsiteY1" fmla="*/ 686197 h 890985"/>
              <a:gd name="connsiteX2" fmla="*/ 2427223 w 9288398"/>
              <a:gd name="connsiteY2" fmla="*/ 848122 h 890985"/>
              <a:gd name="connsiteX3" fmla="*/ 4122673 w 9288398"/>
              <a:gd name="connsiteY3" fmla="*/ 429022 h 890985"/>
              <a:gd name="connsiteX4" fmla="*/ 5599048 w 9288398"/>
              <a:gd name="connsiteY4" fmla="*/ 124222 h 890985"/>
              <a:gd name="connsiteX5" fmla="*/ 7018273 w 9288398"/>
              <a:gd name="connsiteY5" fmla="*/ 57547 h 890985"/>
              <a:gd name="connsiteX6" fmla="*/ 9180448 w 9288398"/>
              <a:gd name="connsiteY6" fmla="*/ 286147 h 890985"/>
              <a:gd name="connsiteX7" fmla="*/ 8758283 w 9288398"/>
              <a:gd name="connsiteY7" fmla="*/ 77768 h 890985"/>
              <a:gd name="connsiteX8" fmla="*/ 9199498 w 9288398"/>
              <a:gd name="connsiteY8" fmla="*/ 581422 h 890985"/>
              <a:gd name="connsiteX9" fmla="*/ 9199498 w 9288398"/>
              <a:gd name="connsiteY9" fmla="*/ 581422 h 890985"/>
              <a:gd name="connsiteX10" fmla="*/ 9202640 w 9288398"/>
              <a:gd name="connsiteY10" fmla="*/ 562422 h 890985"/>
              <a:gd name="connsiteX11" fmla="*/ 8380348 w 9288398"/>
              <a:gd name="connsiteY11" fmla="*/ 438547 h 890985"/>
              <a:gd name="connsiteX12" fmla="*/ 7427848 w 9288398"/>
              <a:gd name="connsiteY12" fmla="*/ 324247 h 890985"/>
              <a:gd name="connsiteX13" fmla="*/ 6122923 w 9288398"/>
              <a:gd name="connsiteY13" fmla="*/ 267097 h 890985"/>
              <a:gd name="connsiteX14" fmla="*/ 4932298 w 9288398"/>
              <a:gd name="connsiteY14" fmla="*/ 381397 h 890985"/>
              <a:gd name="connsiteX15" fmla="*/ 3798823 w 9288398"/>
              <a:gd name="connsiteY15" fmla="*/ 609997 h 890985"/>
              <a:gd name="connsiteX16" fmla="*/ 2846323 w 9288398"/>
              <a:gd name="connsiteY16" fmla="*/ 838597 h 890985"/>
              <a:gd name="connsiteX17" fmla="*/ 2217673 w 9288398"/>
              <a:gd name="connsiteY17" fmla="*/ 876697 h 890985"/>
              <a:gd name="connsiteX18" fmla="*/ 1674748 w 9288398"/>
              <a:gd name="connsiteY18" fmla="*/ 829072 h 890985"/>
              <a:gd name="connsiteX19" fmla="*/ 1160398 w 9288398"/>
              <a:gd name="connsiteY19" fmla="*/ 714772 h 890985"/>
              <a:gd name="connsiteX20" fmla="*/ 417448 w 9288398"/>
              <a:gd name="connsiteY20" fmla="*/ 476647 h 890985"/>
              <a:gd name="connsiteX21" fmla="*/ 7873 w 9288398"/>
              <a:gd name="connsiteY21" fmla="*/ 295672 h 890985"/>
              <a:gd name="connsiteX22" fmla="*/ 26923 w 9288398"/>
              <a:gd name="connsiteY22" fmla="*/ 133747 h 890985"/>
              <a:gd name="connsiteX0" fmla="*/ 26923 w 9288398"/>
              <a:gd name="connsiteY0" fmla="*/ 391219 h 1148457"/>
              <a:gd name="connsiteX1" fmla="*/ 1284223 w 9288398"/>
              <a:gd name="connsiteY1" fmla="*/ 943669 h 1148457"/>
              <a:gd name="connsiteX2" fmla="*/ 2427223 w 9288398"/>
              <a:gd name="connsiteY2" fmla="*/ 1105594 h 1148457"/>
              <a:gd name="connsiteX3" fmla="*/ 4122673 w 9288398"/>
              <a:gd name="connsiteY3" fmla="*/ 686494 h 1148457"/>
              <a:gd name="connsiteX4" fmla="*/ 5599048 w 9288398"/>
              <a:gd name="connsiteY4" fmla="*/ 381694 h 1148457"/>
              <a:gd name="connsiteX5" fmla="*/ 7018273 w 9288398"/>
              <a:gd name="connsiteY5" fmla="*/ 315019 h 1148457"/>
              <a:gd name="connsiteX6" fmla="*/ 9180448 w 9288398"/>
              <a:gd name="connsiteY6" fmla="*/ 543619 h 1148457"/>
              <a:gd name="connsiteX7" fmla="*/ 8758283 w 9288398"/>
              <a:gd name="connsiteY7" fmla="*/ 335240 h 1148457"/>
              <a:gd name="connsiteX8" fmla="*/ 9199498 w 9288398"/>
              <a:gd name="connsiteY8" fmla="*/ 838894 h 1148457"/>
              <a:gd name="connsiteX9" fmla="*/ 9199498 w 9288398"/>
              <a:gd name="connsiteY9" fmla="*/ 838894 h 1148457"/>
              <a:gd name="connsiteX10" fmla="*/ 9202640 w 9288398"/>
              <a:gd name="connsiteY10" fmla="*/ 819894 h 1148457"/>
              <a:gd name="connsiteX11" fmla="*/ 8380348 w 9288398"/>
              <a:gd name="connsiteY11" fmla="*/ 696019 h 1148457"/>
              <a:gd name="connsiteX12" fmla="*/ 7427848 w 9288398"/>
              <a:gd name="connsiteY12" fmla="*/ 581719 h 1148457"/>
              <a:gd name="connsiteX13" fmla="*/ 6122923 w 9288398"/>
              <a:gd name="connsiteY13" fmla="*/ 524569 h 1148457"/>
              <a:gd name="connsiteX14" fmla="*/ 4932298 w 9288398"/>
              <a:gd name="connsiteY14" fmla="*/ 638869 h 1148457"/>
              <a:gd name="connsiteX15" fmla="*/ 3798823 w 9288398"/>
              <a:gd name="connsiteY15" fmla="*/ 867469 h 1148457"/>
              <a:gd name="connsiteX16" fmla="*/ 2846323 w 9288398"/>
              <a:gd name="connsiteY16" fmla="*/ 1096069 h 1148457"/>
              <a:gd name="connsiteX17" fmla="*/ 2217673 w 9288398"/>
              <a:gd name="connsiteY17" fmla="*/ 1134169 h 1148457"/>
              <a:gd name="connsiteX18" fmla="*/ 1674748 w 9288398"/>
              <a:gd name="connsiteY18" fmla="*/ 1086544 h 1148457"/>
              <a:gd name="connsiteX19" fmla="*/ 1160398 w 9288398"/>
              <a:gd name="connsiteY19" fmla="*/ 972244 h 1148457"/>
              <a:gd name="connsiteX20" fmla="*/ 417448 w 9288398"/>
              <a:gd name="connsiteY20" fmla="*/ 734119 h 1148457"/>
              <a:gd name="connsiteX21" fmla="*/ 7873 w 9288398"/>
              <a:gd name="connsiteY21" fmla="*/ 553144 h 1148457"/>
              <a:gd name="connsiteX22" fmla="*/ 26923 w 9288398"/>
              <a:gd name="connsiteY22" fmla="*/ 391219 h 1148457"/>
              <a:gd name="connsiteX0" fmla="*/ 26923 w 9202640"/>
              <a:gd name="connsiteY0" fmla="*/ 391219 h 1148457"/>
              <a:gd name="connsiteX1" fmla="*/ 1284223 w 9202640"/>
              <a:gd name="connsiteY1" fmla="*/ 943669 h 1148457"/>
              <a:gd name="connsiteX2" fmla="*/ 2427223 w 9202640"/>
              <a:gd name="connsiteY2" fmla="*/ 1105594 h 1148457"/>
              <a:gd name="connsiteX3" fmla="*/ 4122673 w 9202640"/>
              <a:gd name="connsiteY3" fmla="*/ 686494 h 1148457"/>
              <a:gd name="connsiteX4" fmla="*/ 5599048 w 9202640"/>
              <a:gd name="connsiteY4" fmla="*/ 381694 h 1148457"/>
              <a:gd name="connsiteX5" fmla="*/ 7018273 w 9202640"/>
              <a:gd name="connsiteY5" fmla="*/ 315019 h 1148457"/>
              <a:gd name="connsiteX6" fmla="*/ 8758283 w 9202640"/>
              <a:gd name="connsiteY6" fmla="*/ 335240 h 1148457"/>
              <a:gd name="connsiteX7" fmla="*/ 9199498 w 9202640"/>
              <a:gd name="connsiteY7" fmla="*/ 838894 h 1148457"/>
              <a:gd name="connsiteX8" fmla="*/ 9199498 w 9202640"/>
              <a:gd name="connsiteY8" fmla="*/ 838894 h 1148457"/>
              <a:gd name="connsiteX9" fmla="*/ 9202640 w 9202640"/>
              <a:gd name="connsiteY9" fmla="*/ 819894 h 1148457"/>
              <a:gd name="connsiteX10" fmla="*/ 8380348 w 9202640"/>
              <a:gd name="connsiteY10" fmla="*/ 696019 h 1148457"/>
              <a:gd name="connsiteX11" fmla="*/ 7427848 w 9202640"/>
              <a:gd name="connsiteY11" fmla="*/ 581719 h 1148457"/>
              <a:gd name="connsiteX12" fmla="*/ 6122923 w 9202640"/>
              <a:gd name="connsiteY12" fmla="*/ 524569 h 1148457"/>
              <a:gd name="connsiteX13" fmla="*/ 4932298 w 9202640"/>
              <a:gd name="connsiteY13" fmla="*/ 638869 h 1148457"/>
              <a:gd name="connsiteX14" fmla="*/ 3798823 w 9202640"/>
              <a:gd name="connsiteY14" fmla="*/ 867469 h 1148457"/>
              <a:gd name="connsiteX15" fmla="*/ 2846323 w 9202640"/>
              <a:gd name="connsiteY15" fmla="*/ 1096069 h 1148457"/>
              <a:gd name="connsiteX16" fmla="*/ 2217673 w 9202640"/>
              <a:gd name="connsiteY16" fmla="*/ 1134169 h 1148457"/>
              <a:gd name="connsiteX17" fmla="*/ 1674748 w 9202640"/>
              <a:gd name="connsiteY17" fmla="*/ 1086544 h 1148457"/>
              <a:gd name="connsiteX18" fmla="*/ 1160398 w 9202640"/>
              <a:gd name="connsiteY18" fmla="*/ 972244 h 1148457"/>
              <a:gd name="connsiteX19" fmla="*/ 417448 w 9202640"/>
              <a:gd name="connsiteY19" fmla="*/ 734119 h 1148457"/>
              <a:gd name="connsiteX20" fmla="*/ 7873 w 9202640"/>
              <a:gd name="connsiteY20" fmla="*/ 553144 h 1148457"/>
              <a:gd name="connsiteX21" fmla="*/ 26923 w 9202640"/>
              <a:gd name="connsiteY21" fmla="*/ 391219 h 1148457"/>
              <a:gd name="connsiteX0" fmla="*/ 26923 w 9254382"/>
              <a:gd name="connsiteY0" fmla="*/ 76200 h 833438"/>
              <a:gd name="connsiteX1" fmla="*/ 1284223 w 9254382"/>
              <a:gd name="connsiteY1" fmla="*/ 628650 h 833438"/>
              <a:gd name="connsiteX2" fmla="*/ 2427223 w 9254382"/>
              <a:gd name="connsiteY2" fmla="*/ 790575 h 833438"/>
              <a:gd name="connsiteX3" fmla="*/ 4122673 w 9254382"/>
              <a:gd name="connsiteY3" fmla="*/ 371475 h 833438"/>
              <a:gd name="connsiteX4" fmla="*/ 5599048 w 9254382"/>
              <a:gd name="connsiteY4" fmla="*/ 66675 h 833438"/>
              <a:gd name="connsiteX5" fmla="*/ 7018273 w 9254382"/>
              <a:gd name="connsiteY5" fmla="*/ 0 h 833438"/>
              <a:gd name="connsiteX6" fmla="*/ 8758283 w 9254382"/>
              <a:gd name="connsiteY6" fmla="*/ 20221 h 833438"/>
              <a:gd name="connsiteX7" fmla="*/ 9180846 w 9254382"/>
              <a:gd name="connsiteY7" fmla="*/ 211054 h 833438"/>
              <a:gd name="connsiteX8" fmla="*/ 9199498 w 9254382"/>
              <a:gd name="connsiteY8" fmla="*/ 523875 h 833438"/>
              <a:gd name="connsiteX9" fmla="*/ 9199498 w 9254382"/>
              <a:gd name="connsiteY9" fmla="*/ 523875 h 833438"/>
              <a:gd name="connsiteX10" fmla="*/ 9202640 w 9254382"/>
              <a:gd name="connsiteY10" fmla="*/ 504875 h 833438"/>
              <a:gd name="connsiteX11" fmla="*/ 8380348 w 9254382"/>
              <a:gd name="connsiteY11" fmla="*/ 381000 h 833438"/>
              <a:gd name="connsiteX12" fmla="*/ 7427848 w 9254382"/>
              <a:gd name="connsiteY12" fmla="*/ 266700 h 833438"/>
              <a:gd name="connsiteX13" fmla="*/ 6122923 w 9254382"/>
              <a:gd name="connsiteY13" fmla="*/ 209550 h 833438"/>
              <a:gd name="connsiteX14" fmla="*/ 4932298 w 9254382"/>
              <a:gd name="connsiteY14" fmla="*/ 323850 h 833438"/>
              <a:gd name="connsiteX15" fmla="*/ 3798823 w 9254382"/>
              <a:gd name="connsiteY15" fmla="*/ 552450 h 833438"/>
              <a:gd name="connsiteX16" fmla="*/ 2846323 w 9254382"/>
              <a:gd name="connsiteY16" fmla="*/ 781050 h 833438"/>
              <a:gd name="connsiteX17" fmla="*/ 2217673 w 9254382"/>
              <a:gd name="connsiteY17" fmla="*/ 819150 h 833438"/>
              <a:gd name="connsiteX18" fmla="*/ 1674748 w 9254382"/>
              <a:gd name="connsiteY18" fmla="*/ 771525 h 833438"/>
              <a:gd name="connsiteX19" fmla="*/ 1160398 w 9254382"/>
              <a:gd name="connsiteY19" fmla="*/ 657225 h 833438"/>
              <a:gd name="connsiteX20" fmla="*/ 417448 w 9254382"/>
              <a:gd name="connsiteY20" fmla="*/ 419100 h 833438"/>
              <a:gd name="connsiteX21" fmla="*/ 7873 w 9254382"/>
              <a:gd name="connsiteY21" fmla="*/ 238125 h 833438"/>
              <a:gd name="connsiteX22" fmla="*/ 26923 w 9254382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202640"/>
              <a:gd name="connsiteY0" fmla="*/ 76200 h 958442"/>
              <a:gd name="connsiteX1" fmla="*/ 1284223 w 9202640"/>
              <a:gd name="connsiteY1" fmla="*/ 628650 h 958442"/>
              <a:gd name="connsiteX2" fmla="*/ 2427223 w 9202640"/>
              <a:gd name="connsiteY2" fmla="*/ 790575 h 958442"/>
              <a:gd name="connsiteX3" fmla="*/ 4122673 w 9202640"/>
              <a:gd name="connsiteY3" fmla="*/ 371475 h 958442"/>
              <a:gd name="connsiteX4" fmla="*/ 5599048 w 9202640"/>
              <a:gd name="connsiteY4" fmla="*/ 66675 h 958442"/>
              <a:gd name="connsiteX5" fmla="*/ 7018273 w 9202640"/>
              <a:gd name="connsiteY5" fmla="*/ 0 h 958442"/>
              <a:gd name="connsiteX6" fmla="*/ 7843629 w 9202640"/>
              <a:gd name="connsiteY6" fmla="*/ 20221 h 958442"/>
              <a:gd name="connsiteX7" fmla="*/ 9180846 w 9202640"/>
              <a:gd name="connsiteY7" fmla="*/ 211054 h 958442"/>
              <a:gd name="connsiteX8" fmla="*/ 9199498 w 9202640"/>
              <a:gd name="connsiteY8" fmla="*/ 523875 h 958442"/>
              <a:gd name="connsiteX9" fmla="*/ 9199498 w 9202640"/>
              <a:gd name="connsiteY9" fmla="*/ 523875 h 958442"/>
              <a:gd name="connsiteX10" fmla="*/ 9202640 w 9202640"/>
              <a:gd name="connsiteY10" fmla="*/ 504875 h 958442"/>
              <a:gd name="connsiteX11" fmla="*/ 8380348 w 9202640"/>
              <a:gd name="connsiteY11" fmla="*/ 381000 h 958442"/>
              <a:gd name="connsiteX12" fmla="*/ 7427848 w 9202640"/>
              <a:gd name="connsiteY12" fmla="*/ 266700 h 958442"/>
              <a:gd name="connsiteX13" fmla="*/ 6122923 w 9202640"/>
              <a:gd name="connsiteY13" fmla="*/ 209550 h 958442"/>
              <a:gd name="connsiteX14" fmla="*/ 4932298 w 9202640"/>
              <a:gd name="connsiteY14" fmla="*/ 323850 h 958442"/>
              <a:gd name="connsiteX15" fmla="*/ 3798823 w 9202640"/>
              <a:gd name="connsiteY15" fmla="*/ 552450 h 958442"/>
              <a:gd name="connsiteX16" fmla="*/ 2846323 w 9202640"/>
              <a:gd name="connsiteY16" fmla="*/ 781050 h 958442"/>
              <a:gd name="connsiteX17" fmla="*/ 2217673 w 9202640"/>
              <a:gd name="connsiteY17" fmla="*/ 819150 h 958442"/>
              <a:gd name="connsiteX18" fmla="*/ 1674748 w 9202640"/>
              <a:gd name="connsiteY18" fmla="*/ 771525 h 958442"/>
              <a:gd name="connsiteX19" fmla="*/ 1160398 w 9202640"/>
              <a:gd name="connsiteY19" fmla="*/ 657225 h 958442"/>
              <a:gd name="connsiteX20" fmla="*/ 417448 w 9202640"/>
              <a:gd name="connsiteY20" fmla="*/ 419100 h 958442"/>
              <a:gd name="connsiteX21" fmla="*/ 7873 w 9202640"/>
              <a:gd name="connsiteY21" fmla="*/ 238125 h 958442"/>
              <a:gd name="connsiteX22" fmla="*/ 26923 w 9202640"/>
              <a:gd name="connsiteY22" fmla="*/ 76200 h 958442"/>
              <a:gd name="connsiteX0" fmla="*/ 26923 w 9765453"/>
              <a:gd name="connsiteY0" fmla="*/ 76200 h 1085861"/>
              <a:gd name="connsiteX1" fmla="*/ 1284223 w 9765453"/>
              <a:gd name="connsiteY1" fmla="*/ 628650 h 1085861"/>
              <a:gd name="connsiteX2" fmla="*/ 2427223 w 9765453"/>
              <a:gd name="connsiteY2" fmla="*/ 790575 h 1085861"/>
              <a:gd name="connsiteX3" fmla="*/ 4122673 w 9765453"/>
              <a:gd name="connsiteY3" fmla="*/ 371475 h 1085861"/>
              <a:gd name="connsiteX4" fmla="*/ 5599048 w 9765453"/>
              <a:gd name="connsiteY4" fmla="*/ 66675 h 1085861"/>
              <a:gd name="connsiteX5" fmla="*/ 7018273 w 9765453"/>
              <a:gd name="connsiteY5" fmla="*/ 0 h 1085861"/>
              <a:gd name="connsiteX6" fmla="*/ 7843629 w 9765453"/>
              <a:gd name="connsiteY6" fmla="*/ 20221 h 1085861"/>
              <a:gd name="connsiteX7" fmla="*/ 9180846 w 9765453"/>
              <a:gd name="connsiteY7" fmla="*/ 211054 h 1085861"/>
              <a:gd name="connsiteX8" fmla="*/ 9199498 w 9765453"/>
              <a:gd name="connsiteY8" fmla="*/ 523875 h 1085861"/>
              <a:gd name="connsiteX9" fmla="*/ 9199498 w 9765453"/>
              <a:gd name="connsiteY9" fmla="*/ 523875 h 1085861"/>
              <a:gd name="connsiteX10" fmla="*/ 9765453 w 9765453"/>
              <a:gd name="connsiteY10" fmla="*/ 1085861 h 1085861"/>
              <a:gd name="connsiteX11" fmla="*/ 8380348 w 9765453"/>
              <a:gd name="connsiteY11" fmla="*/ 381000 h 1085861"/>
              <a:gd name="connsiteX12" fmla="*/ 7427848 w 9765453"/>
              <a:gd name="connsiteY12" fmla="*/ 266700 h 1085861"/>
              <a:gd name="connsiteX13" fmla="*/ 6122923 w 9765453"/>
              <a:gd name="connsiteY13" fmla="*/ 209550 h 1085861"/>
              <a:gd name="connsiteX14" fmla="*/ 4932298 w 9765453"/>
              <a:gd name="connsiteY14" fmla="*/ 323850 h 1085861"/>
              <a:gd name="connsiteX15" fmla="*/ 3798823 w 9765453"/>
              <a:gd name="connsiteY15" fmla="*/ 552450 h 1085861"/>
              <a:gd name="connsiteX16" fmla="*/ 2846323 w 9765453"/>
              <a:gd name="connsiteY16" fmla="*/ 781050 h 1085861"/>
              <a:gd name="connsiteX17" fmla="*/ 2217673 w 9765453"/>
              <a:gd name="connsiteY17" fmla="*/ 819150 h 1085861"/>
              <a:gd name="connsiteX18" fmla="*/ 1674748 w 9765453"/>
              <a:gd name="connsiteY18" fmla="*/ 771525 h 1085861"/>
              <a:gd name="connsiteX19" fmla="*/ 1160398 w 9765453"/>
              <a:gd name="connsiteY19" fmla="*/ 657225 h 1085861"/>
              <a:gd name="connsiteX20" fmla="*/ 417448 w 9765453"/>
              <a:gd name="connsiteY20" fmla="*/ 419100 h 1085861"/>
              <a:gd name="connsiteX21" fmla="*/ 7873 w 9765453"/>
              <a:gd name="connsiteY21" fmla="*/ 238125 h 1085861"/>
              <a:gd name="connsiteX22" fmla="*/ 26923 w 9765453"/>
              <a:gd name="connsiteY22" fmla="*/ 76200 h 1085861"/>
              <a:gd name="connsiteX0" fmla="*/ 26923 w 9199498"/>
              <a:gd name="connsiteY0" fmla="*/ 76200 h 958442"/>
              <a:gd name="connsiteX1" fmla="*/ 1284223 w 9199498"/>
              <a:gd name="connsiteY1" fmla="*/ 628650 h 958442"/>
              <a:gd name="connsiteX2" fmla="*/ 2427223 w 9199498"/>
              <a:gd name="connsiteY2" fmla="*/ 790575 h 958442"/>
              <a:gd name="connsiteX3" fmla="*/ 4122673 w 9199498"/>
              <a:gd name="connsiteY3" fmla="*/ 371475 h 958442"/>
              <a:gd name="connsiteX4" fmla="*/ 5599048 w 9199498"/>
              <a:gd name="connsiteY4" fmla="*/ 66675 h 958442"/>
              <a:gd name="connsiteX5" fmla="*/ 7018273 w 9199498"/>
              <a:gd name="connsiteY5" fmla="*/ 0 h 958442"/>
              <a:gd name="connsiteX6" fmla="*/ 7843629 w 9199498"/>
              <a:gd name="connsiteY6" fmla="*/ 20221 h 958442"/>
              <a:gd name="connsiteX7" fmla="*/ 9180846 w 9199498"/>
              <a:gd name="connsiteY7" fmla="*/ 211054 h 958442"/>
              <a:gd name="connsiteX8" fmla="*/ 9199498 w 9199498"/>
              <a:gd name="connsiteY8" fmla="*/ 523875 h 958442"/>
              <a:gd name="connsiteX9" fmla="*/ 9199498 w 9199498"/>
              <a:gd name="connsiteY9" fmla="*/ 523875 h 958442"/>
              <a:gd name="connsiteX10" fmla="*/ 8380348 w 9199498"/>
              <a:gd name="connsiteY10" fmla="*/ 381000 h 958442"/>
              <a:gd name="connsiteX11" fmla="*/ 7427848 w 9199498"/>
              <a:gd name="connsiteY11" fmla="*/ 266700 h 958442"/>
              <a:gd name="connsiteX12" fmla="*/ 6122923 w 9199498"/>
              <a:gd name="connsiteY12" fmla="*/ 209550 h 958442"/>
              <a:gd name="connsiteX13" fmla="*/ 4932298 w 9199498"/>
              <a:gd name="connsiteY13" fmla="*/ 323850 h 958442"/>
              <a:gd name="connsiteX14" fmla="*/ 3798823 w 9199498"/>
              <a:gd name="connsiteY14" fmla="*/ 552450 h 958442"/>
              <a:gd name="connsiteX15" fmla="*/ 2846323 w 9199498"/>
              <a:gd name="connsiteY15" fmla="*/ 781050 h 958442"/>
              <a:gd name="connsiteX16" fmla="*/ 2217673 w 9199498"/>
              <a:gd name="connsiteY16" fmla="*/ 819150 h 958442"/>
              <a:gd name="connsiteX17" fmla="*/ 1674748 w 9199498"/>
              <a:gd name="connsiteY17" fmla="*/ 771525 h 958442"/>
              <a:gd name="connsiteX18" fmla="*/ 1160398 w 9199498"/>
              <a:gd name="connsiteY18" fmla="*/ 657225 h 958442"/>
              <a:gd name="connsiteX19" fmla="*/ 417448 w 9199498"/>
              <a:gd name="connsiteY19" fmla="*/ 419100 h 958442"/>
              <a:gd name="connsiteX20" fmla="*/ 7873 w 9199498"/>
              <a:gd name="connsiteY20" fmla="*/ 238125 h 958442"/>
              <a:gd name="connsiteX21" fmla="*/ 26923 w 9199498"/>
              <a:gd name="connsiteY21" fmla="*/ 76200 h 958442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538657 w 9199639"/>
              <a:gd name="connsiteY1" fmla="*/ 328292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1157 w 9165963"/>
              <a:gd name="connsiteY23" fmla="*/ 151266 h 833438"/>
              <a:gd name="connsiteX0" fmla="*/ 110537 w 9165963"/>
              <a:gd name="connsiteY0" fmla="*/ 681454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10537 w 9165963"/>
              <a:gd name="connsiteY23" fmla="*/ 681454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884368 w 9165963"/>
              <a:gd name="connsiteY10" fmla="*/ 596477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346672 w 9165963"/>
              <a:gd name="connsiteY10" fmla="*/ 381000 h 833438"/>
              <a:gd name="connsiteX11" fmla="*/ 7394172 w 9165963"/>
              <a:gd name="connsiteY11" fmla="*/ 266700 h 833438"/>
              <a:gd name="connsiteX12" fmla="*/ 6089247 w 9165963"/>
              <a:gd name="connsiteY12" fmla="*/ 209550 h 833438"/>
              <a:gd name="connsiteX13" fmla="*/ 4898622 w 9165963"/>
              <a:gd name="connsiteY13" fmla="*/ 323850 h 833438"/>
              <a:gd name="connsiteX14" fmla="*/ 3765147 w 9165963"/>
              <a:gd name="connsiteY14" fmla="*/ 552450 h 833438"/>
              <a:gd name="connsiteX15" fmla="*/ 2812647 w 9165963"/>
              <a:gd name="connsiteY15" fmla="*/ 781050 h 833438"/>
              <a:gd name="connsiteX16" fmla="*/ 2183997 w 9165963"/>
              <a:gd name="connsiteY16" fmla="*/ 819150 h 833438"/>
              <a:gd name="connsiteX17" fmla="*/ 1641072 w 9165963"/>
              <a:gd name="connsiteY17" fmla="*/ 771525 h 833438"/>
              <a:gd name="connsiteX18" fmla="*/ 1126722 w 9165963"/>
              <a:gd name="connsiteY18" fmla="*/ 657225 h 833438"/>
              <a:gd name="connsiteX19" fmla="*/ 383772 w 9165963"/>
              <a:gd name="connsiteY19" fmla="*/ 419100 h 833438"/>
              <a:gd name="connsiteX20" fmla="*/ 105559 w 9165963"/>
              <a:gd name="connsiteY20" fmla="*/ 301086 h 833438"/>
              <a:gd name="connsiteX21" fmla="*/ 104721 w 9165963"/>
              <a:gd name="connsiteY21" fmla="*/ 314912 h 833438"/>
              <a:gd name="connsiteX22" fmla="*/ 103502 w 9165963"/>
              <a:gd name="connsiteY22" fmla="*/ 160985 h 833438"/>
              <a:gd name="connsiteX0" fmla="*/ 103502 w 9134476"/>
              <a:gd name="connsiteY0" fmla="*/ 160985 h 833438"/>
              <a:gd name="connsiteX1" fmla="*/ 444036 w 9134476"/>
              <a:gd name="connsiteY1" fmla="*/ 323468 h 833438"/>
              <a:gd name="connsiteX2" fmla="*/ 1250547 w 9134476"/>
              <a:gd name="connsiteY2" fmla="*/ 628650 h 833438"/>
              <a:gd name="connsiteX3" fmla="*/ 2393547 w 9134476"/>
              <a:gd name="connsiteY3" fmla="*/ 790575 h 833438"/>
              <a:gd name="connsiteX4" fmla="*/ 4088997 w 9134476"/>
              <a:gd name="connsiteY4" fmla="*/ 371475 h 833438"/>
              <a:gd name="connsiteX5" fmla="*/ 5565372 w 9134476"/>
              <a:gd name="connsiteY5" fmla="*/ 66675 h 833438"/>
              <a:gd name="connsiteX6" fmla="*/ 6984597 w 9134476"/>
              <a:gd name="connsiteY6" fmla="*/ 0 h 833438"/>
              <a:gd name="connsiteX7" fmla="*/ 7809953 w 9134476"/>
              <a:gd name="connsiteY7" fmla="*/ 20221 h 833438"/>
              <a:gd name="connsiteX8" fmla="*/ 9116651 w 9134476"/>
              <a:gd name="connsiteY8" fmla="*/ 208652 h 833438"/>
              <a:gd name="connsiteX9" fmla="*/ 9095435 w 9134476"/>
              <a:gd name="connsiteY9" fmla="*/ 523875 h 833438"/>
              <a:gd name="connsiteX10" fmla="*/ 8346672 w 9134476"/>
              <a:gd name="connsiteY10" fmla="*/ 381000 h 833438"/>
              <a:gd name="connsiteX11" fmla="*/ 7394172 w 9134476"/>
              <a:gd name="connsiteY11" fmla="*/ 266700 h 833438"/>
              <a:gd name="connsiteX12" fmla="*/ 6089247 w 9134476"/>
              <a:gd name="connsiteY12" fmla="*/ 209550 h 833438"/>
              <a:gd name="connsiteX13" fmla="*/ 4898622 w 9134476"/>
              <a:gd name="connsiteY13" fmla="*/ 323850 h 833438"/>
              <a:gd name="connsiteX14" fmla="*/ 3765147 w 9134476"/>
              <a:gd name="connsiteY14" fmla="*/ 552450 h 833438"/>
              <a:gd name="connsiteX15" fmla="*/ 2812647 w 9134476"/>
              <a:gd name="connsiteY15" fmla="*/ 781050 h 833438"/>
              <a:gd name="connsiteX16" fmla="*/ 2183997 w 9134476"/>
              <a:gd name="connsiteY16" fmla="*/ 819150 h 833438"/>
              <a:gd name="connsiteX17" fmla="*/ 1641072 w 9134476"/>
              <a:gd name="connsiteY17" fmla="*/ 771525 h 833438"/>
              <a:gd name="connsiteX18" fmla="*/ 1126722 w 9134476"/>
              <a:gd name="connsiteY18" fmla="*/ 657225 h 833438"/>
              <a:gd name="connsiteX19" fmla="*/ 383772 w 9134476"/>
              <a:gd name="connsiteY19" fmla="*/ 419100 h 833438"/>
              <a:gd name="connsiteX20" fmla="*/ 105559 w 9134476"/>
              <a:gd name="connsiteY20" fmla="*/ 301086 h 833438"/>
              <a:gd name="connsiteX21" fmla="*/ 104721 w 9134476"/>
              <a:gd name="connsiteY21" fmla="*/ 314912 h 833438"/>
              <a:gd name="connsiteX22" fmla="*/ 103502 w 9134476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095435 w 9116651"/>
              <a:gd name="connsiteY9" fmla="*/ 523875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114197 w 9116651"/>
              <a:gd name="connsiteY9" fmla="*/ 548100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8835197 w 9114197"/>
              <a:gd name="connsiteY8" fmla="*/ 208652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9111897 w 9114197"/>
              <a:gd name="connsiteY8" fmla="*/ 230459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2664"/>
              <a:gd name="connsiteY0" fmla="*/ 160985 h 833438"/>
              <a:gd name="connsiteX1" fmla="*/ 444036 w 9112664"/>
              <a:gd name="connsiteY1" fmla="*/ 323468 h 833438"/>
              <a:gd name="connsiteX2" fmla="*/ 1250547 w 9112664"/>
              <a:gd name="connsiteY2" fmla="*/ 628650 h 833438"/>
              <a:gd name="connsiteX3" fmla="*/ 2393547 w 9112664"/>
              <a:gd name="connsiteY3" fmla="*/ 790575 h 833438"/>
              <a:gd name="connsiteX4" fmla="*/ 4088997 w 9112664"/>
              <a:gd name="connsiteY4" fmla="*/ 371475 h 833438"/>
              <a:gd name="connsiteX5" fmla="*/ 5565372 w 9112664"/>
              <a:gd name="connsiteY5" fmla="*/ 66675 h 833438"/>
              <a:gd name="connsiteX6" fmla="*/ 6984597 w 9112664"/>
              <a:gd name="connsiteY6" fmla="*/ 0 h 833438"/>
              <a:gd name="connsiteX7" fmla="*/ 7809953 w 9112664"/>
              <a:gd name="connsiteY7" fmla="*/ 20221 h 833438"/>
              <a:gd name="connsiteX8" fmla="*/ 9111897 w 9112664"/>
              <a:gd name="connsiteY8" fmla="*/ 230459 h 833438"/>
              <a:gd name="connsiteX9" fmla="*/ 8961760 w 9112664"/>
              <a:gd name="connsiteY9" fmla="*/ 528733 h 833438"/>
              <a:gd name="connsiteX10" fmla="*/ 8346672 w 9112664"/>
              <a:gd name="connsiteY10" fmla="*/ 381000 h 833438"/>
              <a:gd name="connsiteX11" fmla="*/ 7394172 w 9112664"/>
              <a:gd name="connsiteY11" fmla="*/ 266700 h 833438"/>
              <a:gd name="connsiteX12" fmla="*/ 6089247 w 9112664"/>
              <a:gd name="connsiteY12" fmla="*/ 209550 h 833438"/>
              <a:gd name="connsiteX13" fmla="*/ 4898622 w 9112664"/>
              <a:gd name="connsiteY13" fmla="*/ 323850 h 833438"/>
              <a:gd name="connsiteX14" fmla="*/ 3765147 w 9112664"/>
              <a:gd name="connsiteY14" fmla="*/ 552450 h 833438"/>
              <a:gd name="connsiteX15" fmla="*/ 2812647 w 9112664"/>
              <a:gd name="connsiteY15" fmla="*/ 781050 h 833438"/>
              <a:gd name="connsiteX16" fmla="*/ 2183997 w 9112664"/>
              <a:gd name="connsiteY16" fmla="*/ 819150 h 833438"/>
              <a:gd name="connsiteX17" fmla="*/ 1641072 w 9112664"/>
              <a:gd name="connsiteY17" fmla="*/ 771525 h 833438"/>
              <a:gd name="connsiteX18" fmla="*/ 1126722 w 9112664"/>
              <a:gd name="connsiteY18" fmla="*/ 657225 h 833438"/>
              <a:gd name="connsiteX19" fmla="*/ 383772 w 9112664"/>
              <a:gd name="connsiteY19" fmla="*/ 419100 h 833438"/>
              <a:gd name="connsiteX20" fmla="*/ 105559 w 9112664"/>
              <a:gd name="connsiteY20" fmla="*/ 301086 h 833438"/>
              <a:gd name="connsiteX21" fmla="*/ 104721 w 9112664"/>
              <a:gd name="connsiteY21" fmla="*/ 314912 h 833438"/>
              <a:gd name="connsiteX22" fmla="*/ 103502 w 9112664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8961760 w 9111897"/>
              <a:gd name="connsiteY9" fmla="*/ 528733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9111820 w 9111897"/>
              <a:gd name="connsiteY9" fmla="*/ 574746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809953 w 9111897"/>
              <a:gd name="connsiteY8" fmla="*/ 33896 h 847113"/>
              <a:gd name="connsiteX9" fmla="*/ 9111897 w 9111897"/>
              <a:gd name="connsiteY9" fmla="*/ 244134 h 847113"/>
              <a:gd name="connsiteX10" fmla="*/ 9111820 w 9111897"/>
              <a:gd name="connsiteY10" fmla="*/ 588421 h 847113"/>
              <a:gd name="connsiteX11" fmla="*/ 8346672 w 9111897"/>
              <a:gd name="connsiteY11" fmla="*/ 394675 h 847113"/>
              <a:gd name="connsiteX12" fmla="*/ 7394172 w 9111897"/>
              <a:gd name="connsiteY12" fmla="*/ 280375 h 847113"/>
              <a:gd name="connsiteX13" fmla="*/ 6089247 w 9111897"/>
              <a:gd name="connsiteY13" fmla="*/ 223225 h 847113"/>
              <a:gd name="connsiteX14" fmla="*/ 4898622 w 9111897"/>
              <a:gd name="connsiteY14" fmla="*/ 337525 h 847113"/>
              <a:gd name="connsiteX15" fmla="*/ 3765147 w 9111897"/>
              <a:gd name="connsiteY15" fmla="*/ 566125 h 847113"/>
              <a:gd name="connsiteX16" fmla="*/ 2812647 w 9111897"/>
              <a:gd name="connsiteY16" fmla="*/ 794725 h 847113"/>
              <a:gd name="connsiteX17" fmla="*/ 2183997 w 9111897"/>
              <a:gd name="connsiteY17" fmla="*/ 832825 h 847113"/>
              <a:gd name="connsiteX18" fmla="*/ 1641072 w 9111897"/>
              <a:gd name="connsiteY18" fmla="*/ 785200 h 847113"/>
              <a:gd name="connsiteX19" fmla="*/ 1126722 w 9111897"/>
              <a:gd name="connsiteY19" fmla="*/ 670900 h 847113"/>
              <a:gd name="connsiteX20" fmla="*/ 383772 w 9111897"/>
              <a:gd name="connsiteY20" fmla="*/ 432775 h 847113"/>
              <a:gd name="connsiteX21" fmla="*/ 105559 w 9111897"/>
              <a:gd name="connsiteY21" fmla="*/ 314761 h 847113"/>
              <a:gd name="connsiteX22" fmla="*/ 104721 w 9111897"/>
              <a:gd name="connsiteY22" fmla="*/ 328587 h 847113"/>
              <a:gd name="connsiteX23" fmla="*/ 103502 w 9111897"/>
              <a:gd name="connsiteY23" fmla="*/ 174660 h 847113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360838 w 9111897"/>
              <a:gd name="connsiteY8" fmla="*/ 784 h 847113"/>
              <a:gd name="connsiteX9" fmla="*/ 7809953 w 9111897"/>
              <a:gd name="connsiteY9" fmla="*/ 33896 h 847113"/>
              <a:gd name="connsiteX10" fmla="*/ 9111897 w 9111897"/>
              <a:gd name="connsiteY10" fmla="*/ 244134 h 847113"/>
              <a:gd name="connsiteX11" fmla="*/ 9111820 w 9111897"/>
              <a:gd name="connsiteY11" fmla="*/ 588421 h 847113"/>
              <a:gd name="connsiteX12" fmla="*/ 8346672 w 9111897"/>
              <a:gd name="connsiteY12" fmla="*/ 394675 h 847113"/>
              <a:gd name="connsiteX13" fmla="*/ 7394172 w 9111897"/>
              <a:gd name="connsiteY13" fmla="*/ 280375 h 847113"/>
              <a:gd name="connsiteX14" fmla="*/ 6089247 w 9111897"/>
              <a:gd name="connsiteY14" fmla="*/ 223225 h 847113"/>
              <a:gd name="connsiteX15" fmla="*/ 4898622 w 9111897"/>
              <a:gd name="connsiteY15" fmla="*/ 337525 h 847113"/>
              <a:gd name="connsiteX16" fmla="*/ 3765147 w 9111897"/>
              <a:gd name="connsiteY16" fmla="*/ 566125 h 847113"/>
              <a:gd name="connsiteX17" fmla="*/ 2812647 w 9111897"/>
              <a:gd name="connsiteY17" fmla="*/ 794725 h 847113"/>
              <a:gd name="connsiteX18" fmla="*/ 2183997 w 9111897"/>
              <a:gd name="connsiteY18" fmla="*/ 832825 h 847113"/>
              <a:gd name="connsiteX19" fmla="*/ 1641072 w 9111897"/>
              <a:gd name="connsiteY19" fmla="*/ 785200 h 847113"/>
              <a:gd name="connsiteX20" fmla="*/ 1126722 w 9111897"/>
              <a:gd name="connsiteY20" fmla="*/ 670900 h 847113"/>
              <a:gd name="connsiteX21" fmla="*/ 383772 w 9111897"/>
              <a:gd name="connsiteY21" fmla="*/ 432775 h 847113"/>
              <a:gd name="connsiteX22" fmla="*/ 105559 w 9111897"/>
              <a:gd name="connsiteY22" fmla="*/ 314761 h 847113"/>
              <a:gd name="connsiteX23" fmla="*/ 104721 w 9111897"/>
              <a:gd name="connsiteY23" fmla="*/ 328587 h 847113"/>
              <a:gd name="connsiteX24" fmla="*/ 103502 w 9111897"/>
              <a:gd name="connsiteY24" fmla="*/ 174660 h 847113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898622 w 9111897"/>
              <a:gd name="connsiteY16" fmla="*/ 347070 h 856658"/>
              <a:gd name="connsiteX17" fmla="*/ 3765147 w 9111897"/>
              <a:gd name="connsiteY17" fmla="*/ 575670 h 856658"/>
              <a:gd name="connsiteX18" fmla="*/ 2812647 w 9111897"/>
              <a:gd name="connsiteY18" fmla="*/ 804270 h 856658"/>
              <a:gd name="connsiteX19" fmla="*/ 2183997 w 9111897"/>
              <a:gd name="connsiteY19" fmla="*/ 842370 h 856658"/>
              <a:gd name="connsiteX20" fmla="*/ 1641072 w 9111897"/>
              <a:gd name="connsiteY20" fmla="*/ 794745 h 856658"/>
              <a:gd name="connsiteX21" fmla="*/ 1126722 w 9111897"/>
              <a:gd name="connsiteY21" fmla="*/ 680445 h 856658"/>
              <a:gd name="connsiteX22" fmla="*/ 383772 w 9111897"/>
              <a:gd name="connsiteY22" fmla="*/ 442320 h 856658"/>
              <a:gd name="connsiteX23" fmla="*/ 105559 w 9111897"/>
              <a:gd name="connsiteY23" fmla="*/ 324306 h 856658"/>
              <a:gd name="connsiteX24" fmla="*/ 104721 w 9111897"/>
              <a:gd name="connsiteY24" fmla="*/ 338132 h 856658"/>
              <a:gd name="connsiteX25" fmla="*/ 103502 w 9111897"/>
              <a:gd name="connsiteY25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467506 w 9111897"/>
              <a:gd name="connsiteY16" fmla="*/ 27985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168512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93418 w 9111897"/>
              <a:gd name="connsiteY18" fmla="*/ 439629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55895 w 9111897"/>
              <a:gd name="connsiteY18" fmla="*/ 391212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22862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03313 w 9111897"/>
              <a:gd name="connsiteY17" fmla="*/ 332545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47237 w 9111897"/>
              <a:gd name="connsiteY16" fmla="*/ 260506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2075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03312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11190 w 9111897"/>
              <a:gd name="connsiteY16" fmla="*/ 318038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20571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173673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09512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8212 h 860665"/>
              <a:gd name="connsiteX1" fmla="*/ 444036 w 9111897"/>
              <a:gd name="connsiteY1" fmla="*/ 350695 h 860665"/>
              <a:gd name="connsiteX2" fmla="*/ 1250547 w 9111897"/>
              <a:gd name="connsiteY2" fmla="*/ 655877 h 860665"/>
              <a:gd name="connsiteX3" fmla="*/ 2393547 w 9111897"/>
              <a:gd name="connsiteY3" fmla="*/ 817802 h 860665"/>
              <a:gd name="connsiteX4" fmla="*/ 4088997 w 9111897"/>
              <a:gd name="connsiteY4" fmla="*/ 398702 h 860665"/>
              <a:gd name="connsiteX5" fmla="*/ 5565372 w 9111897"/>
              <a:gd name="connsiteY5" fmla="*/ 93902 h 860665"/>
              <a:gd name="connsiteX6" fmla="*/ 6160424 w 9111897"/>
              <a:gd name="connsiteY6" fmla="*/ 14982 h 860665"/>
              <a:gd name="connsiteX7" fmla="*/ 6683774 w 9111897"/>
              <a:gd name="connsiteY7" fmla="*/ 4007 h 860665"/>
              <a:gd name="connsiteX8" fmla="*/ 7360838 w 9111897"/>
              <a:gd name="connsiteY8" fmla="*/ 14336 h 860665"/>
              <a:gd name="connsiteX9" fmla="*/ 7809953 w 9111897"/>
              <a:gd name="connsiteY9" fmla="*/ 47448 h 860665"/>
              <a:gd name="connsiteX10" fmla="*/ 9111897 w 9111897"/>
              <a:gd name="connsiteY10" fmla="*/ 257686 h 860665"/>
              <a:gd name="connsiteX11" fmla="*/ 9111820 w 9111897"/>
              <a:gd name="connsiteY11" fmla="*/ 601973 h 860665"/>
              <a:gd name="connsiteX12" fmla="*/ 8346672 w 9111897"/>
              <a:gd name="connsiteY12" fmla="*/ 408227 h 860665"/>
              <a:gd name="connsiteX13" fmla="*/ 7394172 w 9111897"/>
              <a:gd name="connsiteY13" fmla="*/ 293927 h 860665"/>
              <a:gd name="connsiteX14" fmla="*/ 6729206 w 9111897"/>
              <a:gd name="connsiteY14" fmla="*/ 240284 h 860665"/>
              <a:gd name="connsiteX15" fmla="*/ 6014194 w 9111897"/>
              <a:gd name="connsiteY15" fmla="*/ 231954 h 860665"/>
              <a:gd name="connsiteX16" fmla="*/ 4997120 w 9111897"/>
              <a:gd name="connsiteY16" fmla="*/ 341412 h 860665"/>
              <a:gd name="connsiteX17" fmla="*/ 4327753 w 9111897"/>
              <a:gd name="connsiteY17" fmla="*/ 463004 h 860665"/>
              <a:gd name="connsiteX18" fmla="*/ 3765147 w 9111897"/>
              <a:gd name="connsiteY18" fmla="*/ 579677 h 860665"/>
              <a:gd name="connsiteX19" fmla="*/ 2812647 w 9111897"/>
              <a:gd name="connsiteY19" fmla="*/ 808277 h 860665"/>
              <a:gd name="connsiteX20" fmla="*/ 2183997 w 9111897"/>
              <a:gd name="connsiteY20" fmla="*/ 846377 h 860665"/>
              <a:gd name="connsiteX21" fmla="*/ 1641072 w 9111897"/>
              <a:gd name="connsiteY21" fmla="*/ 798752 h 860665"/>
              <a:gd name="connsiteX22" fmla="*/ 1126722 w 9111897"/>
              <a:gd name="connsiteY22" fmla="*/ 684452 h 860665"/>
              <a:gd name="connsiteX23" fmla="*/ 383772 w 9111897"/>
              <a:gd name="connsiteY23" fmla="*/ 446327 h 860665"/>
              <a:gd name="connsiteX24" fmla="*/ 105559 w 9111897"/>
              <a:gd name="connsiteY24" fmla="*/ 328313 h 860665"/>
              <a:gd name="connsiteX25" fmla="*/ 104721 w 9111897"/>
              <a:gd name="connsiteY25" fmla="*/ 342139 h 860665"/>
              <a:gd name="connsiteX26" fmla="*/ 103502 w 9111897"/>
              <a:gd name="connsiteY26" fmla="*/ 188212 h 860665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160425 w 9111897"/>
              <a:gd name="connsiteY6" fmla="*/ 20659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91440 h 863893"/>
              <a:gd name="connsiteX1" fmla="*/ 444036 w 9111897"/>
              <a:gd name="connsiteY1" fmla="*/ 353923 h 863893"/>
              <a:gd name="connsiteX2" fmla="*/ 1250547 w 9111897"/>
              <a:gd name="connsiteY2" fmla="*/ 659105 h 863893"/>
              <a:gd name="connsiteX3" fmla="*/ 2393547 w 9111897"/>
              <a:gd name="connsiteY3" fmla="*/ 821030 h 863893"/>
              <a:gd name="connsiteX4" fmla="*/ 4088997 w 9111897"/>
              <a:gd name="connsiteY4" fmla="*/ 401930 h 863893"/>
              <a:gd name="connsiteX5" fmla="*/ 5251119 w 9111897"/>
              <a:gd name="connsiteY5" fmla="*/ 174597 h 863893"/>
              <a:gd name="connsiteX6" fmla="*/ 6160425 w 9111897"/>
              <a:gd name="connsiteY6" fmla="*/ 27894 h 863893"/>
              <a:gd name="connsiteX7" fmla="*/ 6683774 w 9111897"/>
              <a:gd name="connsiteY7" fmla="*/ 7235 h 863893"/>
              <a:gd name="connsiteX8" fmla="*/ 7360838 w 9111897"/>
              <a:gd name="connsiteY8" fmla="*/ 17564 h 863893"/>
              <a:gd name="connsiteX9" fmla="*/ 7809953 w 9111897"/>
              <a:gd name="connsiteY9" fmla="*/ 50676 h 863893"/>
              <a:gd name="connsiteX10" fmla="*/ 9111897 w 9111897"/>
              <a:gd name="connsiteY10" fmla="*/ 260914 h 863893"/>
              <a:gd name="connsiteX11" fmla="*/ 9111820 w 9111897"/>
              <a:gd name="connsiteY11" fmla="*/ 605201 h 863893"/>
              <a:gd name="connsiteX12" fmla="*/ 8346672 w 9111897"/>
              <a:gd name="connsiteY12" fmla="*/ 411455 h 863893"/>
              <a:gd name="connsiteX13" fmla="*/ 7394172 w 9111897"/>
              <a:gd name="connsiteY13" fmla="*/ 297155 h 863893"/>
              <a:gd name="connsiteX14" fmla="*/ 6729206 w 9111897"/>
              <a:gd name="connsiteY14" fmla="*/ 243512 h 863893"/>
              <a:gd name="connsiteX15" fmla="*/ 6014194 w 9111897"/>
              <a:gd name="connsiteY15" fmla="*/ 235182 h 863893"/>
              <a:gd name="connsiteX16" fmla="*/ 4997120 w 9111897"/>
              <a:gd name="connsiteY16" fmla="*/ 344640 h 863893"/>
              <a:gd name="connsiteX17" fmla="*/ 4327753 w 9111897"/>
              <a:gd name="connsiteY17" fmla="*/ 466232 h 863893"/>
              <a:gd name="connsiteX18" fmla="*/ 3765147 w 9111897"/>
              <a:gd name="connsiteY18" fmla="*/ 582905 h 863893"/>
              <a:gd name="connsiteX19" fmla="*/ 2812647 w 9111897"/>
              <a:gd name="connsiteY19" fmla="*/ 811505 h 863893"/>
              <a:gd name="connsiteX20" fmla="*/ 2183997 w 9111897"/>
              <a:gd name="connsiteY20" fmla="*/ 849605 h 863893"/>
              <a:gd name="connsiteX21" fmla="*/ 1641072 w 9111897"/>
              <a:gd name="connsiteY21" fmla="*/ 801980 h 863893"/>
              <a:gd name="connsiteX22" fmla="*/ 1126722 w 9111897"/>
              <a:gd name="connsiteY22" fmla="*/ 687680 h 863893"/>
              <a:gd name="connsiteX23" fmla="*/ 383772 w 9111897"/>
              <a:gd name="connsiteY23" fmla="*/ 449555 h 863893"/>
              <a:gd name="connsiteX24" fmla="*/ 105559 w 9111897"/>
              <a:gd name="connsiteY24" fmla="*/ 331541 h 863893"/>
              <a:gd name="connsiteX25" fmla="*/ 104721 w 9111897"/>
              <a:gd name="connsiteY25" fmla="*/ 345367 h 863893"/>
              <a:gd name="connsiteX26" fmla="*/ 103502 w 9111897"/>
              <a:gd name="connsiteY26" fmla="*/ 191440 h 863893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46672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750016 w 9111897"/>
              <a:gd name="connsiteY12" fmla="*/ 513955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83772 w 9111897"/>
              <a:gd name="connsiteY23" fmla="*/ 447161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1064962"/>
              <a:gd name="connsiteX1" fmla="*/ 444036 w 9111897"/>
              <a:gd name="connsiteY1" fmla="*/ 351529 h 1064962"/>
              <a:gd name="connsiteX2" fmla="*/ 1250547 w 9111897"/>
              <a:gd name="connsiteY2" fmla="*/ 656711 h 1064962"/>
              <a:gd name="connsiteX3" fmla="*/ 2393547 w 9111897"/>
              <a:gd name="connsiteY3" fmla="*/ 818636 h 1064962"/>
              <a:gd name="connsiteX4" fmla="*/ 4088997 w 9111897"/>
              <a:gd name="connsiteY4" fmla="*/ 399536 h 1064962"/>
              <a:gd name="connsiteX5" fmla="*/ 5307403 w 9111897"/>
              <a:gd name="connsiteY5" fmla="*/ 147994 h 1064962"/>
              <a:gd name="connsiteX6" fmla="*/ 6160425 w 9111897"/>
              <a:gd name="connsiteY6" fmla="*/ 25500 h 1064962"/>
              <a:gd name="connsiteX7" fmla="*/ 6777582 w 9111897"/>
              <a:gd name="connsiteY7" fmla="*/ 0 h 1064962"/>
              <a:gd name="connsiteX8" fmla="*/ 7360838 w 9111897"/>
              <a:gd name="connsiteY8" fmla="*/ 15170 h 1064962"/>
              <a:gd name="connsiteX9" fmla="*/ 7809953 w 9111897"/>
              <a:gd name="connsiteY9" fmla="*/ 48282 h 1064962"/>
              <a:gd name="connsiteX10" fmla="*/ 9111897 w 9111897"/>
              <a:gd name="connsiteY10" fmla="*/ 258520 h 1064962"/>
              <a:gd name="connsiteX11" fmla="*/ 9111820 w 9111897"/>
              <a:gd name="connsiteY11" fmla="*/ 602807 h 1064962"/>
              <a:gd name="connsiteX12" fmla="*/ 8750016 w 9111897"/>
              <a:gd name="connsiteY12" fmla="*/ 515596 h 1064962"/>
              <a:gd name="connsiteX13" fmla="*/ 7394172 w 9111897"/>
              <a:gd name="connsiteY13" fmla="*/ 294761 h 1064962"/>
              <a:gd name="connsiteX14" fmla="*/ 6729206 w 9111897"/>
              <a:gd name="connsiteY14" fmla="*/ 241118 h 1064962"/>
              <a:gd name="connsiteX15" fmla="*/ 6014194 w 9111897"/>
              <a:gd name="connsiteY15" fmla="*/ 232788 h 1064962"/>
              <a:gd name="connsiteX16" fmla="*/ 4997120 w 9111897"/>
              <a:gd name="connsiteY16" fmla="*/ 342246 h 1064962"/>
              <a:gd name="connsiteX17" fmla="*/ 4327753 w 9111897"/>
              <a:gd name="connsiteY17" fmla="*/ 463838 h 1064962"/>
              <a:gd name="connsiteX18" fmla="*/ 3765147 w 9111897"/>
              <a:gd name="connsiteY18" fmla="*/ 580511 h 1064962"/>
              <a:gd name="connsiteX19" fmla="*/ 2812647 w 9111897"/>
              <a:gd name="connsiteY19" fmla="*/ 809111 h 1064962"/>
              <a:gd name="connsiteX20" fmla="*/ 2183997 w 9111897"/>
              <a:gd name="connsiteY20" fmla="*/ 847211 h 1064962"/>
              <a:gd name="connsiteX21" fmla="*/ 1641072 w 9111897"/>
              <a:gd name="connsiteY21" fmla="*/ 799586 h 1064962"/>
              <a:gd name="connsiteX22" fmla="*/ 1068413 w 9111897"/>
              <a:gd name="connsiteY22" fmla="*/ 1019677 h 1064962"/>
              <a:gd name="connsiteX23" fmla="*/ 371294 w 9111897"/>
              <a:gd name="connsiteY23" fmla="*/ 527874 h 1064962"/>
              <a:gd name="connsiteX24" fmla="*/ 105559 w 9111897"/>
              <a:gd name="connsiteY24" fmla="*/ 329147 h 1064962"/>
              <a:gd name="connsiteX25" fmla="*/ 104721 w 9111897"/>
              <a:gd name="connsiteY25" fmla="*/ 342973 h 1064962"/>
              <a:gd name="connsiteX26" fmla="*/ 103502 w 9111897"/>
              <a:gd name="connsiteY26" fmla="*/ 189046 h 1064962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087849 w 9111897"/>
              <a:gd name="connsiteY22" fmla="*/ 732100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87849 w 9111897"/>
              <a:gd name="connsiteY0" fmla="*/ 732100 h 892547"/>
              <a:gd name="connsiteX1" fmla="*/ 371294 w 9111897"/>
              <a:gd name="connsiteY1" fmla="*/ 527874 h 892547"/>
              <a:gd name="connsiteX2" fmla="*/ 105559 w 9111897"/>
              <a:gd name="connsiteY2" fmla="*/ 329147 h 892547"/>
              <a:gd name="connsiteX3" fmla="*/ 104721 w 9111897"/>
              <a:gd name="connsiteY3" fmla="*/ 342973 h 892547"/>
              <a:gd name="connsiteX4" fmla="*/ 103502 w 9111897"/>
              <a:gd name="connsiteY4" fmla="*/ 189046 h 892547"/>
              <a:gd name="connsiteX5" fmla="*/ 444036 w 9111897"/>
              <a:gd name="connsiteY5" fmla="*/ 351529 h 892547"/>
              <a:gd name="connsiteX6" fmla="*/ 1250547 w 9111897"/>
              <a:gd name="connsiteY6" fmla="*/ 656711 h 892547"/>
              <a:gd name="connsiteX7" fmla="*/ 2393547 w 9111897"/>
              <a:gd name="connsiteY7" fmla="*/ 818636 h 892547"/>
              <a:gd name="connsiteX8" fmla="*/ 4088997 w 9111897"/>
              <a:gd name="connsiteY8" fmla="*/ 399536 h 892547"/>
              <a:gd name="connsiteX9" fmla="*/ 5307403 w 9111897"/>
              <a:gd name="connsiteY9" fmla="*/ 147994 h 892547"/>
              <a:gd name="connsiteX10" fmla="*/ 6160425 w 9111897"/>
              <a:gd name="connsiteY10" fmla="*/ 25500 h 892547"/>
              <a:gd name="connsiteX11" fmla="*/ 6777582 w 9111897"/>
              <a:gd name="connsiteY11" fmla="*/ 0 h 892547"/>
              <a:gd name="connsiteX12" fmla="*/ 7360838 w 9111897"/>
              <a:gd name="connsiteY12" fmla="*/ 15170 h 892547"/>
              <a:gd name="connsiteX13" fmla="*/ 7809953 w 9111897"/>
              <a:gd name="connsiteY13" fmla="*/ 48282 h 892547"/>
              <a:gd name="connsiteX14" fmla="*/ 9111897 w 9111897"/>
              <a:gd name="connsiteY14" fmla="*/ 258520 h 892547"/>
              <a:gd name="connsiteX15" fmla="*/ 9111820 w 9111897"/>
              <a:gd name="connsiteY15" fmla="*/ 602807 h 892547"/>
              <a:gd name="connsiteX16" fmla="*/ 8750016 w 9111897"/>
              <a:gd name="connsiteY16" fmla="*/ 515596 h 892547"/>
              <a:gd name="connsiteX17" fmla="*/ 7394172 w 9111897"/>
              <a:gd name="connsiteY17" fmla="*/ 294761 h 892547"/>
              <a:gd name="connsiteX18" fmla="*/ 6729206 w 9111897"/>
              <a:gd name="connsiteY18" fmla="*/ 241118 h 892547"/>
              <a:gd name="connsiteX19" fmla="*/ 6014194 w 9111897"/>
              <a:gd name="connsiteY19" fmla="*/ 232788 h 892547"/>
              <a:gd name="connsiteX20" fmla="*/ 4997120 w 9111897"/>
              <a:gd name="connsiteY20" fmla="*/ 342246 h 892547"/>
              <a:gd name="connsiteX21" fmla="*/ 4327753 w 9111897"/>
              <a:gd name="connsiteY21" fmla="*/ 463838 h 892547"/>
              <a:gd name="connsiteX22" fmla="*/ 3765147 w 9111897"/>
              <a:gd name="connsiteY22" fmla="*/ 580511 h 892547"/>
              <a:gd name="connsiteX23" fmla="*/ 2812647 w 9111897"/>
              <a:gd name="connsiteY23" fmla="*/ 809111 h 892547"/>
              <a:gd name="connsiteX24" fmla="*/ 2183997 w 9111897"/>
              <a:gd name="connsiteY24" fmla="*/ 847211 h 892547"/>
              <a:gd name="connsiteX25" fmla="*/ 1731126 w 9111897"/>
              <a:gd name="connsiteY25" fmla="*/ 892547 h 892547"/>
              <a:gd name="connsiteX0" fmla="*/ 1087849 w 9111897"/>
              <a:gd name="connsiteY0" fmla="*/ 732100 h 861499"/>
              <a:gd name="connsiteX1" fmla="*/ 371294 w 9111897"/>
              <a:gd name="connsiteY1" fmla="*/ 527874 h 861499"/>
              <a:gd name="connsiteX2" fmla="*/ 105559 w 9111897"/>
              <a:gd name="connsiteY2" fmla="*/ 329147 h 861499"/>
              <a:gd name="connsiteX3" fmla="*/ 104721 w 9111897"/>
              <a:gd name="connsiteY3" fmla="*/ 342973 h 861499"/>
              <a:gd name="connsiteX4" fmla="*/ 103502 w 9111897"/>
              <a:gd name="connsiteY4" fmla="*/ 189046 h 861499"/>
              <a:gd name="connsiteX5" fmla="*/ 444036 w 9111897"/>
              <a:gd name="connsiteY5" fmla="*/ 351529 h 861499"/>
              <a:gd name="connsiteX6" fmla="*/ 1250547 w 9111897"/>
              <a:gd name="connsiteY6" fmla="*/ 656711 h 861499"/>
              <a:gd name="connsiteX7" fmla="*/ 2393547 w 9111897"/>
              <a:gd name="connsiteY7" fmla="*/ 818636 h 861499"/>
              <a:gd name="connsiteX8" fmla="*/ 4088997 w 9111897"/>
              <a:gd name="connsiteY8" fmla="*/ 399536 h 861499"/>
              <a:gd name="connsiteX9" fmla="*/ 5307403 w 9111897"/>
              <a:gd name="connsiteY9" fmla="*/ 147994 h 861499"/>
              <a:gd name="connsiteX10" fmla="*/ 6160425 w 9111897"/>
              <a:gd name="connsiteY10" fmla="*/ 25500 h 861499"/>
              <a:gd name="connsiteX11" fmla="*/ 6777582 w 9111897"/>
              <a:gd name="connsiteY11" fmla="*/ 0 h 861499"/>
              <a:gd name="connsiteX12" fmla="*/ 7360838 w 9111897"/>
              <a:gd name="connsiteY12" fmla="*/ 15170 h 861499"/>
              <a:gd name="connsiteX13" fmla="*/ 7809953 w 9111897"/>
              <a:gd name="connsiteY13" fmla="*/ 48282 h 861499"/>
              <a:gd name="connsiteX14" fmla="*/ 9111897 w 9111897"/>
              <a:gd name="connsiteY14" fmla="*/ 258520 h 861499"/>
              <a:gd name="connsiteX15" fmla="*/ 9111820 w 9111897"/>
              <a:gd name="connsiteY15" fmla="*/ 602807 h 861499"/>
              <a:gd name="connsiteX16" fmla="*/ 8750016 w 9111897"/>
              <a:gd name="connsiteY16" fmla="*/ 515596 h 861499"/>
              <a:gd name="connsiteX17" fmla="*/ 7394172 w 9111897"/>
              <a:gd name="connsiteY17" fmla="*/ 294761 h 861499"/>
              <a:gd name="connsiteX18" fmla="*/ 6729206 w 9111897"/>
              <a:gd name="connsiteY18" fmla="*/ 241118 h 861499"/>
              <a:gd name="connsiteX19" fmla="*/ 6014194 w 9111897"/>
              <a:gd name="connsiteY19" fmla="*/ 232788 h 861499"/>
              <a:gd name="connsiteX20" fmla="*/ 4997120 w 9111897"/>
              <a:gd name="connsiteY20" fmla="*/ 342246 h 861499"/>
              <a:gd name="connsiteX21" fmla="*/ 4327753 w 9111897"/>
              <a:gd name="connsiteY21" fmla="*/ 463838 h 861499"/>
              <a:gd name="connsiteX22" fmla="*/ 3765147 w 9111897"/>
              <a:gd name="connsiteY22" fmla="*/ 580511 h 861499"/>
              <a:gd name="connsiteX23" fmla="*/ 2812647 w 9111897"/>
              <a:gd name="connsiteY23" fmla="*/ 809111 h 861499"/>
              <a:gd name="connsiteX24" fmla="*/ 2183997 w 9111897"/>
              <a:gd name="connsiteY24" fmla="*/ 847211 h 861499"/>
              <a:gd name="connsiteX25" fmla="*/ 1731126 w 9111897"/>
              <a:gd name="connsiteY25" fmla="*/ 852420 h 861499"/>
              <a:gd name="connsiteX0" fmla="*/ 1087849 w 9111897"/>
              <a:gd name="connsiteY0" fmla="*/ 732100 h 1580668"/>
              <a:gd name="connsiteX1" fmla="*/ 371294 w 9111897"/>
              <a:gd name="connsiteY1" fmla="*/ 527874 h 1580668"/>
              <a:gd name="connsiteX2" fmla="*/ 105559 w 9111897"/>
              <a:gd name="connsiteY2" fmla="*/ 329147 h 1580668"/>
              <a:gd name="connsiteX3" fmla="*/ 104721 w 9111897"/>
              <a:gd name="connsiteY3" fmla="*/ 342973 h 1580668"/>
              <a:gd name="connsiteX4" fmla="*/ 103502 w 9111897"/>
              <a:gd name="connsiteY4" fmla="*/ 189046 h 1580668"/>
              <a:gd name="connsiteX5" fmla="*/ 444036 w 9111897"/>
              <a:gd name="connsiteY5" fmla="*/ 351529 h 1580668"/>
              <a:gd name="connsiteX6" fmla="*/ 1250547 w 9111897"/>
              <a:gd name="connsiteY6" fmla="*/ 656711 h 1580668"/>
              <a:gd name="connsiteX7" fmla="*/ 2393547 w 9111897"/>
              <a:gd name="connsiteY7" fmla="*/ 818636 h 1580668"/>
              <a:gd name="connsiteX8" fmla="*/ 4088997 w 9111897"/>
              <a:gd name="connsiteY8" fmla="*/ 399536 h 1580668"/>
              <a:gd name="connsiteX9" fmla="*/ 5307403 w 9111897"/>
              <a:gd name="connsiteY9" fmla="*/ 147994 h 1580668"/>
              <a:gd name="connsiteX10" fmla="*/ 6160425 w 9111897"/>
              <a:gd name="connsiteY10" fmla="*/ 25500 h 1580668"/>
              <a:gd name="connsiteX11" fmla="*/ 6777582 w 9111897"/>
              <a:gd name="connsiteY11" fmla="*/ 0 h 1580668"/>
              <a:gd name="connsiteX12" fmla="*/ 7360838 w 9111897"/>
              <a:gd name="connsiteY12" fmla="*/ 15170 h 1580668"/>
              <a:gd name="connsiteX13" fmla="*/ 7809953 w 9111897"/>
              <a:gd name="connsiteY13" fmla="*/ 48282 h 1580668"/>
              <a:gd name="connsiteX14" fmla="*/ 9111897 w 9111897"/>
              <a:gd name="connsiteY14" fmla="*/ 258520 h 1580668"/>
              <a:gd name="connsiteX15" fmla="*/ 9111820 w 9111897"/>
              <a:gd name="connsiteY15" fmla="*/ 602807 h 1580668"/>
              <a:gd name="connsiteX16" fmla="*/ 8750016 w 9111897"/>
              <a:gd name="connsiteY16" fmla="*/ 515596 h 1580668"/>
              <a:gd name="connsiteX17" fmla="*/ 7394172 w 9111897"/>
              <a:gd name="connsiteY17" fmla="*/ 294761 h 1580668"/>
              <a:gd name="connsiteX18" fmla="*/ 6729206 w 9111897"/>
              <a:gd name="connsiteY18" fmla="*/ 241118 h 1580668"/>
              <a:gd name="connsiteX19" fmla="*/ 6014194 w 9111897"/>
              <a:gd name="connsiteY19" fmla="*/ 232788 h 1580668"/>
              <a:gd name="connsiteX20" fmla="*/ 4997120 w 9111897"/>
              <a:gd name="connsiteY20" fmla="*/ 342246 h 1580668"/>
              <a:gd name="connsiteX21" fmla="*/ 4327753 w 9111897"/>
              <a:gd name="connsiteY21" fmla="*/ 463838 h 1580668"/>
              <a:gd name="connsiteX22" fmla="*/ 3765147 w 9111897"/>
              <a:gd name="connsiteY22" fmla="*/ 580511 h 1580668"/>
              <a:gd name="connsiteX23" fmla="*/ 2812647 w 9111897"/>
              <a:gd name="connsiteY23" fmla="*/ 809111 h 1580668"/>
              <a:gd name="connsiteX24" fmla="*/ 2395032 w 9111897"/>
              <a:gd name="connsiteY24" fmla="*/ 1573450 h 1580668"/>
              <a:gd name="connsiteX25" fmla="*/ 1731126 w 9111897"/>
              <a:gd name="connsiteY25" fmla="*/ 852420 h 1580668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85134"/>
              <a:gd name="connsiteX1" fmla="*/ 371294 w 9111897"/>
              <a:gd name="connsiteY1" fmla="*/ 527874 h 885134"/>
              <a:gd name="connsiteX2" fmla="*/ 105559 w 9111897"/>
              <a:gd name="connsiteY2" fmla="*/ 329147 h 885134"/>
              <a:gd name="connsiteX3" fmla="*/ 104721 w 9111897"/>
              <a:gd name="connsiteY3" fmla="*/ 342973 h 885134"/>
              <a:gd name="connsiteX4" fmla="*/ 103502 w 9111897"/>
              <a:gd name="connsiteY4" fmla="*/ 189046 h 885134"/>
              <a:gd name="connsiteX5" fmla="*/ 444036 w 9111897"/>
              <a:gd name="connsiteY5" fmla="*/ 351529 h 885134"/>
              <a:gd name="connsiteX6" fmla="*/ 1250547 w 9111897"/>
              <a:gd name="connsiteY6" fmla="*/ 656711 h 885134"/>
              <a:gd name="connsiteX7" fmla="*/ 2393547 w 9111897"/>
              <a:gd name="connsiteY7" fmla="*/ 818636 h 885134"/>
              <a:gd name="connsiteX8" fmla="*/ 4088997 w 9111897"/>
              <a:gd name="connsiteY8" fmla="*/ 399536 h 885134"/>
              <a:gd name="connsiteX9" fmla="*/ 5307403 w 9111897"/>
              <a:gd name="connsiteY9" fmla="*/ 147994 h 885134"/>
              <a:gd name="connsiteX10" fmla="*/ 6160425 w 9111897"/>
              <a:gd name="connsiteY10" fmla="*/ 25500 h 885134"/>
              <a:gd name="connsiteX11" fmla="*/ 6777582 w 9111897"/>
              <a:gd name="connsiteY11" fmla="*/ 0 h 885134"/>
              <a:gd name="connsiteX12" fmla="*/ 7360838 w 9111897"/>
              <a:gd name="connsiteY12" fmla="*/ 15170 h 885134"/>
              <a:gd name="connsiteX13" fmla="*/ 7809953 w 9111897"/>
              <a:gd name="connsiteY13" fmla="*/ 48282 h 885134"/>
              <a:gd name="connsiteX14" fmla="*/ 9111897 w 9111897"/>
              <a:gd name="connsiteY14" fmla="*/ 258520 h 885134"/>
              <a:gd name="connsiteX15" fmla="*/ 9111820 w 9111897"/>
              <a:gd name="connsiteY15" fmla="*/ 602807 h 885134"/>
              <a:gd name="connsiteX16" fmla="*/ 8750016 w 9111897"/>
              <a:gd name="connsiteY16" fmla="*/ 515596 h 885134"/>
              <a:gd name="connsiteX17" fmla="*/ 7394172 w 9111897"/>
              <a:gd name="connsiteY17" fmla="*/ 294761 h 885134"/>
              <a:gd name="connsiteX18" fmla="*/ 6729206 w 9111897"/>
              <a:gd name="connsiteY18" fmla="*/ 241118 h 885134"/>
              <a:gd name="connsiteX19" fmla="*/ 6014194 w 9111897"/>
              <a:gd name="connsiteY19" fmla="*/ 232788 h 885134"/>
              <a:gd name="connsiteX20" fmla="*/ 4997120 w 9111897"/>
              <a:gd name="connsiteY20" fmla="*/ 342246 h 885134"/>
              <a:gd name="connsiteX21" fmla="*/ 4327753 w 9111897"/>
              <a:gd name="connsiteY21" fmla="*/ 463838 h 885134"/>
              <a:gd name="connsiteX22" fmla="*/ 3765147 w 9111897"/>
              <a:gd name="connsiteY22" fmla="*/ 580511 h 885134"/>
              <a:gd name="connsiteX23" fmla="*/ 2812647 w 9111897"/>
              <a:gd name="connsiteY23" fmla="*/ 809111 h 885134"/>
              <a:gd name="connsiteX24" fmla="*/ 2269623 w 9111897"/>
              <a:gd name="connsiteY24" fmla="*/ 885134 h 885134"/>
              <a:gd name="connsiteX25" fmla="*/ 1731126 w 9111897"/>
              <a:gd name="connsiteY25" fmla="*/ 852420 h 885134"/>
              <a:gd name="connsiteX26" fmla="*/ 1087849 w 9111897"/>
              <a:gd name="connsiteY26" fmla="*/ 732100 h 885134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765147 w 9111897"/>
              <a:gd name="connsiteY22" fmla="*/ 580511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0110 w 9111897"/>
              <a:gd name="connsiteY19" fmla="*/ 246164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1238154"/>
              <a:gd name="connsiteX1" fmla="*/ 371294 w 9111897"/>
              <a:gd name="connsiteY1" fmla="*/ 527874 h 1238154"/>
              <a:gd name="connsiteX2" fmla="*/ 105559 w 9111897"/>
              <a:gd name="connsiteY2" fmla="*/ 329147 h 1238154"/>
              <a:gd name="connsiteX3" fmla="*/ 104721 w 9111897"/>
              <a:gd name="connsiteY3" fmla="*/ 342973 h 1238154"/>
              <a:gd name="connsiteX4" fmla="*/ 103502 w 9111897"/>
              <a:gd name="connsiteY4" fmla="*/ 189046 h 1238154"/>
              <a:gd name="connsiteX5" fmla="*/ 444036 w 9111897"/>
              <a:gd name="connsiteY5" fmla="*/ 351529 h 1238154"/>
              <a:gd name="connsiteX6" fmla="*/ 1250547 w 9111897"/>
              <a:gd name="connsiteY6" fmla="*/ 656711 h 1238154"/>
              <a:gd name="connsiteX7" fmla="*/ 2393547 w 9111897"/>
              <a:gd name="connsiteY7" fmla="*/ 818636 h 1238154"/>
              <a:gd name="connsiteX8" fmla="*/ 4088997 w 9111897"/>
              <a:gd name="connsiteY8" fmla="*/ 399536 h 1238154"/>
              <a:gd name="connsiteX9" fmla="*/ 5307403 w 9111897"/>
              <a:gd name="connsiteY9" fmla="*/ 147994 h 1238154"/>
              <a:gd name="connsiteX10" fmla="*/ 6160425 w 9111897"/>
              <a:gd name="connsiteY10" fmla="*/ 25500 h 1238154"/>
              <a:gd name="connsiteX11" fmla="*/ 6777582 w 9111897"/>
              <a:gd name="connsiteY11" fmla="*/ 0 h 1238154"/>
              <a:gd name="connsiteX12" fmla="*/ 7360838 w 9111897"/>
              <a:gd name="connsiteY12" fmla="*/ 15170 h 1238154"/>
              <a:gd name="connsiteX13" fmla="*/ 7809953 w 9111897"/>
              <a:gd name="connsiteY13" fmla="*/ 48282 h 1238154"/>
              <a:gd name="connsiteX14" fmla="*/ 9111897 w 9111897"/>
              <a:gd name="connsiteY14" fmla="*/ 258520 h 1238154"/>
              <a:gd name="connsiteX15" fmla="*/ 8768447 w 9111897"/>
              <a:gd name="connsiteY15" fmla="*/ 1238154 h 1238154"/>
              <a:gd name="connsiteX16" fmla="*/ 8750016 w 9111897"/>
              <a:gd name="connsiteY16" fmla="*/ 515596 h 1238154"/>
              <a:gd name="connsiteX17" fmla="*/ 7556140 w 9111897"/>
              <a:gd name="connsiteY17" fmla="*/ 368328 h 1238154"/>
              <a:gd name="connsiteX18" fmla="*/ 6839345 w 9111897"/>
              <a:gd name="connsiteY18" fmla="*/ 328061 h 1238154"/>
              <a:gd name="connsiteX19" fmla="*/ 6078983 w 9111897"/>
              <a:gd name="connsiteY19" fmla="*/ 326418 h 1238154"/>
              <a:gd name="connsiteX20" fmla="*/ 5133174 w 9111897"/>
              <a:gd name="connsiteY20" fmla="*/ 382373 h 1238154"/>
              <a:gd name="connsiteX21" fmla="*/ 4489721 w 9111897"/>
              <a:gd name="connsiteY21" fmla="*/ 483901 h 1238154"/>
              <a:gd name="connsiteX22" fmla="*/ 3881765 w 9111897"/>
              <a:gd name="connsiteY22" fmla="*/ 600574 h 1238154"/>
              <a:gd name="connsiteX23" fmla="*/ 3065318 w 9111897"/>
              <a:gd name="connsiteY23" fmla="*/ 789048 h 1238154"/>
              <a:gd name="connsiteX24" fmla="*/ 2269623 w 9111897"/>
              <a:gd name="connsiteY24" fmla="*/ 885134 h 1238154"/>
              <a:gd name="connsiteX25" fmla="*/ 1731126 w 9111897"/>
              <a:gd name="connsiteY25" fmla="*/ 852420 h 1238154"/>
              <a:gd name="connsiteX26" fmla="*/ 1087849 w 9111897"/>
              <a:gd name="connsiteY26" fmla="*/ 732100 h 1238154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7576436 w 9111897"/>
              <a:gd name="connsiteY18" fmla="*/ 376686 h 895696"/>
              <a:gd name="connsiteX19" fmla="*/ 6839345 w 9111897"/>
              <a:gd name="connsiteY19" fmla="*/ 328061 h 895696"/>
              <a:gd name="connsiteX20" fmla="*/ 6078983 w 9111897"/>
              <a:gd name="connsiteY20" fmla="*/ 326418 h 895696"/>
              <a:gd name="connsiteX21" fmla="*/ 5133174 w 9111897"/>
              <a:gd name="connsiteY21" fmla="*/ 382373 h 895696"/>
              <a:gd name="connsiteX22" fmla="*/ 4489721 w 9111897"/>
              <a:gd name="connsiteY22" fmla="*/ 483901 h 895696"/>
              <a:gd name="connsiteX23" fmla="*/ 3881765 w 9111897"/>
              <a:gd name="connsiteY23" fmla="*/ 600574 h 895696"/>
              <a:gd name="connsiteX24" fmla="*/ 3065318 w 9111897"/>
              <a:gd name="connsiteY24" fmla="*/ 789048 h 895696"/>
              <a:gd name="connsiteX25" fmla="*/ 2269623 w 9111897"/>
              <a:gd name="connsiteY25" fmla="*/ 885134 h 895696"/>
              <a:gd name="connsiteX26" fmla="*/ 1731126 w 9111897"/>
              <a:gd name="connsiteY26" fmla="*/ 852420 h 895696"/>
              <a:gd name="connsiteX27" fmla="*/ 1087849 w 9111897"/>
              <a:gd name="connsiteY27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7129 w 9111897"/>
              <a:gd name="connsiteY17" fmla="*/ 416813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34923 w 9111897"/>
              <a:gd name="connsiteY12" fmla="*/ 168991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09800 h 873396"/>
              <a:gd name="connsiteX1" fmla="*/ 371294 w 9111897"/>
              <a:gd name="connsiteY1" fmla="*/ 505574 h 873396"/>
              <a:gd name="connsiteX2" fmla="*/ 105559 w 9111897"/>
              <a:gd name="connsiteY2" fmla="*/ 306847 h 873396"/>
              <a:gd name="connsiteX3" fmla="*/ 104721 w 9111897"/>
              <a:gd name="connsiteY3" fmla="*/ 320673 h 873396"/>
              <a:gd name="connsiteX4" fmla="*/ 103502 w 9111897"/>
              <a:gd name="connsiteY4" fmla="*/ 166746 h 873396"/>
              <a:gd name="connsiteX5" fmla="*/ 444036 w 9111897"/>
              <a:gd name="connsiteY5" fmla="*/ 329229 h 873396"/>
              <a:gd name="connsiteX6" fmla="*/ 1250547 w 9111897"/>
              <a:gd name="connsiteY6" fmla="*/ 634411 h 873396"/>
              <a:gd name="connsiteX7" fmla="*/ 2393547 w 9111897"/>
              <a:gd name="connsiteY7" fmla="*/ 796336 h 873396"/>
              <a:gd name="connsiteX8" fmla="*/ 4088997 w 9111897"/>
              <a:gd name="connsiteY8" fmla="*/ 377236 h 873396"/>
              <a:gd name="connsiteX9" fmla="*/ 5307403 w 9111897"/>
              <a:gd name="connsiteY9" fmla="*/ 125694 h 873396"/>
              <a:gd name="connsiteX10" fmla="*/ 6160425 w 9111897"/>
              <a:gd name="connsiteY10" fmla="*/ 3200 h 873396"/>
              <a:gd name="connsiteX11" fmla="*/ 6771104 w 9111897"/>
              <a:gd name="connsiteY11" fmla="*/ 144897 h 873396"/>
              <a:gd name="connsiteX12" fmla="*/ 7334923 w 9111897"/>
              <a:gd name="connsiteY12" fmla="*/ 146691 h 873396"/>
              <a:gd name="connsiteX13" fmla="*/ 7958964 w 9111897"/>
              <a:gd name="connsiteY13" fmla="*/ 173115 h 873396"/>
              <a:gd name="connsiteX14" fmla="*/ 9111897 w 9111897"/>
              <a:gd name="connsiteY14" fmla="*/ 296411 h 873396"/>
              <a:gd name="connsiteX15" fmla="*/ 9111821 w 9111897"/>
              <a:gd name="connsiteY15" fmla="*/ 553757 h 873396"/>
              <a:gd name="connsiteX16" fmla="*/ 8750016 w 9111897"/>
              <a:gd name="connsiteY16" fmla="*/ 493296 h 873396"/>
              <a:gd name="connsiteX17" fmla="*/ 8120651 w 9111897"/>
              <a:gd name="connsiteY17" fmla="*/ 407888 h 873396"/>
              <a:gd name="connsiteX18" fmla="*/ 7556140 w 9111897"/>
              <a:gd name="connsiteY18" fmla="*/ 346028 h 873396"/>
              <a:gd name="connsiteX19" fmla="*/ 7576436 w 9111897"/>
              <a:gd name="connsiteY19" fmla="*/ 354386 h 873396"/>
              <a:gd name="connsiteX20" fmla="*/ 6839345 w 9111897"/>
              <a:gd name="connsiteY20" fmla="*/ 305761 h 873396"/>
              <a:gd name="connsiteX21" fmla="*/ 6001238 w 9111897"/>
              <a:gd name="connsiteY21" fmla="*/ 310806 h 873396"/>
              <a:gd name="connsiteX22" fmla="*/ 5139654 w 9111897"/>
              <a:gd name="connsiteY22" fmla="*/ 366761 h 873396"/>
              <a:gd name="connsiteX23" fmla="*/ 4489721 w 9111897"/>
              <a:gd name="connsiteY23" fmla="*/ 461601 h 873396"/>
              <a:gd name="connsiteX24" fmla="*/ 3881765 w 9111897"/>
              <a:gd name="connsiteY24" fmla="*/ 578274 h 873396"/>
              <a:gd name="connsiteX25" fmla="*/ 3065318 w 9111897"/>
              <a:gd name="connsiteY25" fmla="*/ 766748 h 873396"/>
              <a:gd name="connsiteX26" fmla="*/ 2269623 w 9111897"/>
              <a:gd name="connsiteY26" fmla="*/ 862834 h 873396"/>
              <a:gd name="connsiteX27" fmla="*/ 1731126 w 9111897"/>
              <a:gd name="connsiteY27" fmla="*/ 830120 h 873396"/>
              <a:gd name="connsiteX28" fmla="*/ 1087849 w 9111897"/>
              <a:gd name="connsiteY28" fmla="*/ 709800 h 873396"/>
              <a:gd name="connsiteX0" fmla="*/ 1087849 w 9111897"/>
              <a:gd name="connsiteY0" fmla="*/ 619694 h 783290"/>
              <a:gd name="connsiteX1" fmla="*/ 371294 w 9111897"/>
              <a:gd name="connsiteY1" fmla="*/ 415468 h 783290"/>
              <a:gd name="connsiteX2" fmla="*/ 105559 w 9111897"/>
              <a:gd name="connsiteY2" fmla="*/ 216741 h 783290"/>
              <a:gd name="connsiteX3" fmla="*/ 104721 w 9111897"/>
              <a:gd name="connsiteY3" fmla="*/ 230567 h 783290"/>
              <a:gd name="connsiteX4" fmla="*/ 103502 w 9111897"/>
              <a:gd name="connsiteY4" fmla="*/ 76640 h 783290"/>
              <a:gd name="connsiteX5" fmla="*/ 444036 w 9111897"/>
              <a:gd name="connsiteY5" fmla="*/ 239123 h 783290"/>
              <a:gd name="connsiteX6" fmla="*/ 1250547 w 9111897"/>
              <a:gd name="connsiteY6" fmla="*/ 544305 h 783290"/>
              <a:gd name="connsiteX7" fmla="*/ 2393547 w 9111897"/>
              <a:gd name="connsiteY7" fmla="*/ 706230 h 783290"/>
              <a:gd name="connsiteX8" fmla="*/ 4088997 w 9111897"/>
              <a:gd name="connsiteY8" fmla="*/ 287130 h 783290"/>
              <a:gd name="connsiteX9" fmla="*/ 5307403 w 9111897"/>
              <a:gd name="connsiteY9" fmla="*/ 35588 h 783290"/>
              <a:gd name="connsiteX10" fmla="*/ 6166905 w 9111897"/>
              <a:gd name="connsiteY10" fmla="*/ 73603 h 783290"/>
              <a:gd name="connsiteX11" fmla="*/ 6771104 w 9111897"/>
              <a:gd name="connsiteY11" fmla="*/ 54791 h 783290"/>
              <a:gd name="connsiteX12" fmla="*/ 7334923 w 9111897"/>
              <a:gd name="connsiteY12" fmla="*/ 56585 h 783290"/>
              <a:gd name="connsiteX13" fmla="*/ 7958964 w 9111897"/>
              <a:gd name="connsiteY13" fmla="*/ 83009 h 783290"/>
              <a:gd name="connsiteX14" fmla="*/ 9111897 w 9111897"/>
              <a:gd name="connsiteY14" fmla="*/ 206305 h 783290"/>
              <a:gd name="connsiteX15" fmla="*/ 9111821 w 9111897"/>
              <a:gd name="connsiteY15" fmla="*/ 463651 h 783290"/>
              <a:gd name="connsiteX16" fmla="*/ 8750016 w 9111897"/>
              <a:gd name="connsiteY16" fmla="*/ 403190 h 783290"/>
              <a:gd name="connsiteX17" fmla="*/ 8120651 w 9111897"/>
              <a:gd name="connsiteY17" fmla="*/ 317782 h 783290"/>
              <a:gd name="connsiteX18" fmla="*/ 7556140 w 9111897"/>
              <a:gd name="connsiteY18" fmla="*/ 255922 h 783290"/>
              <a:gd name="connsiteX19" fmla="*/ 7576436 w 9111897"/>
              <a:gd name="connsiteY19" fmla="*/ 264280 h 783290"/>
              <a:gd name="connsiteX20" fmla="*/ 6839345 w 9111897"/>
              <a:gd name="connsiteY20" fmla="*/ 215655 h 783290"/>
              <a:gd name="connsiteX21" fmla="*/ 6001238 w 9111897"/>
              <a:gd name="connsiteY21" fmla="*/ 220700 h 783290"/>
              <a:gd name="connsiteX22" fmla="*/ 5139654 w 9111897"/>
              <a:gd name="connsiteY22" fmla="*/ 276655 h 783290"/>
              <a:gd name="connsiteX23" fmla="*/ 4489721 w 9111897"/>
              <a:gd name="connsiteY23" fmla="*/ 371495 h 783290"/>
              <a:gd name="connsiteX24" fmla="*/ 3881765 w 9111897"/>
              <a:gd name="connsiteY24" fmla="*/ 488168 h 783290"/>
              <a:gd name="connsiteX25" fmla="*/ 3065318 w 9111897"/>
              <a:gd name="connsiteY25" fmla="*/ 676642 h 783290"/>
              <a:gd name="connsiteX26" fmla="*/ 2269623 w 9111897"/>
              <a:gd name="connsiteY26" fmla="*/ 772728 h 783290"/>
              <a:gd name="connsiteX27" fmla="*/ 1731126 w 9111897"/>
              <a:gd name="connsiteY27" fmla="*/ 740014 h 783290"/>
              <a:gd name="connsiteX28" fmla="*/ 1087849 w 9111897"/>
              <a:gd name="connsiteY28" fmla="*/ 619694 h 783290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088997 w 9111897"/>
              <a:gd name="connsiteY8" fmla="*/ 278052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00026 w 9111897"/>
              <a:gd name="connsiteY7" fmla="*/ 503205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2984 w 9111897"/>
              <a:gd name="connsiteY7" fmla="*/ 68377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30591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40288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31111 w 9111897"/>
              <a:gd name="connsiteY6" fmla="*/ 588729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107286 w 9131334"/>
              <a:gd name="connsiteY0" fmla="*/ 564903 h 728499"/>
              <a:gd name="connsiteX1" fmla="*/ 390731 w 9131334"/>
              <a:gd name="connsiteY1" fmla="*/ 360677 h 728499"/>
              <a:gd name="connsiteX2" fmla="*/ 124996 w 9131334"/>
              <a:gd name="connsiteY2" fmla="*/ 161950 h 728499"/>
              <a:gd name="connsiteX3" fmla="*/ 124158 w 9131334"/>
              <a:gd name="connsiteY3" fmla="*/ 175776 h 728499"/>
              <a:gd name="connsiteX4" fmla="*/ 122939 w 9131334"/>
              <a:gd name="connsiteY4" fmla="*/ 21849 h 728499"/>
              <a:gd name="connsiteX5" fmla="*/ 444036 w 9131334"/>
              <a:gd name="connsiteY5" fmla="*/ 284650 h 728499"/>
              <a:gd name="connsiteX6" fmla="*/ 1250548 w 9131334"/>
              <a:gd name="connsiteY6" fmla="*/ 543016 h 728499"/>
              <a:gd name="connsiteX7" fmla="*/ 2438899 w 9131334"/>
              <a:gd name="connsiteY7" fmla="*/ 678190 h 728499"/>
              <a:gd name="connsiteX8" fmla="*/ 4121391 w 9131334"/>
              <a:gd name="connsiteY8" fmla="*/ 312593 h 728499"/>
              <a:gd name="connsiteX9" fmla="*/ 5326840 w 9131334"/>
              <a:gd name="connsiteY9" fmla="*/ 87803 h 728499"/>
              <a:gd name="connsiteX10" fmla="*/ 6186342 w 9131334"/>
              <a:gd name="connsiteY10" fmla="*/ 18812 h 728499"/>
              <a:gd name="connsiteX11" fmla="*/ 6790541 w 9131334"/>
              <a:gd name="connsiteY11" fmla="*/ 0 h 728499"/>
              <a:gd name="connsiteX12" fmla="*/ 7354360 w 9131334"/>
              <a:gd name="connsiteY12" fmla="*/ 1794 h 728499"/>
              <a:gd name="connsiteX13" fmla="*/ 7978401 w 9131334"/>
              <a:gd name="connsiteY13" fmla="*/ 28218 h 728499"/>
              <a:gd name="connsiteX14" fmla="*/ 9131334 w 9131334"/>
              <a:gd name="connsiteY14" fmla="*/ 151514 h 728499"/>
              <a:gd name="connsiteX15" fmla="*/ 9131258 w 9131334"/>
              <a:gd name="connsiteY15" fmla="*/ 408860 h 728499"/>
              <a:gd name="connsiteX16" fmla="*/ 8769453 w 9131334"/>
              <a:gd name="connsiteY16" fmla="*/ 348399 h 728499"/>
              <a:gd name="connsiteX17" fmla="*/ 8140088 w 9131334"/>
              <a:gd name="connsiteY17" fmla="*/ 262991 h 728499"/>
              <a:gd name="connsiteX18" fmla="*/ 7575577 w 9131334"/>
              <a:gd name="connsiteY18" fmla="*/ 201131 h 728499"/>
              <a:gd name="connsiteX19" fmla="*/ 7595873 w 9131334"/>
              <a:gd name="connsiteY19" fmla="*/ 209489 h 728499"/>
              <a:gd name="connsiteX20" fmla="*/ 6858782 w 9131334"/>
              <a:gd name="connsiteY20" fmla="*/ 160864 h 728499"/>
              <a:gd name="connsiteX21" fmla="*/ 6020675 w 9131334"/>
              <a:gd name="connsiteY21" fmla="*/ 165909 h 728499"/>
              <a:gd name="connsiteX22" fmla="*/ 5159091 w 9131334"/>
              <a:gd name="connsiteY22" fmla="*/ 221864 h 728499"/>
              <a:gd name="connsiteX23" fmla="*/ 4509158 w 9131334"/>
              <a:gd name="connsiteY23" fmla="*/ 316704 h 728499"/>
              <a:gd name="connsiteX24" fmla="*/ 3901202 w 9131334"/>
              <a:gd name="connsiteY24" fmla="*/ 433377 h 728499"/>
              <a:gd name="connsiteX25" fmla="*/ 3084755 w 9131334"/>
              <a:gd name="connsiteY25" fmla="*/ 621851 h 728499"/>
              <a:gd name="connsiteX26" fmla="*/ 2289060 w 9131334"/>
              <a:gd name="connsiteY26" fmla="*/ 717937 h 728499"/>
              <a:gd name="connsiteX27" fmla="*/ 1750563 w 9131334"/>
              <a:gd name="connsiteY27" fmla="*/ 685223 h 728499"/>
              <a:gd name="connsiteX28" fmla="*/ 1107286 w 9131334"/>
              <a:gd name="connsiteY28" fmla="*/ 564903 h 728499"/>
              <a:gd name="connsiteX0" fmla="*/ 1081370 w 9105418"/>
              <a:gd name="connsiteY0" fmla="*/ 590553 h 754149"/>
              <a:gd name="connsiteX1" fmla="*/ 364815 w 9105418"/>
              <a:gd name="connsiteY1" fmla="*/ 386327 h 754149"/>
              <a:gd name="connsiteX2" fmla="*/ 99080 w 9105418"/>
              <a:gd name="connsiteY2" fmla="*/ 187600 h 754149"/>
              <a:gd name="connsiteX3" fmla="*/ 98242 w 9105418"/>
              <a:gd name="connsiteY3" fmla="*/ 201426 h 754149"/>
              <a:gd name="connsiteX4" fmla="*/ 97023 w 9105418"/>
              <a:gd name="connsiteY4" fmla="*/ 47499 h 754149"/>
              <a:gd name="connsiteX5" fmla="*/ 444036 w 9105418"/>
              <a:gd name="connsiteY5" fmla="*/ 230045 h 754149"/>
              <a:gd name="connsiteX6" fmla="*/ 1224632 w 9105418"/>
              <a:gd name="connsiteY6" fmla="*/ 568666 h 754149"/>
              <a:gd name="connsiteX7" fmla="*/ 2412983 w 9105418"/>
              <a:gd name="connsiteY7" fmla="*/ 703840 h 754149"/>
              <a:gd name="connsiteX8" fmla="*/ 4095475 w 9105418"/>
              <a:gd name="connsiteY8" fmla="*/ 338243 h 754149"/>
              <a:gd name="connsiteX9" fmla="*/ 5300924 w 9105418"/>
              <a:gd name="connsiteY9" fmla="*/ 113453 h 754149"/>
              <a:gd name="connsiteX10" fmla="*/ 6160426 w 9105418"/>
              <a:gd name="connsiteY10" fmla="*/ 44462 h 754149"/>
              <a:gd name="connsiteX11" fmla="*/ 6764625 w 9105418"/>
              <a:gd name="connsiteY11" fmla="*/ 25650 h 754149"/>
              <a:gd name="connsiteX12" fmla="*/ 7328444 w 9105418"/>
              <a:gd name="connsiteY12" fmla="*/ 27444 h 754149"/>
              <a:gd name="connsiteX13" fmla="*/ 7952485 w 9105418"/>
              <a:gd name="connsiteY13" fmla="*/ 53868 h 754149"/>
              <a:gd name="connsiteX14" fmla="*/ 9105418 w 9105418"/>
              <a:gd name="connsiteY14" fmla="*/ 177164 h 754149"/>
              <a:gd name="connsiteX15" fmla="*/ 9105342 w 9105418"/>
              <a:gd name="connsiteY15" fmla="*/ 434510 h 754149"/>
              <a:gd name="connsiteX16" fmla="*/ 8743537 w 9105418"/>
              <a:gd name="connsiteY16" fmla="*/ 374049 h 754149"/>
              <a:gd name="connsiteX17" fmla="*/ 8114172 w 9105418"/>
              <a:gd name="connsiteY17" fmla="*/ 288641 h 754149"/>
              <a:gd name="connsiteX18" fmla="*/ 7549661 w 9105418"/>
              <a:gd name="connsiteY18" fmla="*/ 226781 h 754149"/>
              <a:gd name="connsiteX19" fmla="*/ 7569957 w 9105418"/>
              <a:gd name="connsiteY19" fmla="*/ 235139 h 754149"/>
              <a:gd name="connsiteX20" fmla="*/ 6832866 w 9105418"/>
              <a:gd name="connsiteY20" fmla="*/ 186514 h 754149"/>
              <a:gd name="connsiteX21" fmla="*/ 5994759 w 9105418"/>
              <a:gd name="connsiteY21" fmla="*/ 191559 h 754149"/>
              <a:gd name="connsiteX22" fmla="*/ 5133175 w 9105418"/>
              <a:gd name="connsiteY22" fmla="*/ 247514 h 754149"/>
              <a:gd name="connsiteX23" fmla="*/ 4483242 w 9105418"/>
              <a:gd name="connsiteY23" fmla="*/ 342354 h 754149"/>
              <a:gd name="connsiteX24" fmla="*/ 3875286 w 9105418"/>
              <a:gd name="connsiteY24" fmla="*/ 459027 h 754149"/>
              <a:gd name="connsiteX25" fmla="*/ 3058839 w 9105418"/>
              <a:gd name="connsiteY25" fmla="*/ 647501 h 754149"/>
              <a:gd name="connsiteX26" fmla="*/ 2263144 w 9105418"/>
              <a:gd name="connsiteY26" fmla="*/ 743587 h 754149"/>
              <a:gd name="connsiteX27" fmla="*/ 1724647 w 9105418"/>
              <a:gd name="connsiteY27" fmla="*/ 710873 h 754149"/>
              <a:gd name="connsiteX28" fmla="*/ 1081370 w 9105418"/>
              <a:gd name="connsiteY28" fmla="*/ 590553 h 75414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857982 w 9079502"/>
              <a:gd name="connsiteY6" fmla="*/ 456938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16290 w 9079502"/>
              <a:gd name="connsiteY6" fmla="*/ 477001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5613 h 1212470"/>
              <a:gd name="connsiteX1" fmla="*/ 338899 w 9079502"/>
              <a:gd name="connsiteY1" fmla="*/ 361387 h 1212470"/>
              <a:gd name="connsiteX2" fmla="*/ 73164 w 9079502"/>
              <a:gd name="connsiteY2" fmla="*/ 162660 h 1212470"/>
              <a:gd name="connsiteX3" fmla="*/ 72326 w 9079502"/>
              <a:gd name="connsiteY3" fmla="*/ 176486 h 1212470"/>
              <a:gd name="connsiteX4" fmla="*/ 74055 w 9079502"/>
              <a:gd name="connsiteY4" fmla="*/ 1186815 h 1212470"/>
              <a:gd name="connsiteX5" fmla="*/ 71107 w 9079502"/>
              <a:gd name="connsiteY5" fmla="*/ 22559 h 1212470"/>
              <a:gd name="connsiteX6" fmla="*/ 444036 w 9079502"/>
              <a:gd name="connsiteY6" fmla="*/ 305425 h 1212470"/>
              <a:gd name="connsiteX7" fmla="*/ 942205 w 9079502"/>
              <a:gd name="connsiteY7" fmla="*/ 471022 h 1212470"/>
              <a:gd name="connsiteX8" fmla="*/ 1263503 w 9079502"/>
              <a:gd name="connsiteY8" fmla="*/ 557102 h 1212470"/>
              <a:gd name="connsiteX9" fmla="*/ 2387067 w 9079502"/>
              <a:gd name="connsiteY9" fmla="*/ 678900 h 1212470"/>
              <a:gd name="connsiteX10" fmla="*/ 4069559 w 9079502"/>
              <a:gd name="connsiteY10" fmla="*/ 313303 h 1212470"/>
              <a:gd name="connsiteX11" fmla="*/ 5275008 w 9079502"/>
              <a:gd name="connsiteY11" fmla="*/ 88513 h 1212470"/>
              <a:gd name="connsiteX12" fmla="*/ 6134510 w 9079502"/>
              <a:gd name="connsiteY12" fmla="*/ 19522 h 1212470"/>
              <a:gd name="connsiteX13" fmla="*/ 6738709 w 9079502"/>
              <a:gd name="connsiteY13" fmla="*/ 710 h 1212470"/>
              <a:gd name="connsiteX14" fmla="*/ 7302528 w 9079502"/>
              <a:gd name="connsiteY14" fmla="*/ 2504 h 1212470"/>
              <a:gd name="connsiteX15" fmla="*/ 7926569 w 9079502"/>
              <a:gd name="connsiteY15" fmla="*/ 28928 h 1212470"/>
              <a:gd name="connsiteX16" fmla="*/ 9079502 w 9079502"/>
              <a:gd name="connsiteY16" fmla="*/ 152224 h 1212470"/>
              <a:gd name="connsiteX17" fmla="*/ 9079426 w 9079502"/>
              <a:gd name="connsiteY17" fmla="*/ 409570 h 1212470"/>
              <a:gd name="connsiteX18" fmla="*/ 8717621 w 9079502"/>
              <a:gd name="connsiteY18" fmla="*/ 349109 h 1212470"/>
              <a:gd name="connsiteX19" fmla="*/ 8088256 w 9079502"/>
              <a:gd name="connsiteY19" fmla="*/ 263701 h 1212470"/>
              <a:gd name="connsiteX20" fmla="*/ 7523745 w 9079502"/>
              <a:gd name="connsiteY20" fmla="*/ 201841 h 1212470"/>
              <a:gd name="connsiteX21" fmla="*/ 7544041 w 9079502"/>
              <a:gd name="connsiteY21" fmla="*/ 210199 h 1212470"/>
              <a:gd name="connsiteX22" fmla="*/ 6806950 w 9079502"/>
              <a:gd name="connsiteY22" fmla="*/ 161574 h 1212470"/>
              <a:gd name="connsiteX23" fmla="*/ 5968843 w 9079502"/>
              <a:gd name="connsiteY23" fmla="*/ 166619 h 1212470"/>
              <a:gd name="connsiteX24" fmla="*/ 5107259 w 9079502"/>
              <a:gd name="connsiteY24" fmla="*/ 222574 h 1212470"/>
              <a:gd name="connsiteX25" fmla="*/ 4457326 w 9079502"/>
              <a:gd name="connsiteY25" fmla="*/ 317414 h 1212470"/>
              <a:gd name="connsiteX26" fmla="*/ 3849370 w 9079502"/>
              <a:gd name="connsiteY26" fmla="*/ 434087 h 1212470"/>
              <a:gd name="connsiteX27" fmla="*/ 3032923 w 9079502"/>
              <a:gd name="connsiteY27" fmla="*/ 622561 h 1212470"/>
              <a:gd name="connsiteX28" fmla="*/ 2237228 w 9079502"/>
              <a:gd name="connsiteY28" fmla="*/ 718647 h 1212470"/>
              <a:gd name="connsiteX29" fmla="*/ 1698731 w 9079502"/>
              <a:gd name="connsiteY29" fmla="*/ 685933 h 1212470"/>
              <a:gd name="connsiteX30" fmla="*/ 1055454 w 9079502"/>
              <a:gd name="connsiteY30" fmla="*/ 565613 h 1212470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611510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163895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275516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21849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182358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48919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115246 w 9007024"/>
              <a:gd name="connsiteY3" fmla="*/ 122168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62296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774477 w 9007024"/>
              <a:gd name="connsiteY8" fmla="*/ 570632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826307 w 9007024"/>
              <a:gd name="connsiteY8" fmla="*/ 604071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770273 w 9007024"/>
              <a:gd name="connsiteY7" fmla="*/ 670949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78564 h 742160"/>
              <a:gd name="connsiteX1" fmla="*/ 266421 w 9007024"/>
              <a:gd name="connsiteY1" fmla="*/ 374338 h 742160"/>
              <a:gd name="connsiteX2" fmla="*/ 686 w 9007024"/>
              <a:gd name="connsiteY2" fmla="*/ 287232 h 742160"/>
              <a:gd name="connsiteX3" fmla="*/ 270736 w 9007024"/>
              <a:gd name="connsiteY3" fmla="*/ 0 h 742160"/>
              <a:gd name="connsiteX4" fmla="*/ 371558 w 9007024"/>
              <a:gd name="connsiteY4" fmla="*/ 318376 h 742160"/>
              <a:gd name="connsiteX5" fmla="*/ 869727 w 9007024"/>
              <a:gd name="connsiteY5" fmla="*/ 483973 h 742160"/>
              <a:gd name="connsiteX6" fmla="*/ 1191025 w 9007024"/>
              <a:gd name="connsiteY6" fmla="*/ 570053 h 742160"/>
              <a:gd name="connsiteX7" fmla="*/ 1841539 w 9007024"/>
              <a:gd name="connsiteY7" fmla="*/ 671234 h 742160"/>
              <a:gd name="connsiteX8" fmla="*/ 2301631 w 9007024"/>
              <a:gd name="connsiteY8" fmla="*/ 685163 h 742160"/>
              <a:gd name="connsiteX9" fmla="*/ 2968839 w 9007024"/>
              <a:gd name="connsiteY9" fmla="*/ 584293 h 742160"/>
              <a:gd name="connsiteX10" fmla="*/ 3997081 w 9007024"/>
              <a:gd name="connsiteY10" fmla="*/ 326254 h 742160"/>
              <a:gd name="connsiteX11" fmla="*/ 5202530 w 9007024"/>
              <a:gd name="connsiteY11" fmla="*/ 101464 h 742160"/>
              <a:gd name="connsiteX12" fmla="*/ 6062032 w 9007024"/>
              <a:gd name="connsiteY12" fmla="*/ 32473 h 742160"/>
              <a:gd name="connsiteX13" fmla="*/ 6666231 w 9007024"/>
              <a:gd name="connsiteY13" fmla="*/ 13661 h 742160"/>
              <a:gd name="connsiteX14" fmla="*/ 7230050 w 9007024"/>
              <a:gd name="connsiteY14" fmla="*/ 15455 h 742160"/>
              <a:gd name="connsiteX15" fmla="*/ 7854091 w 9007024"/>
              <a:gd name="connsiteY15" fmla="*/ 41879 h 742160"/>
              <a:gd name="connsiteX16" fmla="*/ 9007024 w 9007024"/>
              <a:gd name="connsiteY16" fmla="*/ 165175 h 742160"/>
              <a:gd name="connsiteX17" fmla="*/ 9006948 w 9007024"/>
              <a:gd name="connsiteY17" fmla="*/ 422521 h 742160"/>
              <a:gd name="connsiteX18" fmla="*/ 8645143 w 9007024"/>
              <a:gd name="connsiteY18" fmla="*/ 362060 h 742160"/>
              <a:gd name="connsiteX19" fmla="*/ 8015778 w 9007024"/>
              <a:gd name="connsiteY19" fmla="*/ 276652 h 742160"/>
              <a:gd name="connsiteX20" fmla="*/ 7451267 w 9007024"/>
              <a:gd name="connsiteY20" fmla="*/ 214792 h 742160"/>
              <a:gd name="connsiteX21" fmla="*/ 7471563 w 9007024"/>
              <a:gd name="connsiteY21" fmla="*/ 223150 h 742160"/>
              <a:gd name="connsiteX22" fmla="*/ 6734472 w 9007024"/>
              <a:gd name="connsiteY22" fmla="*/ 174525 h 742160"/>
              <a:gd name="connsiteX23" fmla="*/ 5896365 w 9007024"/>
              <a:gd name="connsiteY23" fmla="*/ 179570 h 742160"/>
              <a:gd name="connsiteX24" fmla="*/ 5034781 w 9007024"/>
              <a:gd name="connsiteY24" fmla="*/ 235525 h 742160"/>
              <a:gd name="connsiteX25" fmla="*/ 4384848 w 9007024"/>
              <a:gd name="connsiteY25" fmla="*/ 330365 h 742160"/>
              <a:gd name="connsiteX26" fmla="*/ 3776892 w 9007024"/>
              <a:gd name="connsiteY26" fmla="*/ 447038 h 742160"/>
              <a:gd name="connsiteX27" fmla="*/ 2960445 w 9007024"/>
              <a:gd name="connsiteY27" fmla="*/ 635512 h 742160"/>
              <a:gd name="connsiteX28" fmla="*/ 2164750 w 9007024"/>
              <a:gd name="connsiteY28" fmla="*/ 731598 h 742160"/>
              <a:gd name="connsiteX29" fmla="*/ 1626253 w 9007024"/>
              <a:gd name="connsiteY29" fmla="*/ 698884 h 742160"/>
              <a:gd name="connsiteX30" fmla="*/ 982976 w 9007024"/>
              <a:gd name="connsiteY30" fmla="*/ 578564 h 742160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4108696 w 9008396"/>
              <a:gd name="connsiteY10" fmla="*/ 285650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74100 h 737696"/>
              <a:gd name="connsiteX1" fmla="*/ 267793 w 9008396"/>
              <a:gd name="connsiteY1" fmla="*/ 369874 h 737696"/>
              <a:gd name="connsiteX2" fmla="*/ 2058 w 9008396"/>
              <a:gd name="connsiteY2" fmla="*/ 282768 h 737696"/>
              <a:gd name="connsiteX3" fmla="*/ 0 w 9008396"/>
              <a:gd name="connsiteY3" fmla="*/ 169420 h 737696"/>
              <a:gd name="connsiteX4" fmla="*/ 372930 w 9008396"/>
              <a:gd name="connsiteY4" fmla="*/ 313912 h 737696"/>
              <a:gd name="connsiteX5" fmla="*/ 871099 w 9008396"/>
              <a:gd name="connsiteY5" fmla="*/ 479509 h 737696"/>
              <a:gd name="connsiteX6" fmla="*/ 1192397 w 9008396"/>
              <a:gd name="connsiteY6" fmla="*/ 565589 h 737696"/>
              <a:gd name="connsiteX7" fmla="*/ 1842911 w 9008396"/>
              <a:gd name="connsiteY7" fmla="*/ 666770 h 737696"/>
              <a:gd name="connsiteX8" fmla="*/ 2303003 w 9008396"/>
              <a:gd name="connsiteY8" fmla="*/ 680699 h 737696"/>
              <a:gd name="connsiteX9" fmla="*/ 2970211 w 9008396"/>
              <a:gd name="connsiteY9" fmla="*/ 579829 h 737696"/>
              <a:gd name="connsiteX10" fmla="*/ 4108696 w 9008396"/>
              <a:gd name="connsiteY10" fmla="*/ 294847 h 737696"/>
              <a:gd name="connsiteX11" fmla="*/ 5203902 w 9008396"/>
              <a:gd name="connsiteY11" fmla="*/ 97000 h 737696"/>
              <a:gd name="connsiteX12" fmla="*/ 6108755 w 9008396"/>
              <a:gd name="connsiteY12" fmla="*/ 14633 h 737696"/>
              <a:gd name="connsiteX13" fmla="*/ 6667603 w 9008396"/>
              <a:gd name="connsiteY13" fmla="*/ 9197 h 737696"/>
              <a:gd name="connsiteX14" fmla="*/ 7231422 w 9008396"/>
              <a:gd name="connsiteY14" fmla="*/ 10991 h 737696"/>
              <a:gd name="connsiteX15" fmla="*/ 7855463 w 9008396"/>
              <a:gd name="connsiteY15" fmla="*/ 37415 h 737696"/>
              <a:gd name="connsiteX16" fmla="*/ 9008396 w 9008396"/>
              <a:gd name="connsiteY16" fmla="*/ 160711 h 737696"/>
              <a:gd name="connsiteX17" fmla="*/ 9008320 w 9008396"/>
              <a:gd name="connsiteY17" fmla="*/ 418057 h 737696"/>
              <a:gd name="connsiteX18" fmla="*/ 8646515 w 9008396"/>
              <a:gd name="connsiteY18" fmla="*/ 357596 h 737696"/>
              <a:gd name="connsiteX19" fmla="*/ 8017150 w 9008396"/>
              <a:gd name="connsiteY19" fmla="*/ 272188 h 737696"/>
              <a:gd name="connsiteX20" fmla="*/ 7452639 w 9008396"/>
              <a:gd name="connsiteY20" fmla="*/ 210328 h 737696"/>
              <a:gd name="connsiteX21" fmla="*/ 7472935 w 9008396"/>
              <a:gd name="connsiteY21" fmla="*/ 218686 h 737696"/>
              <a:gd name="connsiteX22" fmla="*/ 6735844 w 9008396"/>
              <a:gd name="connsiteY22" fmla="*/ 170061 h 737696"/>
              <a:gd name="connsiteX23" fmla="*/ 5897737 w 9008396"/>
              <a:gd name="connsiteY23" fmla="*/ 175106 h 737696"/>
              <a:gd name="connsiteX24" fmla="*/ 5036153 w 9008396"/>
              <a:gd name="connsiteY24" fmla="*/ 231061 h 737696"/>
              <a:gd name="connsiteX25" fmla="*/ 4386220 w 9008396"/>
              <a:gd name="connsiteY25" fmla="*/ 325901 h 737696"/>
              <a:gd name="connsiteX26" fmla="*/ 3778264 w 9008396"/>
              <a:gd name="connsiteY26" fmla="*/ 442574 h 737696"/>
              <a:gd name="connsiteX27" fmla="*/ 2961817 w 9008396"/>
              <a:gd name="connsiteY27" fmla="*/ 631048 h 737696"/>
              <a:gd name="connsiteX28" fmla="*/ 2166122 w 9008396"/>
              <a:gd name="connsiteY28" fmla="*/ 727134 h 737696"/>
              <a:gd name="connsiteX29" fmla="*/ 1627625 w 9008396"/>
              <a:gd name="connsiteY29" fmla="*/ 694420 h 737696"/>
              <a:gd name="connsiteX30" fmla="*/ 984348 w 9008396"/>
              <a:gd name="connsiteY30" fmla="*/ 574100 h 737696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627625 w 9008396"/>
              <a:gd name="connsiteY29" fmla="*/ 698598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9504 w 9008396"/>
              <a:gd name="connsiteY29" fmla="*/ 679246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0123 w 9008396"/>
              <a:gd name="connsiteY29" fmla="*/ 691350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834282 w 9008396"/>
              <a:gd name="connsiteY0" fmla="*/ 551664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834282 w 9008396"/>
              <a:gd name="connsiteY29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372930 w 9008396"/>
              <a:gd name="connsiteY3" fmla="*/ 318090 h 731312"/>
              <a:gd name="connsiteX4" fmla="*/ 871099 w 9008396"/>
              <a:gd name="connsiteY4" fmla="*/ 483687 h 731312"/>
              <a:gd name="connsiteX5" fmla="*/ 1192397 w 9008396"/>
              <a:gd name="connsiteY5" fmla="*/ 569767 h 731312"/>
              <a:gd name="connsiteX6" fmla="*/ 1842911 w 9008396"/>
              <a:gd name="connsiteY6" fmla="*/ 670948 h 731312"/>
              <a:gd name="connsiteX7" fmla="*/ 2303003 w 9008396"/>
              <a:gd name="connsiteY7" fmla="*/ 684877 h 731312"/>
              <a:gd name="connsiteX8" fmla="*/ 2970211 w 9008396"/>
              <a:gd name="connsiteY8" fmla="*/ 584007 h 731312"/>
              <a:gd name="connsiteX9" fmla="*/ 4108696 w 9008396"/>
              <a:gd name="connsiteY9" fmla="*/ 299025 h 731312"/>
              <a:gd name="connsiteX10" fmla="*/ 5203902 w 9008396"/>
              <a:gd name="connsiteY10" fmla="*/ 101178 h 731312"/>
              <a:gd name="connsiteX11" fmla="*/ 6108755 w 9008396"/>
              <a:gd name="connsiteY11" fmla="*/ 18811 h 731312"/>
              <a:gd name="connsiteX12" fmla="*/ 6706475 w 9008396"/>
              <a:gd name="connsiteY12" fmla="*/ 0 h 731312"/>
              <a:gd name="connsiteX13" fmla="*/ 7231422 w 9008396"/>
              <a:gd name="connsiteY13" fmla="*/ 15169 h 731312"/>
              <a:gd name="connsiteX14" fmla="*/ 7855463 w 9008396"/>
              <a:gd name="connsiteY14" fmla="*/ 41593 h 731312"/>
              <a:gd name="connsiteX15" fmla="*/ 9008396 w 9008396"/>
              <a:gd name="connsiteY15" fmla="*/ 164889 h 731312"/>
              <a:gd name="connsiteX16" fmla="*/ 9008320 w 9008396"/>
              <a:gd name="connsiteY16" fmla="*/ 422235 h 731312"/>
              <a:gd name="connsiteX17" fmla="*/ 8646515 w 9008396"/>
              <a:gd name="connsiteY17" fmla="*/ 361774 h 731312"/>
              <a:gd name="connsiteX18" fmla="*/ 8017150 w 9008396"/>
              <a:gd name="connsiteY18" fmla="*/ 276366 h 731312"/>
              <a:gd name="connsiteX19" fmla="*/ 7452639 w 9008396"/>
              <a:gd name="connsiteY19" fmla="*/ 214506 h 731312"/>
              <a:gd name="connsiteX20" fmla="*/ 7472935 w 9008396"/>
              <a:gd name="connsiteY20" fmla="*/ 222864 h 731312"/>
              <a:gd name="connsiteX21" fmla="*/ 6735844 w 9008396"/>
              <a:gd name="connsiteY21" fmla="*/ 174239 h 731312"/>
              <a:gd name="connsiteX22" fmla="*/ 5897737 w 9008396"/>
              <a:gd name="connsiteY22" fmla="*/ 179284 h 731312"/>
              <a:gd name="connsiteX23" fmla="*/ 5036153 w 9008396"/>
              <a:gd name="connsiteY23" fmla="*/ 235239 h 731312"/>
              <a:gd name="connsiteX24" fmla="*/ 4386220 w 9008396"/>
              <a:gd name="connsiteY24" fmla="*/ 330079 h 731312"/>
              <a:gd name="connsiteX25" fmla="*/ 3778264 w 9008396"/>
              <a:gd name="connsiteY25" fmla="*/ 446752 h 731312"/>
              <a:gd name="connsiteX26" fmla="*/ 2961817 w 9008396"/>
              <a:gd name="connsiteY26" fmla="*/ 635226 h 731312"/>
              <a:gd name="connsiteX27" fmla="*/ 2166122 w 9008396"/>
              <a:gd name="connsiteY27" fmla="*/ 731312 h 731312"/>
              <a:gd name="connsiteX28" fmla="*/ 834282 w 9008396"/>
              <a:gd name="connsiteY28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24" fmla="*/ 7542693 w 9008396"/>
              <a:gd name="connsiteY24" fmla="*/ 307467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14824"/>
              <a:gd name="connsiteY0" fmla="*/ 222864 h 731312"/>
              <a:gd name="connsiteX1" fmla="*/ 5897737 w 9014824"/>
              <a:gd name="connsiteY1" fmla="*/ 179284 h 731312"/>
              <a:gd name="connsiteX2" fmla="*/ 4386220 w 9014824"/>
              <a:gd name="connsiteY2" fmla="*/ 330079 h 731312"/>
              <a:gd name="connsiteX3" fmla="*/ 2961817 w 9014824"/>
              <a:gd name="connsiteY3" fmla="*/ 635226 h 731312"/>
              <a:gd name="connsiteX4" fmla="*/ 2166122 w 9014824"/>
              <a:gd name="connsiteY4" fmla="*/ 731312 h 731312"/>
              <a:gd name="connsiteX5" fmla="*/ 949221 w 9014824"/>
              <a:gd name="connsiteY5" fmla="*/ 575888 h 731312"/>
              <a:gd name="connsiteX6" fmla="*/ 2058 w 9014824"/>
              <a:gd name="connsiteY6" fmla="*/ 286946 h 731312"/>
              <a:gd name="connsiteX7" fmla="*/ 0 w 9014824"/>
              <a:gd name="connsiteY7" fmla="*/ 168757 h 731312"/>
              <a:gd name="connsiteX8" fmla="*/ 871099 w 9014824"/>
              <a:gd name="connsiteY8" fmla="*/ 483687 h 731312"/>
              <a:gd name="connsiteX9" fmla="*/ 1241646 w 9014824"/>
              <a:gd name="connsiteY9" fmla="*/ 579450 h 731312"/>
              <a:gd name="connsiteX10" fmla="*/ 1842911 w 9014824"/>
              <a:gd name="connsiteY10" fmla="*/ 670948 h 731312"/>
              <a:gd name="connsiteX11" fmla="*/ 2303003 w 9014824"/>
              <a:gd name="connsiteY11" fmla="*/ 684877 h 731312"/>
              <a:gd name="connsiteX12" fmla="*/ 2970211 w 9014824"/>
              <a:gd name="connsiteY12" fmla="*/ 584007 h 731312"/>
              <a:gd name="connsiteX13" fmla="*/ 4108696 w 9014824"/>
              <a:gd name="connsiteY13" fmla="*/ 299025 h 731312"/>
              <a:gd name="connsiteX14" fmla="*/ 5203902 w 9014824"/>
              <a:gd name="connsiteY14" fmla="*/ 101178 h 731312"/>
              <a:gd name="connsiteX15" fmla="*/ 6108755 w 9014824"/>
              <a:gd name="connsiteY15" fmla="*/ 18811 h 731312"/>
              <a:gd name="connsiteX16" fmla="*/ 6706475 w 9014824"/>
              <a:gd name="connsiteY16" fmla="*/ 0 h 731312"/>
              <a:gd name="connsiteX17" fmla="*/ 7231422 w 9014824"/>
              <a:gd name="connsiteY17" fmla="*/ 15169 h 731312"/>
              <a:gd name="connsiteX18" fmla="*/ 7855463 w 9014824"/>
              <a:gd name="connsiteY18" fmla="*/ 41593 h 731312"/>
              <a:gd name="connsiteX19" fmla="*/ 9008396 w 9014824"/>
              <a:gd name="connsiteY19" fmla="*/ 164889 h 731312"/>
              <a:gd name="connsiteX20" fmla="*/ 9014798 w 9014824"/>
              <a:gd name="connsiteY20" fmla="*/ 437299 h 731312"/>
              <a:gd name="connsiteX21" fmla="*/ 8646515 w 9014824"/>
              <a:gd name="connsiteY21" fmla="*/ 361774 h 731312"/>
              <a:gd name="connsiteX22" fmla="*/ 8017150 w 9014824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8872265 w 9008396"/>
              <a:gd name="connsiteY20" fmla="*/ 438987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80519 w 9008396"/>
              <a:gd name="connsiteY9" fmla="*/ 606202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67561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1563 w 9007024"/>
              <a:gd name="connsiteY0" fmla="*/ 222864 h 731312"/>
              <a:gd name="connsiteX1" fmla="*/ 5896365 w 9007024"/>
              <a:gd name="connsiteY1" fmla="*/ 179284 h 731312"/>
              <a:gd name="connsiteX2" fmla="*/ 4384848 w 9007024"/>
              <a:gd name="connsiteY2" fmla="*/ 330079 h 731312"/>
              <a:gd name="connsiteX3" fmla="*/ 2960445 w 9007024"/>
              <a:gd name="connsiteY3" fmla="*/ 635226 h 731312"/>
              <a:gd name="connsiteX4" fmla="*/ 2164750 w 9007024"/>
              <a:gd name="connsiteY4" fmla="*/ 731312 h 731312"/>
              <a:gd name="connsiteX5" fmla="*/ 947849 w 9007024"/>
              <a:gd name="connsiteY5" fmla="*/ 575888 h 731312"/>
              <a:gd name="connsiteX6" fmla="*/ 686 w 9007024"/>
              <a:gd name="connsiteY6" fmla="*/ 286946 h 731312"/>
              <a:gd name="connsiteX7" fmla="*/ 11585 w 9007024"/>
              <a:gd name="connsiteY7" fmla="*/ 128631 h 731312"/>
              <a:gd name="connsiteX8" fmla="*/ 869727 w 9007024"/>
              <a:gd name="connsiteY8" fmla="*/ 483687 h 731312"/>
              <a:gd name="connsiteX9" fmla="*/ 1266189 w 9007024"/>
              <a:gd name="connsiteY9" fmla="*/ 579450 h 731312"/>
              <a:gd name="connsiteX10" fmla="*/ 1841539 w 9007024"/>
              <a:gd name="connsiteY10" fmla="*/ 670948 h 731312"/>
              <a:gd name="connsiteX11" fmla="*/ 2301631 w 9007024"/>
              <a:gd name="connsiteY11" fmla="*/ 684877 h 731312"/>
              <a:gd name="connsiteX12" fmla="*/ 2968839 w 9007024"/>
              <a:gd name="connsiteY12" fmla="*/ 584007 h 731312"/>
              <a:gd name="connsiteX13" fmla="*/ 4107324 w 9007024"/>
              <a:gd name="connsiteY13" fmla="*/ 299025 h 731312"/>
              <a:gd name="connsiteX14" fmla="*/ 5202530 w 9007024"/>
              <a:gd name="connsiteY14" fmla="*/ 101178 h 731312"/>
              <a:gd name="connsiteX15" fmla="*/ 6107383 w 9007024"/>
              <a:gd name="connsiteY15" fmla="*/ 18811 h 731312"/>
              <a:gd name="connsiteX16" fmla="*/ 6705103 w 9007024"/>
              <a:gd name="connsiteY16" fmla="*/ 0 h 731312"/>
              <a:gd name="connsiteX17" fmla="*/ 7230050 w 9007024"/>
              <a:gd name="connsiteY17" fmla="*/ 15169 h 731312"/>
              <a:gd name="connsiteX18" fmla="*/ 7854091 w 9007024"/>
              <a:gd name="connsiteY18" fmla="*/ 41593 h 731312"/>
              <a:gd name="connsiteX19" fmla="*/ 9007024 w 9007024"/>
              <a:gd name="connsiteY19" fmla="*/ 164889 h 731312"/>
              <a:gd name="connsiteX20" fmla="*/ 9006946 w 9007024"/>
              <a:gd name="connsiteY20" fmla="*/ 432299 h 731312"/>
              <a:gd name="connsiteX21" fmla="*/ 8645143 w 9007024"/>
              <a:gd name="connsiteY21" fmla="*/ 361774 h 731312"/>
              <a:gd name="connsiteX22" fmla="*/ 8015778 w 9007024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46818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85893 w 9021354"/>
              <a:gd name="connsiteY0" fmla="*/ 222864 h 731312"/>
              <a:gd name="connsiteX1" fmla="*/ 5910695 w 9021354"/>
              <a:gd name="connsiteY1" fmla="*/ 179284 h 731312"/>
              <a:gd name="connsiteX2" fmla="*/ 4399178 w 9021354"/>
              <a:gd name="connsiteY2" fmla="*/ 330079 h 731312"/>
              <a:gd name="connsiteX3" fmla="*/ 2974775 w 9021354"/>
              <a:gd name="connsiteY3" fmla="*/ 635226 h 731312"/>
              <a:gd name="connsiteX4" fmla="*/ 2179080 w 9021354"/>
              <a:gd name="connsiteY4" fmla="*/ 731312 h 731312"/>
              <a:gd name="connsiteX5" fmla="*/ 962179 w 9021354"/>
              <a:gd name="connsiteY5" fmla="*/ 575888 h 731312"/>
              <a:gd name="connsiteX6" fmla="*/ 8538 w 9021354"/>
              <a:gd name="connsiteY6" fmla="*/ 220067 h 731312"/>
              <a:gd name="connsiteX7" fmla="*/ 0 w 9021354"/>
              <a:gd name="connsiteY7" fmla="*/ 121943 h 731312"/>
              <a:gd name="connsiteX8" fmla="*/ 884057 w 9021354"/>
              <a:gd name="connsiteY8" fmla="*/ 483687 h 731312"/>
              <a:gd name="connsiteX9" fmla="*/ 1280519 w 9021354"/>
              <a:gd name="connsiteY9" fmla="*/ 579450 h 731312"/>
              <a:gd name="connsiteX10" fmla="*/ 1855869 w 9021354"/>
              <a:gd name="connsiteY10" fmla="*/ 670948 h 731312"/>
              <a:gd name="connsiteX11" fmla="*/ 2315961 w 9021354"/>
              <a:gd name="connsiteY11" fmla="*/ 684877 h 731312"/>
              <a:gd name="connsiteX12" fmla="*/ 2983169 w 9021354"/>
              <a:gd name="connsiteY12" fmla="*/ 584007 h 731312"/>
              <a:gd name="connsiteX13" fmla="*/ 4121654 w 9021354"/>
              <a:gd name="connsiteY13" fmla="*/ 299025 h 731312"/>
              <a:gd name="connsiteX14" fmla="*/ 5216860 w 9021354"/>
              <a:gd name="connsiteY14" fmla="*/ 101178 h 731312"/>
              <a:gd name="connsiteX15" fmla="*/ 6121713 w 9021354"/>
              <a:gd name="connsiteY15" fmla="*/ 18811 h 731312"/>
              <a:gd name="connsiteX16" fmla="*/ 6719433 w 9021354"/>
              <a:gd name="connsiteY16" fmla="*/ 0 h 731312"/>
              <a:gd name="connsiteX17" fmla="*/ 7244380 w 9021354"/>
              <a:gd name="connsiteY17" fmla="*/ 15169 h 731312"/>
              <a:gd name="connsiteX18" fmla="*/ 7868421 w 9021354"/>
              <a:gd name="connsiteY18" fmla="*/ 41593 h 731312"/>
              <a:gd name="connsiteX19" fmla="*/ 9021354 w 9021354"/>
              <a:gd name="connsiteY19" fmla="*/ 164889 h 731312"/>
              <a:gd name="connsiteX20" fmla="*/ 9021276 w 9021354"/>
              <a:gd name="connsiteY20" fmla="*/ 432299 h 731312"/>
              <a:gd name="connsiteX21" fmla="*/ 8659473 w 9021354"/>
              <a:gd name="connsiteY21" fmla="*/ 361774 h 731312"/>
              <a:gd name="connsiteX22" fmla="*/ 8030108 w 9021354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92371 w 9027832"/>
              <a:gd name="connsiteY0" fmla="*/ 222864 h 731312"/>
              <a:gd name="connsiteX1" fmla="*/ 5917173 w 9027832"/>
              <a:gd name="connsiteY1" fmla="*/ 179284 h 731312"/>
              <a:gd name="connsiteX2" fmla="*/ 4405656 w 9027832"/>
              <a:gd name="connsiteY2" fmla="*/ 330079 h 731312"/>
              <a:gd name="connsiteX3" fmla="*/ 2981253 w 9027832"/>
              <a:gd name="connsiteY3" fmla="*/ 635226 h 731312"/>
              <a:gd name="connsiteX4" fmla="*/ 2185558 w 9027832"/>
              <a:gd name="connsiteY4" fmla="*/ 731312 h 731312"/>
              <a:gd name="connsiteX5" fmla="*/ 1064750 w 9027832"/>
              <a:gd name="connsiteY5" fmla="*/ 592832 h 731312"/>
              <a:gd name="connsiteX6" fmla="*/ 15016 w 9027832"/>
              <a:gd name="connsiteY6" fmla="*/ 220067 h 731312"/>
              <a:gd name="connsiteX7" fmla="*/ 0 w 9027832"/>
              <a:gd name="connsiteY7" fmla="*/ 115256 h 731312"/>
              <a:gd name="connsiteX8" fmla="*/ 890535 w 9027832"/>
              <a:gd name="connsiteY8" fmla="*/ 483687 h 731312"/>
              <a:gd name="connsiteX9" fmla="*/ 1286997 w 9027832"/>
              <a:gd name="connsiteY9" fmla="*/ 579450 h 731312"/>
              <a:gd name="connsiteX10" fmla="*/ 1862347 w 9027832"/>
              <a:gd name="connsiteY10" fmla="*/ 670948 h 731312"/>
              <a:gd name="connsiteX11" fmla="*/ 2322439 w 9027832"/>
              <a:gd name="connsiteY11" fmla="*/ 684877 h 731312"/>
              <a:gd name="connsiteX12" fmla="*/ 2989647 w 9027832"/>
              <a:gd name="connsiteY12" fmla="*/ 584007 h 731312"/>
              <a:gd name="connsiteX13" fmla="*/ 4128132 w 9027832"/>
              <a:gd name="connsiteY13" fmla="*/ 299025 h 731312"/>
              <a:gd name="connsiteX14" fmla="*/ 5223338 w 9027832"/>
              <a:gd name="connsiteY14" fmla="*/ 101178 h 731312"/>
              <a:gd name="connsiteX15" fmla="*/ 6128191 w 9027832"/>
              <a:gd name="connsiteY15" fmla="*/ 18811 h 731312"/>
              <a:gd name="connsiteX16" fmla="*/ 6725911 w 9027832"/>
              <a:gd name="connsiteY16" fmla="*/ 0 h 731312"/>
              <a:gd name="connsiteX17" fmla="*/ 7250858 w 9027832"/>
              <a:gd name="connsiteY17" fmla="*/ 15169 h 731312"/>
              <a:gd name="connsiteX18" fmla="*/ 7874899 w 9027832"/>
              <a:gd name="connsiteY18" fmla="*/ 41593 h 731312"/>
              <a:gd name="connsiteX19" fmla="*/ 9027832 w 9027832"/>
              <a:gd name="connsiteY19" fmla="*/ 164889 h 731312"/>
              <a:gd name="connsiteX20" fmla="*/ 9027754 w 9027832"/>
              <a:gd name="connsiteY20" fmla="*/ 432299 h 731312"/>
              <a:gd name="connsiteX21" fmla="*/ 8665951 w 9027832"/>
              <a:gd name="connsiteY21" fmla="*/ 361774 h 731312"/>
              <a:gd name="connsiteX22" fmla="*/ 8036586 w 902783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8064 w 9013502"/>
              <a:gd name="connsiteY7" fmla="*/ 121944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6 w 9013502"/>
              <a:gd name="connsiteY7" fmla="*/ 115257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5106 w 9013502"/>
              <a:gd name="connsiteY7" fmla="*/ 108568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545246 w 9080707"/>
              <a:gd name="connsiteY0" fmla="*/ 222864 h 731312"/>
              <a:gd name="connsiteX1" fmla="*/ 5970048 w 9080707"/>
              <a:gd name="connsiteY1" fmla="*/ 179284 h 731312"/>
              <a:gd name="connsiteX2" fmla="*/ 4458531 w 9080707"/>
              <a:gd name="connsiteY2" fmla="*/ 330079 h 731312"/>
              <a:gd name="connsiteX3" fmla="*/ 3034128 w 9080707"/>
              <a:gd name="connsiteY3" fmla="*/ 635226 h 731312"/>
              <a:gd name="connsiteX4" fmla="*/ 2238433 w 9080707"/>
              <a:gd name="connsiteY4" fmla="*/ 731312 h 731312"/>
              <a:gd name="connsiteX5" fmla="*/ 1117625 w 9080707"/>
              <a:gd name="connsiteY5" fmla="*/ 592832 h 731312"/>
              <a:gd name="connsiteX6" fmla="*/ 67891 w 9080707"/>
              <a:gd name="connsiteY6" fmla="*/ 220067 h 731312"/>
              <a:gd name="connsiteX7" fmla="*/ 72311 w 9080707"/>
              <a:gd name="connsiteY7" fmla="*/ 108568 h 731312"/>
              <a:gd name="connsiteX8" fmla="*/ 943410 w 9080707"/>
              <a:gd name="connsiteY8" fmla="*/ 483687 h 731312"/>
              <a:gd name="connsiteX9" fmla="*/ 1339872 w 9080707"/>
              <a:gd name="connsiteY9" fmla="*/ 579450 h 731312"/>
              <a:gd name="connsiteX10" fmla="*/ 1915222 w 9080707"/>
              <a:gd name="connsiteY10" fmla="*/ 670948 h 731312"/>
              <a:gd name="connsiteX11" fmla="*/ 2375314 w 9080707"/>
              <a:gd name="connsiteY11" fmla="*/ 684877 h 731312"/>
              <a:gd name="connsiteX12" fmla="*/ 3042522 w 9080707"/>
              <a:gd name="connsiteY12" fmla="*/ 584007 h 731312"/>
              <a:gd name="connsiteX13" fmla="*/ 4181007 w 9080707"/>
              <a:gd name="connsiteY13" fmla="*/ 299025 h 731312"/>
              <a:gd name="connsiteX14" fmla="*/ 5276213 w 9080707"/>
              <a:gd name="connsiteY14" fmla="*/ 101178 h 731312"/>
              <a:gd name="connsiteX15" fmla="*/ 6181066 w 9080707"/>
              <a:gd name="connsiteY15" fmla="*/ 18811 h 731312"/>
              <a:gd name="connsiteX16" fmla="*/ 6778786 w 9080707"/>
              <a:gd name="connsiteY16" fmla="*/ 0 h 731312"/>
              <a:gd name="connsiteX17" fmla="*/ 7303733 w 9080707"/>
              <a:gd name="connsiteY17" fmla="*/ 15169 h 731312"/>
              <a:gd name="connsiteX18" fmla="*/ 7927774 w 9080707"/>
              <a:gd name="connsiteY18" fmla="*/ 41593 h 731312"/>
              <a:gd name="connsiteX19" fmla="*/ 9080707 w 9080707"/>
              <a:gd name="connsiteY19" fmla="*/ 164889 h 731312"/>
              <a:gd name="connsiteX20" fmla="*/ 9080629 w 9080707"/>
              <a:gd name="connsiteY20" fmla="*/ 432299 h 731312"/>
              <a:gd name="connsiteX21" fmla="*/ 8718826 w 9080707"/>
              <a:gd name="connsiteY21" fmla="*/ 361774 h 731312"/>
              <a:gd name="connsiteX22" fmla="*/ 8089461 w 9080707"/>
              <a:gd name="connsiteY22" fmla="*/ 276366 h 731312"/>
              <a:gd name="connsiteX0" fmla="*/ 7478041 w 9013502"/>
              <a:gd name="connsiteY0" fmla="*/ 592645 h 1101093"/>
              <a:gd name="connsiteX1" fmla="*/ 5902843 w 9013502"/>
              <a:gd name="connsiteY1" fmla="*/ 549065 h 1101093"/>
              <a:gd name="connsiteX2" fmla="*/ 4391326 w 9013502"/>
              <a:gd name="connsiteY2" fmla="*/ 699860 h 1101093"/>
              <a:gd name="connsiteX3" fmla="*/ 2966923 w 9013502"/>
              <a:gd name="connsiteY3" fmla="*/ 1005007 h 1101093"/>
              <a:gd name="connsiteX4" fmla="*/ 2171228 w 9013502"/>
              <a:gd name="connsiteY4" fmla="*/ 1101093 h 1101093"/>
              <a:gd name="connsiteX5" fmla="*/ 1050420 w 9013502"/>
              <a:gd name="connsiteY5" fmla="*/ 962613 h 1101093"/>
              <a:gd name="connsiteX6" fmla="*/ 686 w 9013502"/>
              <a:gd name="connsiteY6" fmla="*/ 589848 h 1101093"/>
              <a:gd name="connsiteX7" fmla="*/ 145786 w 9013502"/>
              <a:gd name="connsiteY7" fmla="*/ 42567 h 1101093"/>
              <a:gd name="connsiteX8" fmla="*/ 876205 w 9013502"/>
              <a:gd name="connsiteY8" fmla="*/ 853468 h 1101093"/>
              <a:gd name="connsiteX9" fmla="*/ 1272667 w 9013502"/>
              <a:gd name="connsiteY9" fmla="*/ 949231 h 1101093"/>
              <a:gd name="connsiteX10" fmla="*/ 1848017 w 9013502"/>
              <a:gd name="connsiteY10" fmla="*/ 1040729 h 1101093"/>
              <a:gd name="connsiteX11" fmla="*/ 2308109 w 9013502"/>
              <a:gd name="connsiteY11" fmla="*/ 1054658 h 1101093"/>
              <a:gd name="connsiteX12" fmla="*/ 2975317 w 9013502"/>
              <a:gd name="connsiteY12" fmla="*/ 953788 h 1101093"/>
              <a:gd name="connsiteX13" fmla="*/ 4113802 w 9013502"/>
              <a:gd name="connsiteY13" fmla="*/ 668806 h 1101093"/>
              <a:gd name="connsiteX14" fmla="*/ 5209008 w 9013502"/>
              <a:gd name="connsiteY14" fmla="*/ 470959 h 1101093"/>
              <a:gd name="connsiteX15" fmla="*/ 6113861 w 9013502"/>
              <a:gd name="connsiteY15" fmla="*/ 388592 h 1101093"/>
              <a:gd name="connsiteX16" fmla="*/ 6711581 w 9013502"/>
              <a:gd name="connsiteY16" fmla="*/ 369781 h 1101093"/>
              <a:gd name="connsiteX17" fmla="*/ 7236528 w 9013502"/>
              <a:gd name="connsiteY17" fmla="*/ 384950 h 1101093"/>
              <a:gd name="connsiteX18" fmla="*/ 7860569 w 9013502"/>
              <a:gd name="connsiteY18" fmla="*/ 411374 h 1101093"/>
              <a:gd name="connsiteX19" fmla="*/ 9013502 w 9013502"/>
              <a:gd name="connsiteY19" fmla="*/ 534670 h 1101093"/>
              <a:gd name="connsiteX20" fmla="*/ 9013424 w 9013502"/>
              <a:gd name="connsiteY20" fmla="*/ 802080 h 1101093"/>
              <a:gd name="connsiteX21" fmla="*/ 8651621 w 9013502"/>
              <a:gd name="connsiteY21" fmla="*/ 731555 h 1101093"/>
              <a:gd name="connsiteX22" fmla="*/ 8022256 w 9013502"/>
              <a:gd name="connsiteY22" fmla="*/ 646147 h 1101093"/>
              <a:gd name="connsiteX0" fmla="*/ 7477355 w 9012816"/>
              <a:gd name="connsiteY0" fmla="*/ 550078 h 1058526"/>
              <a:gd name="connsiteX1" fmla="*/ 5902157 w 9012816"/>
              <a:gd name="connsiteY1" fmla="*/ 506498 h 1058526"/>
              <a:gd name="connsiteX2" fmla="*/ 4390640 w 9012816"/>
              <a:gd name="connsiteY2" fmla="*/ 657293 h 1058526"/>
              <a:gd name="connsiteX3" fmla="*/ 2966237 w 9012816"/>
              <a:gd name="connsiteY3" fmla="*/ 962440 h 1058526"/>
              <a:gd name="connsiteX4" fmla="*/ 2170542 w 9012816"/>
              <a:gd name="connsiteY4" fmla="*/ 1058526 h 1058526"/>
              <a:gd name="connsiteX5" fmla="*/ 1049734 w 9012816"/>
              <a:gd name="connsiteY5" fmla="*/ 920046 h 1058526"/>
              <a:gd name="connsiteX6" fmla="*/ 0 w 9012816"/>
              <a:gd name="connsiteY6" fmla="*/ 547281 h 1058526"/>
              <a:gd name="connsiteX7" fmla="*/ 145100 w 9012816"/>
              <a:gd name="connsiteY7" fmla="*/ 0 h 1058526"/>
              <a:gd name="connsiteX8" fmla="*/ 875519 w 9012816"/>
              <a:gd name="connsiteY8" fmla="*/ 810901 h 1058526"/>
              <a:gd name="connsiteX9" fmla="*/ 1271981 w 9012816"/>
              <a:gd name="connsiteY9" fmla="*/ 906664 h 1058526"/>
              <a:gd name="connsiteX10" fmla="*/ 1847331 w 9012816"/>
              <a:gd name="connsiteY10" fmla="*/ 998162 h 1058526"/>
              <a:gd name="connsiteX11" fmla="*/ 2307423 w 9012816"/>
              <a:gd name="connsiteY11" fmla="*/ 1012091 h 1058526"/>
              <a:gd name="connsiteX12" fmla="*/ 2974631 w 9012816"/>
              <a:gd name="connsiteY12" fmla="*/ 911221 h 1058526"/>
              <a:gd name="connsiteX13" fmla="*/ 4113116 w 9012816"/>
              <a:gd name="connsiteY13" fmla="*/ 626239 h 1058526"/>
              <a:gd name="connsiteX14" fmla="*/ 5208322 w 9012816"/>
              <a:gd name="connsiteY14" fmla="*/ 428392 h 1058526"/>
              <a:gd name="connsiteX15" fmla="*/ 6113175 w 9012816"/>
              <a:gd name="connsiteY15" fmla="*/ 346025 h 1058526"/>
              <a:gd name="connsiteX16" fmla="*/ 6710895 w 9012816"/>
              <a:gd name="connsiteY16" fmla="*/ 327214 h 1058526"/>
              <a:gd name="connsiteX17" fmla="*/ 7235842 w 9012816"/>
              <a:gd name="connsiteY17" fmla="*/ 342383 h 1058526"/>
              <a:gd name="connsiteX18" fmla="*/ 7859883 w 9012816"/>
              <a:gd name="connsiteY18" fmla="*/ 368807 h 1058526"/>
              <a:gd name="connsiteX19" fmla="*/ 9012816 w 9012816"/>
              <a:gd name="connsiteY19" fmla="*/ 492103 h 1058526"/>
              <a:gd name="connsiteX20" fmla="*/ 9012738 w 9012816"/>
              <a:gd name="connsiteY20" fmla="*/ 759513 h 1058526"/>
              <a:gd name="connsiteX21" fmla="*/ 8650935 w 9012816"/>
              <a:gd name="connsiteY21" fmla="*/ 688988 h 1058526"/>
              <a:gd name="connsiteX22" fmla="*/ 8021570 w 9012816"/>
              <a:gd name="connsiteY22" fmla="*/ 603580 h 1058526"/>
              <a:gd name="connsiteX0" fmla="*/ 7481266 w 9016727"/>
              <a:gd name="connsiteY0" fmla="*/ 222864 h 731312"/>
              <a:gd name="connsiteX1" fmla="*/ 5906068 w 9016727"/>
              <a:gd name="connsiteY1" fmla="*/ 179284 h 731312"/>
              <a:gd name="connsiteX2" fmla="*/ 4394551 w 9016727"/>
              <a:gd name="connsiteY2" fmla="*/ 330079 h 731312"/>
              <a:gd name="connsiteX3" fmla="*/ 2970148 w 9016727"/>
              <a:gd name="connsiteY3" fmla="*/ 635226 h 731312"/>
              <a:gd name="connsiteX4" fmla="*/ 2174453 w 9016727"/>
              <a:gd name="connsiteY4" fmla="*/ 731312 h 731312"/>
              <a:gd name="connsiteX5" fmla="*/ 1053645 w 9016727"/>
              <a:gd name="connsiteY5" fmla="*/ 592832 h 731312"/>
              <a:gd name="connsiteX6" fmla="*/ 3911 w 9016727"/>
              <a:gd name="connsiteY6" fmla="*/ 220067 h 731312"/>
              <a:gd name="connsiteX7" fmla="*/ 0 w 9016727"/>
              <a:gd name="connsiteY7" fmla="*/ 134247 h 731312"/>
              <a:gd name="connsiteX8" fmla="*/ 879430 w 9016727"/>
              <a:gd name="connsiteY8" fmla="*/ 483687 h 731312"/>
              <a:gd name="connsiteX9" fmla="*/ 1275892 w 9016727"/>
              <a:gd name="connsiteY9" fmla="*/ 579450 h 731312"/>
              <a:gd name="connsiteX10" fmla="*/ 1851242 w 9016727"/>
              <a:gd name="connsiteY10" fmla="*/ 670948 h 731312"/>
              <a:gd name="connsiteX11" fmla="*/ 2311334 w 9016727"/>
              <a:gd name="connsiteY11" fmla="*/ 684877 h 731312"/>
              <a:gd name="connsiteX12" fmla="*/ 2978542 w 9016727"/>
              <a:gd name="connsiteY12" fmla="*/ 584007 h 731312"/>
              <a:gd name="connsiteX13" fmla="*/ 4117027 w 9016727"/>
              <a:gd name="connsiteY13" fmla="*/ 299025 h 731312"/>
              <a:gd name="connsiteX14" fmla="*/ 5212233 w 9016727"/>
              <a:gd name="connsiteY14" fmla="*/ 101178 h 731312"/>
              <a:gd name="connsiteX15" fmla="*/ 6117086 w 9016727"/>
              <a:gd name="connsiteY15" fmla="*/ 18811 h 731312"/>
              <a:gd name="connsiteX16" fmla="*/ 6714806 w 9016727"/>
              <a:gd name="connsiteY16" fmla="*/ 0 h 731312"/>
              <a:gd name="connsiteX17" fmla="*/ 7239753 w 9016727"/>
              <a:gd name="connsiteY17" fmla="*/ 15169 h 731312"/>
              <a:gd name="connsiteX18" fmla="*/ 7863794 w 9016727"/>
              <a:gd name="connsiteY18" fmla="*/ 41593 h 731312"/>
              <a:gd name="connsiteX19" fmla="*/ 9016727 w 9016727"/>
              <a:gd name="connsiteY19" fmla="*/ 164889 h 731312"/>
              <a:gd name="connsiteX20" fmla="*/ 9016649 w 9016727"/>
              <a:gd name="connsiteY20" fmla="*/ 432299 h 731312"/>
              <a:gd name="connsiteX21" fmla="*/ 8654846 w 9016727"/>
              <a:gd name="connsiteY21" fmla="*/ 361774 h 731312"/>
              <a:gd name="connsiteX22" fmla="*/ 8025481 w 9016727"/>
              <a:gd name="connsiteY22" fmla="*/ 276366 h 731312"/>
              <a:gd name="connsiteX0" fmla="*/ 7477355 w 9012816"/>
              <a:gd name="connsiteY0" fmla="*/ 222864 h 731312"/>
              <a:gd name="connsiteX1" fmla="*/ 5902157 w 9012816"/>
              <a:gd name="connsiteY1" fmla="*/ 179284 h 731312"/>
              <a:gd name="connsiteX2" fmla="*/ 4390640 w 9012816"/>
              <a:gd name="connsiteY2" fmla="*/ 330079 h 731312"/>
              <a:gd name="connsiteX3" fmla="*/ 2966237 w 9012816"/>
              <a:gd name="connsiteY3" fmla="*/ 635226 h 731312"/>
              <a:gd name="connsiteX4" fmla="*/ 2170542 w 9012816"/>
              <a:gd name="connsiteY4" fmla="*/ 731312 h 731312"/>
              <a:gd name="connsiteX5" fmla="*/ 1049734 w 9012816"/>
              <a:gd name="connsiteY5" fmla="*/ 592832 h 731312"/>
              <a:gd name="connsiteX6" fmla="*/ 0 w 9012816"/>
              <a:gd name="connsiteY6" fmla="*/ 220067 h 731312"/>
              <a:gd name="connsiteX7" fmla="*/ 3124 w 9012816"/>
              <a:gd name="connsiteY7" fmla="*/ 112459 h 731312"/>
              <a:gd name="connsiteX8" fmla="*/ 875519 w 9012816"/>
              <a:gd name="connsiteY8" fmla="*/ 483687 h 731312"/>
              <a:gd name="connsiteX9" fmla="*/ 1271981 w 9012816"/>
              <a:gd name="connsiteY9" fmla="*/ 579450 h 731312"/>
              <a:gd name="connsiteX10" fmla="*/ 1847331 w 9012816"/>
              <a:gd name="connsiteY10" fmla="*/ 670948 h 731312"/>
              <a:gd name="connsiteX11" fmla="*/ 2307423 w 9012816"/>
              <a:gd name="connsiteY11" fmla="*/ 684877 h 731312"/>
              <a:gd name="connsiteX12" fmla="*/ 2974631 w 9012816"/>
              <a:gd name="connsiteY12" fmla="*/ 584007 h 731312"/>
              <a:gd name="connsiteX13" fmla="*/ 4113116 w 9012816"/>
              <a:gd name="connsiteY13" fmla="*/ 299025 h 731312"/>
              <a:gd name="connsiteX14" fmla="*/ 5208322 w 9012816"/>
              <a:gd name="connsiteY14" fmla="*/ 101178 h 731312"/>
              <a:gd name="connsiteX15" fmla="*/ 6113175 w 9012816"/>
              <a:gd name="connsiteY15" fmla="*/ 18811 h 731312"/>
              <a:gd name="connsiteX16" fmla="*/ 6710895 w 9012816"/>
              <a:gd name="connsiteY16" fmla="*/ 0 h 731312"/>
              <a:gd name="connsiteX17" fmla="*/ 7235842 w 9012816"/>
              <a:gd name="connsiteY17" fmla="*/ 15169 h 731312"/>
              <a:gd name="connsiteX18" fmla="*/ 7859883 w 9012816"/>
              <a:gd name="connsiteY18" fmla="*/ 41593 h 731312"/>
              <a:gd name="connsiteX19" fmla="*/ 9012816 w 9012816"/>
              <a:gd name="connsiteY19" fmla="*/ 164889 h 731312"/>
              <a:gd name="connsiteX20" fmla="*/ 9012738 w 9012816"/>
              <a:gd name="connsiteY20" fmla="*/ 432299 h 731312"/>
              <a:gd name="connsiteX21" fmla="*/ 8650935 w 9012816"/>
              <a:gd name="connsiteY21" fmla="*/ 361774 h 731312"/>
              <a:gd name="connsiteX22" fmla="*/ 8021570 w 9012816"/>
              <a:gd name="connsiteY22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873436 w 9010733"/>
              <a:gd name="connsiteY8" fmla="*/ 483687 h 731312"/>
              <a:gd name="connsiteX9" fmla="*/ 1269898 w 9010733"/>
              <a:gd name="connsiteY9" fmla="*/ 579450 h 731312"/>
              <a:gd name="connsiteX10" fmla="*/ 1845248 w 9010733"/>
              <a:gd name="connsiteY10" fmla="*/ 670948 h 731312"/>
              <a:gd name="connsiteX11" fmla="*/ 2305340 w 9010733"/>
              <a:gd name="connsiteY11" fmla="*/ 684877 h 731312"/>
              <a:gd name="connsiteX12" fmla="*/ 2972548 w 9010733"/>
              <a:gd name="connsiteY12" fmla="*/ 584007 h 731312"/>
              <a:gd name="connsiteX13" fmla="*/ 4111033 w 9010733"/>
              <a:gd name="connsiteY13" fmla="*/ 299025 h 731312"/>
              <a:gd name="connsiteX14" fmla="*/ 5206239 w 9010733"/>
              <a:gd name="connsiteY14" fmla="*/ 101178 h 731312"/>
              <a:gd name="connsiteX15" fmla="*/ 6111092 w 9010733"/>
              <a:gd name="connsiteY15" fmla="*/ 18811 h 731312"/>
              <a:gd name="connsiteX16" fmla="*/ 6708812 w 9010733"/>
              <a:gd name="connsiteY16" fmla="*/ 0 h 731312"/>
              <a:gd name="connsiteX17" fmla="*/ 7233759 w 9010733"/>
              <a:gd name="connsiteY17" fmla="*/ 15169 h 731312"/>
              <a:gd name="connsiteX18" fmla="*/ 7857800 w 9010733"/>
              <a:gd name="connsiteY18" fmla="*/ 41593 h 731312"/>
              <a:gd name="connsiteX19" fmla="*/ 9010733 w 9010733"/>
              <a:gd name="connsiteY19" fmla="*/ 164889 h 731312"/>
              <a:gd name="connsiteX20" fmla="*/ 9010655 w 9010733"/>
              <a:gd name="connsiteY20" fmla="*/ 432299 h 731312"/>
              <a:gd name="connsiteX21" fmla="*/ 8648852 w 9010733"/>
              <a:gd name="connsiteY21" fmla="*/ 361774 h 731312"/>
              <a:gd name="connsiteX22" fmla="*/ 8019487 w 9010733"/>
              <a:gd name="connsiteY22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2305340 w 9010733"/>
              <a:gd name="connsiteY9" fmla="*/ 684877 h 731312"/>
              <a:gd name="connsiteX10" fmla="*/ 2972548 w 9010733"/>
              <a:gd name="connsiteY10" fmla="*/ 584007 h 731312"/>
              <a:gd name="connsiteX11" fmla="*/ 4111033 w 9010733"/>
              <a:gd name="connsiteY11" fmla="*/ 299025 h 731312"/>
              <a:gd name="connsiteX12" fmla="*/ 5206239 w 9010733"/>
              <a:gd name="connsiteY12" fmla="*/ 101178 h 731312"/>
              <a:gd name="connsiteX13" fmla="*/ 6111092 w 9010733"/>
              <a:gd name="connsiteY13" fmla="*/ 18811 h 731312"/>
              <a:gd name="connsiteX14" fmla="*/ 6708812 w 9010733"/>
              <a:gd name="connsiteY14" fmla="*/ 0 h 731312"/>
              <a:gd name="connsiteX15" fmla="*/ 7233759 w 9010733"/>
              <a:gd name="connsiteY15" fmla="*/ 15169 h 731312"/>
              <a:gd name="connsiteX16" fmla="*/ 7857800 w 9010733"/>
              <a:gd name="connsiteY16" fmla="*/ 41593 h 731312"/>
              <a:gd name="connsiteX17" fmla="*/ 9010733 w 9010733"/>
              <a:gd name="connsiteY17" fmla="*/ 164889 h 731312"/>
              <a:gd name="connsiteX18" fmla="*/ 9010655 w 9010733"/>
              <a:gd name="connsiteY18" fmla="*/ 432299 h 731312"/>
              <a:gd name="connsiteX19" fmla="*/ 8648852 w 9010733"/>
              <a:gd name="connsiteY19" fmla="*/ 361774 h 731312"/>
              <a:gd name="connsiteX20" fmla="*/ 8019487 w 9010733"/>
              <a:gd name="connsiteY20" fmla="*/ 276366 h 731312"/>
              <a:gd name="connsiteX0" fmla="*/ 7475272 w 9010733"/>
              <a:gd name="connsiteY0" fmla="*/ 222864 h 724063"/>
              <a:gd name="connsiteX1" fmla="*/ 5900074 w 9010733"/>
              <a:gd name="connsiteY1" fmla="*/ 179284 h 724063"/>
              <a:gd name="connsiteX2" fmla="*/ 4388557 w 9010733"/>
              <a:gd name="connsiteY2" fmla="*/ 330079 h 724063"/>
              <a:gd name="connsiteX3" fmla="*/ 2964154 w 9010733"/>
              <a:gd name="connsiteY3" fmla="*/ 635226 h 724063"/>
              <a:gd name="connsiteX4" fmla="*/ 2177857 w 9010733"/>
              <a:gd name="connsiteY4" fmla="*/ 724063 h 724063"/>
              <a:gd name="connsiteX5" fmla="*/ 1047651 w 9010733"/>
              <a:gd name="connsiteY5" fmla="*/ 592832 h 724063"/>
              <a:gd name="connsiteX6" fmla="*/ 2607 w 9010733"/>
              <a:gd name="connsiteY6" fmla="*/ 212805 h 724063"/>
              <a:gd name="connsiteX7" fmla="*/ 1041 w 9010733"/>
              <a:gd name="connsiteY7" fmla="*/ 112459 h 724063"/>
              <a:gd name="connsiteX8" fmla="*/ 1269898 w 9010733"/>
              <a:gd name="connsiteY8" fmla="*/ 579450 h 724063"/>
              <a:gd name="connsiteX9" fmla="*/ 2305340 w 9010733"/>
              <a:gd name="connsiteY9" fmla="*/ 684877 h 724063"/>
              <a:gd name="connsiteX10" fmla="*/ 2972548 w 9010733"/>
              <a:gd name="connsiteY10" fmla="*/ 584007 h 724063"/>
              <a:gd name="connsiteX11" fmla="*/ 4111033 w 9010733"/>
              <a:gd name="connsiteY11" fmla="*/ 299025 h 724063"/>
              <a:gd name="connsiteX12" fmla="*/ 5206239 w 9010733"/>
              <a:gd name="connsiteY12" fmla="*/ 101178 h 724063"/>
              <a:gd name="connsiteX13" fmla="*/ 6111092 w 9010733"/>
              <a:gd name="connsiteY13" fmla="*/ 18811 h 724063"/>
              <a:gd name="connsiteX14" fmla="*/ 6708812 w 9010733"/>
              <a:gd name="connsiteY14" fmla="*/ 0 h 724063"/>
              <a:gd name="connsiteX15" fmla="*/ 7233759 w 9010733"/>
              <a:gd name="connsiteY15" fmla="*/ 15169 h 724063"/>
              <a:gd name="connsiteX16" fmla="*/ 7857800 w 9010733"/>
              <a:gd name="connsiteY16" fmla="*/ 41593 h 724063"/>
              <a:gd name="connsiteX17" fmla="*/ 9010733 w 9010733"/>
              <a:gd name="connsiteY17" fmla="*/ 164889 h 724063"/>
              <a:gd name="connsiteX18" fmla="*/ 9010655 w 9010733"/>
              <a:gd name="connsiteY18" fmla="*/ 432299 h 724063"/>
              <a:gd name="connsiteX19" fmla="*/ 8648852 w 9010733"/>
              <a:gd name="connsiteY19" fmla="*/ 361774 h 724063"/>
              <a:gd name="connsiteX20" fmla="*/ 8019487 w 9010733"/>
              <a:gd name="connsiteY20" fmla="*/ 276366 h 724063"/>
              <a:gd name="connsiteX0" fmla="*/ 7475272 w 9010733"/>
              <a:gd name="connsiteY0" fmla="*/ 222864 h 725619"/>
              <a:gd name="connsiteX1" fmla="*/ 5900074 w 9010733"/>
              <a:gd name="connsiteY1" fmla="*/ 179284 h 725619"/>
              <a:gd name="connsiteX2" fmla="*/ 4388557 w 9010733"/>
              <a:gd name="connsiteY2" fmla="*/ 330079 h 725619"/>
              <a:gd name="connsiteX3" fmla="*/ 2964154 w 9010733"/>
              <a:gd name="connsiteY3" fmla="*/ 635226 h 725619"/>
              <a:gd name="connsiteX4" fmla="*/ 2177857 w 9010733"/>
              <a:gd name="connsiteY4" fmla="*/ 724063 h 725619"/>
              <a:gd name="connsiteX5" fmla="*/ 1047651 w 9010733"/>
              <a:gd name="connsiteY5" fmla="*/ 592832 h 725619"/>
              <a:gd name="connsiteX6" fmla="*/ 2607 w 9010733"/>
              <a:gd name="connsiteY6" fmla="*/ 212805 h 725619"/>
              <a:gd name="connsiteX7" fmla="*/ 1041 w 9010733"/>
              <a:gd name="connsiteY7" fmla="*/ 112459 h 725619"/>
              <a:gd name="connsiteX8" fmla="*/ 1269898 w 9010733"/>
              <a:gd name="connsiteY8" fmla="*/ 579450 h 725619"/>
              <a:gd name="connsiteX9" fmla="*/ 2305340 w 9010733"/>
              <a:gd name="connsiteY9" fmla="*/ 684877 h 725619"/>
              <a:gd name="connsiteX10" fmla="*/ 2972548 w 9010733"/>
              <a:gd name="connsiteY10" fmla="*/ 584007 h 725619"/>
              <a:gd name="connsiteX11" fmla="*/ 4111033 w 9010733"/>
              <a:gd name="connsiteY11" fmla="*/ 299025 h 725619"/>
              <a:gd name="connsiteX12" fmla="*/ 5206239 w 9010733"/>
              <a:gd name="connsiteY12" fmla="*/ 101178 h 725619"/>
              <a:gd name="connsiteX13" fmla="*/ 6111092 w 9010733"/>
              <a:gd name="connsiteY13" fmla="*/ 18811 h 725619"/>
              <a:gd name="connsiteX14" fmla="*/ 6708812 w 9010733"/>
              <a:gd name="connsiteY14" fmla="*/ 0 h 725619"/>
              <a:gd name="connsiteX15" fmla="*/ 7233759 w 9010733"/>
              <a:gd name="connsiteY15" fmla="*/ 15169 h 725619"/>
              <a:gd name="connsiteX16" fmla="*/ 7857800 w 9010733"/>
              <a:gd name="connsiteY16" fmla="*/ 41593 h 725619"/>
              <a:gd name="connsiteX17" fmla="*/ 9010733 w 9010733"/>
              <a:gd name="connsiteY17" fmla="*/ 164889 h 725619"/>
              <a:gd name="connsiteX18" fmla="*/ 9010655 w 9010733"/>
              <a:gd name="connsiteY18" fmla="*/ 432299 h 725619"/>
              <a:gd name="connsiteX19" fmla="*/ 8648852 w 9010733"/>
              <a:gd name="connsiteY19" fmla="*/ 361774 h 725619"/>
              <a:gd name="connsiteX20" fmla="*/ 8019487 w 9010733"/>
              <a:gd name="connsiteY20" fmla="*/ 276366 h 725619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36023 w 9010733"/>
              <a:gd name="connsiteY3" fmla="*/ 642504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36023 w 9010733"/>
              <a:gd name="connsiteY3" fmla="*/ 642504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35331"/>
              <a:gd name="connsiteX1" fmla="*/ 5900074 w 9010733"/>
              <a:gd name="connsiteY1" fmla="*/ 179284 h 735331"/>
              <a:gd name="connsiteX2" fmla="*/ 4388557 w 9010733"/>
              <a:gd name="connsiteY2" fmla="*/ 330079 h 735331"/>
              <a:gd name="connsiteX3" fmla="*/ 2936023 w 9010733"/>
              <a:gd name="connsiteY3" fmla="*/ 642504 h 735331"/>
              <a:gd name="connsiteX4" fmla="*/ 2177857 w 9010733"/>
              <a:gd name="connsiteY4" fmla="*/ 724063 h 735331"/>
              <a:gd name="connsiteX5" fmla="*/ 1047651 w 9010733"/>
              <a:gd name="connsiteY5" fmla="*/ 592832 h 735331"/>
              <a:gd name="connsiteX6" fmla="*/ 2607 w 9010733"/>
              <a:gd name="connsiteY6" fmla="*/ 212805 h 735331"/>
              <a:gd name="connsiteX7" fmla="*/ 1041 w 9010733"/>
              <a:gd name="connsiteY7" fmla="*/ 112459 h 735331"/>
              <a:gd name="connsiteX8" fmla="*/ 1269898 w 9010733"/>
              <a:gd name="connsiteY8" fmla="*/ 579450 h 735331"/>
              <a:gd name="connsiteX9" fmla="*/ 2305340 w 9010733"/>
              <a:gd name="connsiteY9" fmla="*/ 684877 h 735331"/>
              <a:gd name="connsiteX10" fmla="*/ 2972548 w 9010733"/>
              <a:gd name="connsiteY10" fmla="*/ 584007 h 735331"/>
              <a:gd name="connsiteX11" fmla="*/ 4111033 w 9010733"/>
              <a:gd name="connsiteY11" fmla="*/ 299025 h 735331"/>
              <a:gd name="connsiteX12" fmla="*/ 5206239 w 9010733"/>
              <a:gd name="connsiteY12" fmla="*/ 101178 h 735331"/>
              <a:gd name="connsiteX13" fmla="*/ 6111092 w 9010733"/>
              <a:gd name="connsiteY13" fmla="*/ 18811 h 735331"/>
              <a:gd name="connsiteX14" fmla="*/ 6708812 w 9010733"/>
              <a:gd name="connsiteY14" fmla="*/ 0 h 735331"/>
              <a:gd name="connsiteX15" fmla="*/ 7233759 w 9010733"/>
              <a:gd name="connsiteY15" fmla="*/ 15169 h 735331"/>
              <a:gd name="connsiteX16" fmla="*/ 7857800 w 9010733"/>
              <a:gd name="connsiteY16" fmla="*/ 41593 h 735331"/>
              <a:gd name="connsiteX17" fmla="*/ 9010733 w 9010733"/>
              <a:gd name="connsiteY17" fmla="*/ 164889 h 735331"/>
              <a:gd name="connsiteX18" fmla="*/ 9010655 w 9010733"/>
              <a:gd name="connsiteY18" fmla="*/ 432299 h 735331"/>
              <a:gd name="connsiteX19" fmla="*/ 8648852 w 9010733"/>
              <a:gd name="connsiteY19" fmla="*/ 361774 h 735331"/>
              <a:gd name="connsiteX20" fmla="*/ 8019487 w 9010733"/>
              <a:gd name="connsiteY20" fmla="*/ 276366 h 735331"/>
              <a:gd name="connsiteX0" fmla="*/ 7475272 w 9010733"/>
              <a:gd name="connsiteY0" fmla="*/ 222864 h 735331"/>
              <a:gd name="connsiteX1" fmla="*/ 5900074 w 9010733"/>
              <a:gd name="connsiteY1" fmla="*/ 179284 h 735331"/>
              <a:gd name="connsiteX2" fmla="*/ 4388557 w 9010733"/>
              <a:gd name="connsiteY2" fmla="*/ 330079 h 735331"/>
              <a:gd name="connsiteX3" fmla="*/ 2936023 w 9010733"/>
              <a:gd name="connsiteY3" fmla="*/ 642504 h 735331"/>
              <a:gd name="connsiteX4" fmla="*/ 2177857 w 9010733"/>
              <a:gd name="connsiteY4" fmla="*/ 724063 h 735331"/>
              <a:gd name="connsiteX5" fmla="*/ 1047651 w 9010733"/>
              <a:gd name="connsiteY5" fmla="*/ 592832 h 735331"/>
              <a:gd name="connsiteX6" fmla="*/ 2607 w 9010733"/>
              <a:gd name="connsiteY6" fmla="*/ 212805 h 735331"/>
              <a:gd name="connsiteX7" fmla="*/ 1041 w 9010733"/>
              <a:gd name="connsiteY7" fmla="*/ 112459 h 735331"/>
              <a:gd name="connsiteX8" fmla="*/ 1269898 w 9010733"/>
              <a:gd name="connsiteY8" fmla="*/ 579450 h 735331"/>
              <a:gd name="connsiteX9" fmla="*/ 2305340 w 9010733"/>
              <a:gd name="connsiteY9" fmla="*/ 684877 h 735331"/>
              <a:gd name="connsiteX10" fmla="*/ 2972548 w 9010733"/>
              <a:gd name="connsiteY10" fmla="*/ 584007 h 735331"/>
              <a:gd name="connsiteX11" fmla="*/ 4111033 w 9010733"/>
              <a:gd name="connsiteY11" fmla="*/ 299025 h 735331"/>
              <a:gd name="connsiteX12" fmla="*/ 5206239 w 9010733"/>
              <a:gd name="connsiteY12" fmla="*/ 101178 h 735331"/>
              <a:gd name="connsiteX13" fmla="*/ 6111092 w 9010733"/>
              <a:gd name="connsiteY13" fmla="*/ 18811 h 735331"/>
              <a:gd name="connsiteX14" fmla="*/ 6708812 w 9010733"/>
              <a:gd name="connsiteY14" fmla="*/ 0 h 735331"/>
              <a:gd name="connsiteX15" fmla="*/ 7857800 w 9010733"/>
              <a:gd name="connsiteY15" fmla="*/ 41593 h 735331"/>
              <a:gd name="connsiteX16" fmla="*/ 9010733 w 9010733"/>
              <a:gd name="connsiteY16" fmla="*/ 164889 h 735331"/>
              <a:gd name="connsiteX17" fmla="*/ 9010655 w 9010733"/>
              <a:gd name="connsiteY17" fmla="*/ 432299 h 735331"/>
              <a:gd name="connsiteX18" fmla="*/ 8648852 w 9010733"/>
              <a:gd name="connsiteY18" fmla="*/ 361774 h 735331"/>
              <a:gd name="connsiteX19" fmla="*/ 8019487 w 9010733"/>
              <a:gd name="connsiteY19" fmla="*/ 276366 h 735331"/>
              <a:gd name="connsiteX0" fmla="*/ 7475272 w 9010733"/>
              <a:gd name="connsiteY0" fmla="*/ 213984 h 726451"/>
              <a:gd name="connsiteX1" fmla="*/ 5900074 w 9010733"/>
              <a:gd name="connsiteY1" fmla="*/ 170404 h 726451"/>
              <a:gd name="connsiteX2" fmla="*/ 4388557 w 9010733"/>
              <a:gd name="connsiteY2" fmla="*/ 321199 h 726451"/>
              <a:gd name="connsiteX3" fmla="*/ 2936023 w 9010733"/>
              <a:gd name="connsiteY3" fmla="*/ 633624 h 726451"/>
              <a:gd name="connsiteX4" fmla="*/ 2177857 w 9010733"/>
              <a:gd name="connsiteY4" fmla="*/ 715183 h 726451"/>
              <a:gd name="connsiteX5" fmla="*/ 1047651 w 9010733"/>
              <a:gd name="connsiteY5" fmla="*/ 583952 h 726451"/>
              <a:gd name="connsiteX6" fmla="*/ 2607 w 9010733"/>
              <a:gd name="connsiteY6" fmla="*/ 203925 h 726451"/>
              <a:gd name="connsiteX7" fmla="*/ 1041 w 9010733"/>
              <a:gd name="connsiteY7" fmla="*/ 103579 h 726451"/>
              <a:gd name="connsiteX8" fmla="*/ 1269898 w 9010733"/>
              <a:gd name="connsiteY8" fmla="*/ 570570 h 726451"/>
              <a:gd name="connsiteX9" fmla="*/ 2305340 w 9010733"/>
              <a:gd name="connsiteY9" fmla="*/ 675997 h 726451"/>
              <a:gd name="connsiteX10" fmla="*/ 2972548 w 9010733"/>
              <a:gd name="connsiteY10" fmla="*/ 575127 h 726451"/>
              <a:gd name="connsiteX11" fmla="*/ 4111033 w 9010733"/>
              <a:gd name="connsiteY11" fmla="*/ 290145 h 726451"/>
              <a:gd name="connsiteX12" fmla="*/ 5206239 w 9010733"/>
              <a:gd name="connsiteY12" fmla="*/ 92298 h 726451"/>
              <a:gd name="connsiteX13" fmla="*/ 6111092 w 9010733"/>
              <a:gd name="connsiteY13" fmla="*/ 9931 h 726451"/>
              <a:gd name="connsiteX14" fmla="*/ 7857800 w 9010733"/>
              <a:gd name="connsiteY14" fmla="*/ 32713 h 726451"/>
              <a:gd name="connsiteX15" fmla="*/ 9010733 w 9010733"/>
              <a:gd name="connsiteY15" fmla="*/ 156009 h 726451"/>
              <a:gd name="connsiteX16" fmla="*/ 9010655 w 9010733"/>
              <a:gd name="connsiteY16" fmla="*/ 423419 h 726451"/>
              <a:gd name="connsiteX17" fmla="*/ 8648852 w 9010733"/>
              <a:gd name="connsiteY17" fmla="*/ 352894 h 726451"/>
              <a:gd name="connsiteX18" fmla="*/ 8019487 w 9010733"/>
              <a:gd name="connsiteY18" fmla="*/ 267486 h 726451"/>
              <a:gd name="connsiteX0" fmla="*/ 7475272 w 9010733"/>
              <a:gd name="connsiteY0" fmla="*/ 227521 h 739988"/>
              <a:gd name="connsiteX1" fmla="*/ 5900074 w 9010733"/>
              <a:gd name="connsiteY1" fmla="*/ 183941 h 739988"/>
              <a:gd name="connsiteX2" fmla="*/ 4388557 w 9010733"/>
              <a:gd name="connsiteY2" fmla="*/ 334736 h 739988"/>
              <a:gd name="connsiteX3" fmla="*/ 2936023 w 9010733"/>
              <a:gd name="connsiteY3" fmla="*/ 647161 h 739988"/>
              <a:gd name="connsiteX4" fmla="*/ 2177857 w 9010733"/>
              <a:gd name="connsiteY4" fmla="*/ 728720 h 739988"/>
              <a:gd name="connsiteX5" fmla="*/ 1047651 w 9010733"/>
              <a:gd name="connsiteY5" fmla="*/ 597489 h 739988"/>
              <a:gd name="connsiteX6" fmla="*/ 2607 w 9010733"/>
              <a:gd name="connsiteY6" fmla="*/ 217462 h 739988"/>
              <a:gd name="connsiteX7" fmla="*/ 1041 w 9010733"/>
              <a:gd name="connsiteY7" fmla="*/ 117116 h 739988"/>
              <a:gd name="connsiteX8" fmla="*/ 1269898 w 9010733"/>
              <a:gd name="connsiteY8" fmla="*/ 584107 h 739988"/>
              <a:gd name="connsiteX9" fmla="*/ 2305340 w 9010733"/>
              <a:gd name="connsiteY9" fmla="*/ 689534 h 739988"/>
              <a:gd name="connsiteX10" fmla="*/ 2972548 w 9010733"/>
              <a:gd name="connsiteY10" fmla="*/ 588664 h 739988"/>
              <a:gd name="connsiteX11" fmla="*/ 4111033 w 9010733"/>
              <a:gd name="connsiteY11" fmla="*/ 303682 h 739988"/>
              <a:gd name="connsiteX12" fmla="*/ 5206239 w 9010733"/>
              <a:gd name="connsiteY12" fmla="*/ 105835 h 739988"/>
              <a:gd name="connsiteX13" fmla="*/ 6111092 w 9010733"/>
              <a:gd name="connsiteY13" fmla="*/ 23468 h 739988"/>
              <a:gd name="connsiteX14" fmla="*/ 7857800 w 9010733"/>
              <a:gd name="connsiteY14" fmla="*/ 46250 h 739988"/>
              <a:gd name="connsiteX15" fmla="*/ 9010733 w 9010733"/>
              <a:gd name="connsiteY15" fmla="*/ 169546 h 739988"/>
              <a:gd name="connsiteX16" fmla="*/ 9010655 w 9010733"/>
              <a:gd name="connsiteY16" fmla="*/ 436956 h 739988"/>
              <a:gd name="connsiteX17" fmla="*/ 8648852 w 9010733"/>
              <a:gd name="connsiteY17" fmla="*/ 366431 h 739988"/>
              <a:gd name="connsiteX18" fmla="*/ 8019487 w 9010733"/>
              <a:gd name="connsiteY18" fmla="*/ 281023 h 739988"/>
              <a:gd name="connsiteX0" fmla="*/ 7475272 w 9010733"/>
              <a:gd name="connsiteY0" fmla="*/ 191889 h 704356"/>
              <a:gd name="connsiteX1" fmla="*/ 5900074 w 9010733"/>
              <a:gd name="connsiteY1" fmla="*/ 148309 h 704356"/>
              <a:gd name="connsiteX2" fmla="*/ 4388557 w 9010733"/>
              <a:gd name="connsiteY2" fmla="*/ 299104 h 704356"/>
              <a:gd name="connsiteX3" fmla="*/ 2936023 w 9010733"/>
              <a:gd name="connsiteY3" fmla="*/ 611529 h 704356"/>
              <a:gd name="connsiteX4" fmla="*/ 2177857 w 9010733"/>
              <a:gd name="connsiteY4" fmla="*/ 693088 h 704356"/>
              <a:gd name="connsiteX5" fmla="*/ 1047651 w 9010733"/>
              <a:gd name="connsiteY5" fmla="*/ 561857 h 704356"/>
              <a:gd name="connsiteX6" fmla="*/ 2607 w 9010733"/>
              <a:gd name="connsiteY6" fmla="*/ 181830 h 704356"/>
              <a:gd name="connsiteX7" fmla="*/ 1041 w 9010733"/>
              <a:gd name="connsiteY7" fmla="*/ 81484 h 704356"/>
              <a:gd name="connsiteX8" fmla="*/ 1269898 w 9010733"/>
              <a:gd name="connsiteY8" fmla="*/ 548475 h 704356"/>
              <a:gd name="connsiteX9" fmla="*/ 2305340 w 9010733"/>
              <a:gd name="connsiteY9" fmla="*/ 653902 h 704356"/>
              <a:gd name="connsiteX10" fmla="*/ 2972548 w 9010733"/>
              <a:gd name="connsiteY10" fmla="*/ 553032 h 704356"/>
              <a:gd name="connsiteX11" fmla="*/ 4111033 w 9010733"/>
              <a:gd name="connsiteY11" fmla="*/ 268050 h 704356"/>
              <a:gd name="connsiteX12" fmla="*/ 5206239 w 9010733"/>
              <a:gd name="connsiteY12" fmla="*/ 70203 h 704356"/>
              <a:gd name="connsiteX13" fmla="*/ 7857800 w 9010733"/>
              <a:gd name="connsiteY13" fmla="*/ 10618 h 704356"/>
              <a:gd name="connsiteX14" fmla="*/ 9010733 w 9010733"/>
              <a:gd name="connsiteY14" fmla="*/ 133914 h 704356"/>
              <a:gd name="connsiteX15" fmla="*/ 9010655 w 9010733"/>
              <a:gd name="connsiteY15" fmla="*/ 401324 h 704356"/>
              <a:gd name="connsiteX16" fmla="*/ 8648852 w 9010733"/>
              <a:gd name="connsiteY16" fmla="*/ 330799 h 704356"/>
              <a:gd name="connsiteX17" fmla="*/ 8019487 w 9010733"/>
              <a:gd name="connsiteY17" fmla="*/ 245391 h 704356"/>
              <a:gd name="connsiteX0" fmla="*/ 7475272 w 9010733"/>
              <a:gd name="connsiteY0" fmla="*/ 219445 h 731912"/>
              <a:gd name="connsiteX1" fmla="*/ 5900074 w 9010733"/>
              <a:gd name="connsiteY1" fmla="*/ 175865 h 731912"/>
              <a:gd name="connsiteX2" fmla="*/ 4388557 w 9010733"/>
              <a:gd name="connsiteY2" fmla="*/ 326660 h 731912"/>
              <a:gd name="connsiteX3" fmla="*/ 2936023 w 9010733"/>
              <a:gd name="connsiteY3" fmla="*/ 639085 h 731912"/>
              <a:gd name="connsiteX4" fmla="*/ 2177857 w 9010733"/>
              <a:gd name="connsiteY4" fmla="*/ 720644 h 731912"/>
              <a:gd name="connsiteX5" fmla="*/ 1047651 w 9010733"/>
              <a:gd name="connsiteY5" fmla="*/ 589413 h 731912"/>
              <a:gd name="connsiteX6" fmla="*/ 2607 w 9010733"/>
              <a:gd name="connsiteY6" fmla="*/ 209386 h 731912"/>
              <a:gd name="connsiteX7" fmla="*/ 1041 w 9010733"/>
              <a:gd name="connsiteY7" fmla="*/ 109040 h 731912"/>
              <a:gd name="connsiteX8" fmla="*/ 1269898 w 9010733"/>
              <a:gd name="connsiteY8" fmla="*/ 576031 h 731912"/>
              <a:gd name="connsiteX9" fmla="*/ 2305340 w 9010733"/>
              <a:gd name="connsiteY9" fmla="*/ 681458 h 731912"/>
              <a:gd name="connsiteX10" fmla="*/ 2972548 w 9010733"/>
              <a:gd name="connsiteY10" fmla="*/ 580588 h 731912"/>
              <a:gd name="connsiteX11" fmla="*/ 4111033 w 9010733"/>
              <a:gd name="connsiteY11" fmla="*/ 295606 h 731912"/>
              <a:gd name="connsiteX12" fmla="*/ 5206239 w 9010733"/>
              <a:gd name="connsiteY12" fmla="*/ 97759 h 731912"/>
              <a:gd name="connsiteX13" fmla="*/ 7857800 w 9010733"/>
              <a:gd name="connsiteY13" fmla="*/ 38174 h 731912"/>
              <a:gd name="connsiteX14" fmla="*/ 9010733 w 9010733"/>
              <a:gd name="connsiteY14" fmla="*/ 161470 h 731912"/>
              <a:gd name="connsiteX15" fmla="*/ 9010655 w 9010733"/>
              <a:gd name="connsiteY15" fmla="*/ 428880 h 731912"/>
              <a:gd name="connsiteX16" fmla="*/ 8648852 w 9010733"/>
              <a:gd name="connsiteY16" fmla="*/ 358355 h 731912"/>
              <a:gd name="connsiteX17" fmla="*/ 8019487 w 9010733"/>
              <a:gd name="connsiteY17" fmla="*/ 272947 h 731912"/>
              <a:gd name="connsiteX0" fmla="*/ 7475272 w 9010733"/>
              <a:gd name="connsiteY0" fmla="*/ 253963 h 766430"/>
              <a:gd name="connsiteX1" fmla="*/ 5900074 w 9010733"/>
              <a:gd name="connsiteY1" fmla="*/ 210383 h 766430"/>
              <a:gd name="connsiteX2" fmla="*/ 4388557 w 9010733"/>
              <a:gd name="connsiteY2" fmla="*/ 361178 h 766430"/>
              <a:gd name="connsiteX3" fmla="*/ 2936023 w 9010733"/>
              <a:gd name="connsiteY3" fmla="*/ 673603 h 766430"/>
              <a:gd name="connsiteX4" fmla="*/ 2177857 w 9010733"/>
              <a:gd name="connsiteY4" fmla="*/ 755162 h 766430"/>
              <a:gd name="connsiteX5" fmla="*/ 1047651 w 9010733"/>
              <a:gd name="connsiteY5" fmla="*/ 623931 h 766430"/>
              <a:gd name="connsiteX6" fmla="*/ 2607 w 9010733"/>
              <a:gd name="connsiteY6" fmla="*/ 243904 h 766430"/>
              <a:gd name="connsiteX7" fmla="*/ 1041 w 9010733"/>
              <a:gd name="connsiteY7" fmla="*/ 143558 h 766430"/>
              <a:gd name="connsiteX8" fmla="*/ 1269898 w 9010733"/>
              <a:gd name="connsiteY8" fmla="*/ 610549 h 766430"/>
              <a:gd name="connsiteX9" fmla="*/ 2305340 w 9010733"/>
              <a:gd name="connsiteY9" fmla="*/ 715976 h 766430"/>
              <a:gd name="connsiteX10" fmla="*/ 2972548 w 9010733"/>
              <a:gd name="connsiteY10" fmla="*/ 615106 h 766430"/>
              <a:gd name="connsiteX11" fmla="*/ 4111033 w 9010733"/>
              <a:gd name="connsiteY11" fmla="*/ 330124 h 766430"/>
              <a:gd name="connsiteX12" fmla="*/ 5233125 w 9010733"/>
              <a:gd name="connsiteY12" fmla="*/ 97759 h 766430"/>
              <a:gd name="connsiteX13" fmla="*/ 7857800 w 9010733"/>
              <a:gd name="connsiteY13" fmla="*/ 72692 h 766430"/>
              <a:gd name="connsiteX14" fmla="*/ 9010733 w 9010733"/>
              <a:gd name="connsiteY14" fmla="*/ 195988 h 766430"/>
              <a:gd name="connsiteX15" fmla="*/ 9010655 w 9010733"/>
              <a:gd name="connsiteY15" fmla="*/ 463398 h 766430"/>
              <a:gd name="connsiteX16" fmla="*/ 8648852 w 9010733"/>
              <a:gd name="connsiteY16" fmla="*/ 392873 h 766430"/>
              <a:gd name="connsiteX17" fmla="*/ 8019487 w 9010733"/>
              <a:gd name="connsiteY17" fmla="*/ 307465 h 76643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10733" h="820960">
                <a:moveTo>
                  <a:pt x="7475272" y="308493"/>
                </a:moveTo>
                <a:cubicBezTo>
                  <a:pt x="7147106" y="299414"/>
                  <a:pt x="6824931" y="239782"/>
                  <a:pt x="5900074" y="264913"/>
                </a:cubicBezTo>
                <a:cubicBezTo>
                  <a:pt x="5400592" y="295727"/>
                  <a:pt x="5140536" y="288880"/>
                  <a:pt x="4388557" y="415708"/>
                </a:cubicBezTo>
                <a:cubicBezTo>
                  <a:pt x="3850530" y="523527"/>
                  <a:pt x="3193487" y="673397"/>
                  <a:pt x="2936023" y="728133"/>
                </a:cubicBezTo>
                <a:cubicBezTo>
                  <a:pt x="2667333" y="775560"/>
                  <a:pt x="2275973" y="820960"/>
                  <a:pt x="2177857" y="809692"/>
                </a:cubicBezTo>
                <a:cubicBezTo>
                  <a:pt x="1674756" y="802636"/>
                  <a:pt x="1349507" y="766387"/>
                  <a:pt x="1047651" y="678461"/>
                </a:cubicBezTo>
                <a:cubicBezTo>
                  <a:pt x="685894" y="593254"/>
                  <a:pt x="159731" y="374091"/>
                  <a:pt x="2607" y="298434"/>
                </a:cubicBezTo>
                <a:cubicBezTo>
                  <a:pt x="3648" y="262565"/>
                  <a:pt x="0" y="233957"/>
                  <a:pt x="1041" y="198088"/>
                </a:cubicBezTo>
                <a:cubicBezTo>
                  <a:pt x="627410" y="489214"/>
                  <a:pt x="648303" y="511494"/>
                  <a:pt x="1269898" y="665079"/>
                </a:cubicBezTo>
                <a:cubicBezTo>
                  <a:pt x="1653948" y="760482"/>
                  <a:pt x="2021565" y="769747"/>
                  <a:pt x="2305340" y="770506"/>
                </a:cubicBezTo>
                <a:cubicBezTo>
                  <a:pt x="2493223" y="756016"/>
                  <a:pt x="2689973" y="729454"/>
                  <a:pt x="2972548" y="669636"/>
                </a:cubicBezTo>
                <a:lnTo>
                  <a:pt x="4111033" y="384654"/>
                </a:lnTo>
                <a:cubicBezTo>
                  <a:pt x="4483315" y="304183"/>
                  <a:pt x="4648375" y="243308"/>
                  <a:pt x="5233125" y="152289"/>
                </a:cubicBezTo>
                <a:cubicBezTo>
                  <a:pt x="6285325" y="0"/>
                  <a:pt x="7522005" y="113395"/>
                  <a:pt x="7857800" y="127222"/>
                </a:cubicBezTo>
                <a:cubicBezTo>
                  <a:pt x="7994976" y="138332"/>
                  <a:pt x="8469762" y="157979"/>
                  <a:pt x="9010733" y="250518"/>
                </a:cubicBezTo>
                <a:cubicBezTo>
                  <a:pt x="9010707" y="365280"/>
                  <a:pt x="9010681" y="403166"/>
                  <a:pt x="9010655" y="517928"/>
                </a:cubicBezTo>
                <a:lnTo>
                  <a:pt x="8648852" y="447403"/>
                </a:lnTo>
                <a:cubicBezTo>
                  <a:pt x="8484737" y="420862"/>
                  <a:pt x="8218466" y="386540"/>
                  <a:pt x="8019487" y="36199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88906" y="928670"/>
            <a:ext cx="7560000" cy="215438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788906" y="3183752"/>
            <a:ext cx="7560000" cy="1102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14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 rot="300000">
            <a:off x="-31750" y="4686300"/>
            <a:ext cx="9205913" cy="814388"/>
          </a:xfrm>
          <a:custGeom>
            <a:avLst/>
            <a:gdLst>
              <a:gd name="connsiteX0" fmla="*/ 212725 w 9474200"/>
              <a:gd name="connsiteY0" fmla="*/ 85725 h 842963"/>
              <a:gd name="connsiteX1" fmla="*/ 1470025 w 9474200"/>
              <a:gd name="connsiteY1" fmla="*/ 638175 h 842963"/>
              <a:gd name="connsiteX2" fmla="*/ 2613025 w 9474200"/>
              <a:gd name="connsiteY2" fmla="*/ 800100 h 842963"/>
              <a:gd name="connsiteX3" fmla="*/ 4308475 w 9474200"/>
              <a:gd name="connsiteY3" fmla="*/ 381000 h 842963"/>
              <a:gd name="connsiteX4" fmla="*/ 5784850 w 9474200"/>
              <a:gd name="connsiteY4" fmla="*/ 76200 h 842963"/>
              <a:gd name="connsiteX5" fmla="*/ 7204075 w 9474200"/>
              <a:gd name="connsiteY5" fmla="*/ 9525 h 842963"/>
              <a:gd name="connsiteX6" fmla="*/ 8718550 w 9474200"/>
              <a:gd name="connsiteY6" fmla="*/ 133350 h 842963"/>
              <a:gd name="connsiteX7" fmla="*/ 9366250 w 9474200"/>
              <a:gd name="connsiteY7" fmla="*/ 238125 h 842963"/>
              <a:gd name="connsiteX8" fmla="*/ 9366250 w 9474200"/>
              <a:gd name="connsiteY8" fmla="*/ 247650 h 842963"/>
              <a:gd name="connsiteX9" fmla="*/ 9385300 w 9474200"/>
              <a:gd name="connsiteY9" fmla="*/ 533400 h 842963"/>
              <a:gd name="connsiteX10" fmla="*/ 9385300 w 9474200"/>
              <a:gd name="connsiteY10" fmla="*/ 533400 h 842963"/>
              <a:gd name="connsiteX11" fmla="*/ 8566150 w 9474200"/>
              <a:gd name="connsiteY11" fmla="*/ 390525 h 842963"/>
              <a:gd name="connsiteX12" fmla="*/ 7613650 w 9474200"/>
              <a:gd name="connsiteY12" fmla="*/ 276225 h 842963"/>
              <a:gd name="connsiteX13" fmla="*/ 6308725 w 9474200"/>
              <a:gd name="connsiteY13" fmla="*/ 219075 h 842963"/>
              <a:gd name="connsiteX14" fmla="*/ 5118100 w 9474200"/>
              <a:gd name="connsiteY14" fmla="*/ 333375 h 842963"/>
              <a:gd name="connsiteX15" fmla="*/ 3984625 w 9474200"/>
              <a:gd name="connsiteY15" fmla="*/ 561975 h 842963"/>
              <a:gd name="connsiteX16" fmla="*/ 3032125 w 9474200"/>
              <a:gd name="connsiteY16" fmla="*/ 790575 h 842963"/>
              <a:gd name="connsiteX17" fmla="*/ 2403475 w 9474200"/>
              <a:gd name="connsiteY17" fmla="*/ 828675 h 842963"/>
              <a:gd name="connsiteX18" fmla="*/ 1860550 w 9474200"/>
              <a:gd name="connsiteY18" fmla="*/ 781050 h 842963"/>
              <a:gd name="connsiteX19" fmla="*/ 1346200 w 9474200"/>
              <a:gd name="connsiteY19" fmla="*/ 666750 h 842963"/>
              <a:gd name="connsiteX20" fmla="*/ 603250 w 9474200"/>
              <a:gd name="connsiteY20" fmla="*/ 428625 h 842963"/>
              <a:gd name="connsiteX21" fmla="*/ 193675 w 9474200"/>
              <a:gd name="connsiteY21" fmla="*/ 247650 h 842963"/>
              <a:gd name="connsiteX22" fmla="*/ 212725 w 9474200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55498 w 9316973"/>
              <a:gd name="connsiteY0" fmla="*/ 85725 h 842963"/>
              <a:gd name="connsiteX1" fmla="*/ 1312798 w 9316973"/>
              <a:gd name="connsiteY1" fmla="*/ 638175 h 842963"/>
              <a:gd name="connsiteX2" fmla="*/ 2455798 w 9316973"/>
              <a:gd name="connsiteY2" fmla="*/ 800100 h 842963"/>
              <a:gd name="connsiteX3" fmla="*/ 4151248 w 9316973"/>
              <a:gd name="connsiteY3" fmla="*/ 381000 h 842963"/>
              <a:gd name="connsiteX4" fmla="*/ 5627623 w 9316973"/>
              <a:gd name="connsiteY4" fmla="*/ 76200 h 842963"/>
              <a:gd name="connsiteX5" fmla="*/ 7046848 w 9316973"/>
              <a:gd name="connsiteY5" fmla="*/ 9525 h 842963"/>
              <a:gd name="connsiteX6" fmla="*/ 8561323 w 9316973"/>
              <a:gd name="connsiteY6" fmla="*/ 133350 h 842963"/>
              <a:gd name="connsiteX7" fmla="*/ 9209023 w 9316973"/>
              <a:gd name="connsiteY7" fmla="*/ 238125 h 842963"/>
              <a:gd name="connsiteX8" fmla="*/ 9209023 w 9316973"/>
              <a:gd name="connsiteY8" fmla="*/ 247650 h 842963"/>
              <a:gd name="connsiteX9" fmla="*/ 9228073 w 9316973"/>
              <a:gd name="connsiteY9" fmla="*/ 533400 h 842963"/>
              <a:gd name="connsiteX10" fmla="*/ 9228073 w 9316973"/>
              <a:gd name="connsiteY10" fmla="*/ 533400 h 842963"/>
              <a:gd name="connsiteX11" fmla="*/ 8408923 w 9316973"/>
              <a:gd name="connsiteY11" fmla="*/ 390525 h 842963"/>
              <a:gd name="connsiteX12" fmla="*/ 7456423 w 9316973"/>
              <a:gd name="connsiteY12" fmla="*/ 276225 h 842963"/>
              <a:gd name="connsiteX13" fmla="*/ 6151498 w 9316973"/>
              <a:gd name="connsiteY13" fmla="*/ 219075 h 842963"/>
              <a:gd name="connsiteX14" fmla="*/ 4960873 w 9316973"/>
              <a:gd name="connsiteY14" fmla="*/ 333375 h 842963"/>
              <a:gd name="connsiteX15" fmla="*/ 3827398 w 9316973"/>
              <a:gd name="connsiteY15" fmla="*/ 561975 h 842963"/>
              <a:gd name="connsiteX16" fmla="*/ 2874898 w 9316973"/>
              <a:gd name="connsiteY16" fmla="*/ 790575 h 842963"/>
              <a:gd name="connsiteX17" fmla="*/ 2246248 w 9316973"/>
              <a:gd name="connsiteY17" fmla="*/ 828675 h 842963"/>
              <a:gd name="connsiteX18" fmla="*/ 1703323 w 9316973"/>
              <a:gd name="connsiteY18" fmla="*/ 781050 h 842963"/>
              <a:gd name="connsiteX19" fmla="*/ 1188973 w 9316973"/>
              <a:gd name="connsiteY19" fmla="*/ 666750 h 842963"/>
              <a:gd name="connsiteX20" fmla="*/ 446023 w 9316973"/>
              <a:gd name="connsiteY20" fmla="*/ 428625 h 842963"/>
              <a:gd name="connsiteX21" fmla="*/ 36448 w 9316973"/>
              <a:gd name="connsiteY21" fmla="*/ 247650 h 842963"/>
              <a:gd name="connsiteX22" fmla="*/ 55498 w 9316973"/>
              <a:gd name="connsiteY22" fmla="*/ 85725 h 842963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546007 h 1303245"/>
              <a:gd name="connsiteX1" fmla="*/ 1276350 w 9280525"/>
              <a:gd name="connsiteY1" fmla="*/ 1098457 h 1303245"/>
              <a:gd name="connsiteX2" fmla="*/ 2419350 w 9280525"/>
              <a:gd name="connsiteY2" fmla="*/ 1260382 h 1303245"/>
              <a:gd name="connsiteX3" fmla="*/ 4114800 w 9280525"/>
              <a:gd name="connsiteY3" fmla="*/ 841282 h 1303245"/>
              <a:gd name="connsiteX4" fmla="*/ 5591175 w 9280525"/>
              <a:gd name="connsiteY4" fmla="*/ 536482 h 1303245"/>
              <a:gd name="connsiteX5" fmla="*/ 7010400 w 9280525"/>
              <a:gd name="connsiteY5" fmla="*/ 469807 h 1303245"/>
              <a:gd name="connsiteX6" fmla="*/ 8524875 w 9280525"/>
              <a:gd name="connsiteY6" fmla="*/ 593632 h 1303245"/>
              <a:gd name="connsiteX7" fmla="*/ 9172575 w 9280525"/>
              <a:gd name="connsiteY7" fmla="*/ 698407 h 1303245"/>
              <a:gd name="connsiteX8" fmla="*/ 9172575 w 9280525"/>
              <a:gd name="connsiteY8" fmla="*/ 707932 h 1303245"/>
              <a:gd name="connsiteX9" fmla="*/ 9191625 w 9280525"/>
              <a:gd name="connsiteY9" fmla="*/ 993682 h 1303245"/>
              <a:gd name="connsiteX10" fmla="*/ 9191625 w 9280525"/>
              <a:gd name="connsiteY10" fmla="*/ 993682 h 1303245"/>
              <a:gd name="connsiteX11" fmla="*/ 8372475 w 9280525"/>
              <a:gd name="connsiteY11" fmla="*/ 850807 h 1303245"/>
              <a:gd name="connsiteX12" fmla="*/ 7419975 w 9280525"/>
              <a:gd name="connsiteY12" fmla="*/ 736507 h 1303245"/>
              <a:gd name="connsiteX13" fmla="*/ 6115050 w 9280525"/>
              <a:gd name="connsiteY13" fmla="*/ 679357 h 1303245"/>
              <a:gd name="connsiteX14" fmla="*/ 4924425 w 9280525"/>
              <a:gd name="connsiteY14" fmla="*/ 793657 h 1303245"/>
              <a:gd name="connsiteX15" fmla="*/ 3790950 w 9280525"/>
              <a:gd name="connsiteY15" fmla="*/ 1022257 h 1303245"/>
              <a:gd name="connsiteX16" fmla="*/ 2838450 w 9280525"/>
              <a:gd name="connsiteY16" fmla="*/ 1250857 h 1303245"/>
              <a:gd name="connsiteX17" fmla="*/ 2209800 w 9280525"/>
              <a:gd name="connsiteY17" fmla="*/ 1288957 h 1303245"/>
              <a:gd name="connsiteX18" fmla="*/ 1666875 w 9280525"/>
              <a:gd name="connsiteY18" fmla="*/ 1241332 h 1303245"/>
              <a:gd name="connsiteX19" fmla="*/ 1152525 w 9280525"/>
              <a:gd name="connsiteY19" fmla="*/ 1127032 h 1303245"/>
              <a:gd name="connsiteX20" fmla="*/ 409575 w 9280525"/>
              <a:gd name="connsiteY20" fmla="*/ 888907 h 1303245"/>
              <a:gd name="connsiteX21" fmla="*/ 0 w 9280525"/>
              <a:gd name="connsiteY21" fmla="*/ 707932 h 1303245"/>
              <a:gd name="connsiteX22" fmla="*/ 19050 w 9280525"/>
              <a:gd name="connsiteY22" fmla="*/ 546007 h 1303245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8389904 w 9297954"/>
              <a:gd name="connsiteY11" fmla="*/ 709584 h 1162022"/>
              <a:gd name="connsiteX12" fmla="*/ 7437404 w 9297954"/>
              <a:gd name="connsiteY12" fmla="*/ 595284 h 1162022"/>
              <a:gd name="connsiteX13" fmla="*/ 6132479 w 9297954"/>
              <a:gd name="connsiteY13" fmla="*/ 538134 h 1162022"/>
              <a:gd name="connsiteX14" fmla="*/ 4941854 w 9297954"/>
              <a:gd name="connsiteY14" fmla="*/ 652434 h 1162022"/>
              <a:gd name="connsiteX15" fmla="*/ 3808379 w 9297954"/>
              <a:gd name="connsiteY15" fmla="*/ 881034 h 1162022"/>
              <a:gd name="connsiteX16" fmla="*/ 2855879 w 9297954"/>
              <a:gd name="connsiteY16" fmla="*/ 1109634 h 1162022"/>
              <a:gd name="connsiteX17" fmla="*/ 2227229 w 9297954"/>
              <a:gd name="connsiteY17" fmla="*/ 1147734 h 1162022"/>
              <a:gd name="connsiteX18" fmla="*/ 1684304 w 9297954"/>
              <a:gd name="connsiteY18" fmla="*/ 1100109 h 1162022"/>
              <a:gd name="connsiteX19" fmla="*/ 1169954 w 9297954"/>
              <a:gd name="connsiteY19" fmla="*/ 985809 h 1162022"/>
              <a:gd name="connsiteX20" fmla="*/ 427004 w 9297954"/>
              <a:gd name="connsiteY20" fmla="*/ 747684 h 1162022"/>
              <a:gd name="connsiteX21" fmla="*/ 17429 w 9297954"/>
              <a:gd name="connsiteY21" fmla="*/ 566709 h 1162022"/>
              <a:gd name="connsiteX22" fmla="*/ 36479 w 9297954"/>
              <a:gd name="connsiteY22" fmla="*/ 404784 h 1162022"/>
              <a:gd name="connsiteX0" fmla="*/ 36479 w 9348721"/>
              <a:gd name="connsiteY0" fmla="*/ 404784 h 1162022"/>
              <a:gd name="connsiteX1" fmla="*/ 1293779 w 9348721"/>
              <a:gd name="connsiteY1" fmla="*/ 957234 h 1162022"/>
              <a:gd name="connsiteX2" fmla="*/ 2436779 w 9348721"/>
              <a:gd name="connsiteY2" fmla="*/ 1119159 h 1162022"/>
              <a:gd name="connsiteX3" fmla="*/ 4132229 w 9348721"/>
              <a:gd name="connsiteY3" fmla="*/ 700059 h 1162022"/>
              <a:gd name="connsiteX4" fmla="*/ 5608604 w 9348721"/>
              <a:gd name="connsiteY4" fmla="*/ 395259 h 1162022"/>
              <a:gd name="connsiteX5" fmla="*/ 7027829 w 9348721"/>
              <a:gd name="connsiteY5" fmla="*/ 328584 h 1162022"/>
              <a:gd name="connsiteX6" fmla="*/ 8542304 w 9348721"/>
              <a:gd name="connsiteY6" fmla="*/ 452409 h 1162022"/>
              <a:gd name="connsiteX7" fmla="*/ 9190004 w 9348721"/>
              <a:gd name="connsiteY7" fmla="*/ 557184 h 1162022"/>
              <a:gd name="connsiteX8" fmla="*/ 9190004 w 9348721"/>
              <a:gd name="connsiteY8" fmla="*/ 566709 h 1162022"/>
              <a:gd name="connsiteX9" fmla="*/ 9209054 w 9348721"/>
              <a:gd name="connsiteY9" fmla="*/ 852459 h 1162022"/>
              <a:gd name="connsiteX10" fmla="*/ 9209054 w 9348721"/>
              <a:gd name="connsiteY10" fmla="*/ 852459 h 1162022"/>
              <a:gd name="connsiteX11" fmla="*/ 9212196 w 9348721"/>
              <a:gd name="connsiteY11" fmla="*/ 833459 h 1162022"/>
              <a:gd name="connsiteX12" fmla="*/ 8389904 w 9348721"/>
              <a:gd name="connsiteY12" fmla="*/ 709584 h 1162022"/>
              <a:gd name="connsiteX13" fmla="*/ 7437404 w 9348721"/>
              <a:gd name="connsiteY13" fmla="*/ 595284 h 1162022"/>
              <a:gd name="connsiteX14" fmla="*/ 6132479 w 9348721"/>
              <a:gd name="connsiteY14" fmla="*/ 538134 h 1162022"/>
              <a:gd name="connsiteX15" fmla="*/ 4941854 w 9348721"/>
              <a:gd name="connsiteY15" fmla="*/ 652434 h 1162022"/>
              <a:gd name="connsiteX16" fmla="*/ 3808379 w 9348721"/>
              <a:gd name="connsiteY16" fmla="*/ 881034 h 1162022"/>
              <a:gd name="connsiteX17" fmla="*/ 2855879 w 9348721"/>
              <a:gd name="connsiteY17" fmla="*/ 1109634 h 1162022"/>
              <a:gd name="connsiteX18" fmla="*/ 2227229 w 9348721"/>
              <a:gd name="connsiteY18" fmla="*/ 1147734 h 1162022"/>
              <a:gd name="connsiteX19" fmla="*/ 1684304 w 9348721"/>
              <a:gd name="connsiteY19" fmla="*/ 1100109 h 1162022"/>
              <a:gd name="connsiteX20" fmla="*/ 1169954 w 9348721"/>
              <a:gd name="connsiteY20" fmla="*/ 985809 h 1162022"/>
              <a:gd name="connsiteX21" fmla="*/ 427004 w 9348721"/>
              <a:gd name="connsiteY21" fmla="*/ 747684 h 1162022"/>
              <a:gd name="connsiteX22" fmla="*/ 17429 w 9348721"/>
              <a:gd name="connsiteY22" fmla="*/ 566709 h 1162022"/>
              <a:gd name="connsiteX23" fmla="*/ 36479 w 9348721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103188 h 860426"/>
              <a:gd name="connsiteX1" fmla="*/ 1284223 w 9288398"/>
              <a:gd name="connsiteY1" fmla="*/ 655638 h 860426"/>
              <a:gd name="connsiteX2" fmla="*/ 2427223 w 9288398"/>
              <a:gd name="connsiteY2" fmla="*/ 817563 h 860426"/>
              <a:gd name="connsiteX3" fmla="*/ 4122673 w 9288398"/>
              <a:gd name="connsiteY3" fmla="*/ 398463 h 860426"/>
              <a:gd name="connsiteX4" fmla="*/ 5599048 w 9288398"/>
              <a:gd name="connsiteY4" fmla="*/ 93663 h 860426"/>
              <a:gd name="connsiteX5" fmla="*/ 7018273 w 9288398"/>
              <a:gd name="connsiteY5" fmla="*/ 26988 h 860426"/>
              <a:gd name="connsiteX6" fmla="*/ 9180448 w 9288398"/>
              <a:gd name="connsiteY6" fmla="*/ 255588 h 860426"/>
              <a:gd name="connsiteX7" fmla="*/ 9180448 w 9288398"/>
              <a:gd name="connsiteY7" fmla="*/ 265113 h 860426"/>
              <a:gd name="connsiteX8" fmla="*/ 9199498 w 9288398"/>
              <a:gd name="connsiteY8" fmla="*/ 550863 h 860426"/>
              <a:gd name="connsiteX9" fmla="*/ 9199498 w 9288398"/>
              <a:gd name="connsiteY9" fmla="*/ 550863 h 860426"/>
              <a:gd name="connsiteX10" fmla="*/ 9202640 w 9288398"/>
              <a:gd name="connsiteY10" fmla="*/ 531863 h 860426"/>
              <a:gd name="connsiteX11" fmla="*/ 8380348 w 9288398"/>
              <a:gd name="connsiteY11" fmla="*/ 407988 h 860426"/>
              <a:gd name="connsiteX12" fmla="*/ 7427848 w 9288398"/>
              <a:gd name="connsiteY12" fmla="*/ 293688 h 860426"/>
              <a:gd name="connsiteX13" fmla="*/ 6122923 w 9288398"/>
              <a:gd name="connsiteY13" fmla="*/ 236538 h 860426"/>
              <a:gd name="connsiteX14" fmla="*/ 4932298 w 9288398"/>
              <a:gd name="connsiteY14" fmla="*/ 350838 h 860426"/>
              <a:gd name="connsiteX15" fmla="*/ 3798823 w 9288398"/>
              <a:gd name="connsiteY15" fmla="*/ 579438 h 860426"/>
              <a:gd name="connsiteX16" fmla="*/ 2846323 w 9288398"/>
              <a:gd name="connsiteY16" fmla="*/ 808038 h 860426"/>
              <a:gd name="connsiteX17" fmla="*/ 2217673 w 9288398"/>
              <a:gd name="connsiteY17" fmla="*/ 846138 h 860426"/>
              <a:gd name="connsiteX18" fmla="*/ 1674748 w 9288398"/>
              <a:gd name="connsiteY18" fmla="*/ 798513 h 860426"/>
              <a:gd name="connsiteX19" fmla="*/ 1160398 w 9288398"/>
              <a:gd name="connsiteY19" fmla="*/ 684213 h 860426"/>
              <a:gd name="connsiteX20" fmla="*/ 417448 w 9288398"/>
              <a:gd name="connsiteY20" fmla="*/ 446088 h 860426"/>
              <a:gd name="connsiteX21" fmla="*/ 7873 w 9288398"/>
              <a:gd name="connsiteY21" fmla="*/ 265113 h 860426"/>
              <a:gd name="connsiteX22" fmla="*/ 26923 w 9288398"/>
              <a:gd name="connsiteY22" fmla="*/ 103188 h 860426"/>
              <a:gd name="connsiteX0" fmla="*/ 26923 w 9288398"/>
              <a:gd name="connsiteY0" fmla="*/ 133747 h 890985"/>
              <a:gd name="connsiteX1" fmla="*/ 1284223 w 9288398"/>
              <a:gd name="connsiteY1" fmla="*/ 686197 h 890985"/>
              <a:gd name="connsiteX2" fmla="*/ 2427223 w 9288398"/>
              <a:gd name="connsiteY2" fmla="*/ 848122 h 890985"/>
              <a:gd name="connsiteX3" fmla="*/ 4122673 w 9288398"/>
              <a:gd name="connsiteY3" fmla="*/ 429022 h 890985"/>
              <a:gd name="connsiteX4" fmla="*/ 5599048 w 9288398"/>
              <a:gd name="connsiteY4" fmla="*/ 124222 h 890985"/>
              <a:gd name="connsiteX5" fmla="*/ 7018273 w 9288398"/>
              <a:gd name="connsiteY5" fmla="*/ 57547 h 890985"/>
              <a:gd name="connsiteX6" fmla="*/ 9180448 w 9288398"/>
              <a:gd name="connsiteY6" fmla="*/ 286147 h 890985"/>
              <a:gd name="connsiteX7" fmla="*/ 8758283 w 9288398"/>
              <a:gd name="connsiteY7" fmla="*/ 77768 h 890985"/>
              <a:gd name="connsiteX8" fmla="*/ 9199498 w 9288398"/>
              <a:gd name="connsiteY8" fmla="*/ 581422 h 890985"/>
              <a:gd name="connsiteX9" fmla="*/ 9199498 w 9288398"/>
              <a:gd name="connsiteY9" fmla="*/ 581422 h 890985"/>
              <a:gd name="connsiteX10" fmla="*/ 9202640 w 9288398"/>
              <a:gd name="connsiteY10" fmla="*/ 562422 h 890985"/>
              <a:gd name="connsiteX11" fmla="*/ 8380348 w 9288398"/>
              <a:gd name="connsiteY11" fmla="*/ 438547 h 890985"/>
              <a:gd name="connsiteX12" fmla="*/ 7427848 w 9288398"/>
              <a:gd name="connsiteY12" fmla="*/ 324247 h 890985"/>
              <a:gd name="connsiteX13" fmla="*/ 6122923 w 9288398"/>
              <a:gd name="connsiteY13" fmla="*/ 267097 h 890985"/>
              <a:gd name="connsiteX14" fmla="*/ 4932298 w 9288398"/>
              <a:gd name="connsiteY14" fmla="*/ 381397 h 890985"/>
              <a:gd name="connsiteX15" fmla="*/ 3798823 w 9288398"/>
              <a:gd name="connsiteY15" fmla="*/ 609997 h 890985"/>
              <a:gd name="connsiteX16" fmla="*/ 2846323 w 9288398"/>
              <a:gd name="connsiteY16" fmla="*/ 838597 h 890985"/>
              <a:gd name="connsiteX17" fmla="*/ 2217673 w 9288398"/>
              <a:gd name="connsiteY17" fmla="*/ 876697 h 890985"/>
              <a:gd name="connsiteX18" fmla="*/ 1674748 w 9288398"/>
              <a:gd name="connsiteY18" fmla="*/ 829072 h 890985"/>
              <a:gd name="connsiteX19" fmla="*/ 1160398 w 9288398"/>
              <a:gd name="connsiteY19" fmla="*/ 714772 h 890985"/>
              <a:gd name="connsiteX20" fmla="*/ 417448 w 9288398"/>
              <a:gd name="connsiteY20" fmla="*/ 476647 h 890985"/>
              <a:gd name="connsiteX21" fmla="*/ 7873 w 9288398"/>
              <a:gd name="connsiteY21" fmla="*/ 295672 h 890985"/>
              <a:gd name="connsiteX22" fmla="*/ 26923 w 9288398"/>
              <a:gd name="connsiteY22" fmla="*/ 133747 h 890985"/>
              <a:gd name="connsiteX0" fmla="*/ 26923 w 9288398"/>
              <a:gd name="connsiteY0" fmla="*/ 391219 h 1148457"/>
              <a:gd name="connsiteX1" fmla="*/ 1284223 w 9288398"/>
              <a:gd name="connsiteY1" fmla="*/ 943669 h 1148457"/>
              <a:gd name="connsiteX2" fmla="*/ 2427223 w 9288398"/>
              <a:gd name="connsiteY2" fmla="*/ 1105594 h 1148457"/>
              <a:gd name="connsiteX3" fmla="*/ 4122673 w 9288398"/>
              <a:gd name="connsiteY3" fmla="*/ 686494 h 1148457"/>
              <a:gd name="connsiteX4" fmla="*/ 5599048 w 9288398"/>
              <a:gd name="connsiteY4" fmla="*/ 381694 h 1148457"/>
              <a:gd name="connsiteX5" fmla="*/ 7018273 w 9288398"/>
              <a:gd name="connsiteY5" fmla="*/ 315019 h 1148457"/>
              <a:gd name="connsiteX6" fmla="*/ 9180448 w 9288398"/>
              <a:gd name="connsiteY6" fmla="*/ 543619 h 1148457"/>
              <a:gd name="connsiteX7" fmla="*/ 8758283 w 9288398"/>
              <a:gd name="connsiteY7" fmla="*/ 335240 h 1148457"/>
              <a:gd name="connsiteX8" fmla="*/ 9199498 w 9288398"/>
              <a:gd name="connsiteY8" fmla="*/ 838894 h 1148457"/>
              <a:gd name="connsiteX9" fmla="*/ 9199498 w 9288398"/>
              <a:gd name="connsiteY9" fmla="*/ 838894 h 1148457"/>
              <a:gd name="connsiteX10" fmla="*/ 9202640 w 9288398"/>
              <a:gd name="connsiteY10" fmla="*/ 819894 h 1148457"/>
              <a:gd name="connsiteX11" fmla="*/ 8380348 w 9288398"/>
              <a:gd name="connsiteY11" fmla="*/ 696019 h 1148457"/>
              <a:gd name="connsiteX12" fmla="*/ 7427848 w 9288398"/>
              <a:gd name="connsiteY12" fmla="*/ 581719 h 1148457"/>
              <a:gd name="connsiteX13" fmla="*/ 6122923 w 9288398"/>
              <a:gd name="connsiteY13" fmla="*/ 524569 h 1148457"/>
              <a:gd name="connsiteX14" fmla="*/ 4932298 w 9288398"/>
              <a:gd name="connsiteY14" fmla="*/ 638869 h 1148457"/>
              <a:gd name="connsiteX15" fmla="*/ 3798823 w 9288398"/>
              <a:gd name="connsiteY15" fmla="*/ 867469 h 1148457"/>
              <a:gd name="connsiteX16" fmla="*/ 2846323 w 9288398"/>
              <a:gd name="connsiteY16" fmla="*/ 1096069 h 1148457"/>
              <a:gd name="connsiteX17" fmla="*/ 2217673 w 9288398"/>
              <a:gd name="connsiteY17" fmla="*/ 1134169 h 1148457"/>
              <a:gd name="connsiteX18" fmla="*/ 1674748 w 9288398"/>
              <a:gd name="connsiteY18" fmla="*/ 1086544 h 1148457"/>
              <a:gd name="connsiteX19" fmla="*/ 1160398 w 9288398"/>
              <a:gd name="connsiteY19" fmla="*/ 972244 h 1148457"/>
              <a:gd name="connsiteX20" fmla="*/ 417448 w 9288398"/>
              <a:gd name="connsiteY20" fmla="*/ 734119 h 1148457"/>
              <a:gd name="connsiteX21" fmla="*/ 7873 w 9288398"/>
              <a:gd name="connsiteY21" fmla="*/ 553144 h 1148457"/>
              <a:gd name="connsiteX22" fmla="*/ 26923 w 9288398"/>
              <a:gd name="connsiteY22" fmla="*/ 391219 h 1148457"/>
              <a:gd name="connsiteX0" fmla="*/ 26923 w 9202640"/>
              <a:gd name="connsiteY0" fmla="*/ 391219 h 1148457"/>
              <a:gd name="connsiteX1" fmla="*/ 1284223 w 9202640"/>
              <a:gd name="connsiteY1" fmla="*/ 943669 h 1148457"/>
              <a:gd name="connsiteX2" fmla="*/ 2427223 w 9202640"/>
              <a:gd name="connsiteY2" fmla="*/ 1105594 h 1148457"/>
              <a:gd name="connsiteX3" fmla="*/ 4122673 w 9202640"/>
              <a:gd name="connsiteY3" fmla="*/ 686494 h 1148457"/>
              <a:gd name="connsiteX4" fmla="*/ 5599048 w 9202640"/>
              <a:gd name="connsiteY4" fmla="*/ 381694 h 1148457"/>
              <a:gd name="connsiteX5" fmla="*/ 7018273 w 9202640"/>
              <a:gd name="connsiteY5" fmla="*/ 315019 h 1148457"/>
              <a:gd name="connsiteX6" fmla="*/ 8758283 w 9202640"/>
              <a:gd name="connsiteY6" fmla="*/ 335240 h 1148457"/>
              <a:gd name="connsiteX7" fmla="*/ 9199498 w 9202640"/>
              <a:gd name="connsiteY7" fmla="*/ 838894 h 1148457"/>
              <a:gd name="connsiteX8" fmla="*/ 9199498 w 9202640"/>
              <a:gd name="connsiteY8" fmla="*/ 838894 h 1148457"/>
              <a:gd name="connsiteX9" fmla="*/ 9202640 w 9202640"/>
              <a:gd name="connsiteY9" fmla="*/ 819894 h 1148457"/>
              <a:gd name="connsiteX10" fmla="*/ 8380348 w 9202640"/>
              <a:gd name="connsiteY10" fmla="*/ 696019 h 1148457"/>
              <a:gd name="connsiteX11" fmla="*/ 7427848 w 9202640"/>
              <a:gd name="connsiteY11" fmla="*/ 581719 h 1148457"/>
              <a:gd name="connsiteX12" fmla="*/ 6122923 w 9202640"/>
              <a:gd name="connsiteY12" fmla="*/ 524569 h 1148457"/>
              <a:gd name="connsiteX13" fmla="*/ 4932298 w 9202640"/>
              <a:gd name="connsiteY13" fmla="*/ 638869 h 1148457"/>
              <a:gd name="connsiteX14" fmla="*/ 3798823 w 9202640"/>
              <a:gd name="connsiteY14" fmla="*/ 867469 h 1148457"/>
              <a:gd name="connsiteX15" fmla="*/ 2846323 w 9202640"/>
              <a:gd name="connsiteY15" fmla="*/ 1096069 h 1148457"/>
              <a:gd name="connsiteX16" fmla="*/ 2217673 w 9202640"/>
              <a:gd name="connsiteY16" fmla="*/ 1134169 h 1148457"/>
              <a:gd name="connsiteX17" fmla="*/ 1674748 w 9202640"/>
              <a:gd name="connsiteY17" fmla="*/ 1086544 h 1148457"/>
              <a:gd name="connsiteX18" fmla="*/ 1160398 w 9202640"/>
              <a:gd name="connsiteY18" fmla="*/ 972244 h 1148457"/>
              <a:gd name="connsiteX19" fmla="*/ 417448 w 9202640"/>
              <a:gd name="connsiteY19" fmla="*/ 734119 h 1148457"/>
              <a:gd name="connsiteX20" fmla="*/ 7873 w 9202640"/>
              <a:gd name="connsiteY20" fmla="*/ 553144 h 1148457"/>
              <a:gd name="connsiteX21" fmla="*/ 26923 w 9202640"/>
              <a:gd name="connsiteY21" fmla="*/ 391219 h 1148457"/>
              <a:gd name="connsiteX0" fmla="*/ 26923 w 9254382"/>
              <a:gd name="connsiteY0" fmla="*/ 76200 h 833438"/>
              <a:gd name="connsiteX1" fmla="*/ 1284223 w 9254382"/>
              <a:gd name="connsiteY1" fmla="*/ 628650 h 833438"/>
              <a:gd name="connsiteX2" fmla="*/ 2427223 w 9254382"/>
              <a:gd name="connsiteY2" fmla="*/ 790575 h 833438"/>
              <a:gd name="connsiteX3" fmla="*/ 4122673 w 9254382"/>
              <a:gd name="connsiteY3" fmla="*/ 371475 h 833438"/>
              <a:gd name="connsiteX4" fmla="*/ 5599048 w 9254382"/>
              <a:gd name="connsiteY4" fmla="*/ 66675 h 833438"/>
              <a:gd name="connsiteX5" fmla="*/ 7018273 w 9254382"/>
              <a:gd name="connsiteY5" fmla="*/ 0 h 833438"/>
              <a:gd name="connsiteX6" fmla="*/ 8758283 w 9254382"/>
              <a:gd name="connsiteY6" fmla="*/ 20221 h 833438"/>
              <a:gd name="connsiteX7" fmla="*/ 9180846 w 9254382"/>
              <a:gd name="connsiteY7" fmla="*/ 211054 h 833438"/>
              <a:gd name="connsiteX8" fmla="*/ 9199498 w 9254382"/>
              <a:gd name="connsiteY8" fmla="*/ 523875 h 833438"/>
              <a:gd name="connsiteX9" fmla="*/ 9199498 w 9254382"/>
              <a:gd name="connsiteY9" fmla="*/ 523875 h 833438"/>
              <a:gd name="connsiteX10" fmla="*/ 9202640 w 9254382"/>
              <a:gd name="connsiteY10" fmla="*/ 504875 h 833438"/>
              <a:gd name="connsiteX11" fmla="*/ 8380348 w 9254382"/>
              <a:gd name="connsiteY11" fmla="*/ 381000 h 833438"/>
              <a:gd name="connsiteX12" fmla="*/ 7427848 w 9254382"/>
              <a:gd name="connsiteY12" fmla="*/ 266700 h 833438"/>
              <a:gd name="connsiteX13" fmla="*/ 6122923 w 9254382"/>
              <a:gd name="connsiteY13" fmla="*/ 209550 h 833438"/>
              <a:gd name="connsiteX14" fmla="*/ 4932298 w 9254382"/>
              <a:gd name="connsiteY14" fmla="*/ 323850 h 833438"/>
              <a:gd name="connsiteX15" fmla="*/ 3798823 w 9254382"/>
              <a:gd name="connsiteY15" fmla="*/ 552450 h 833438"/>
              <a:gd name="connsiteX16" fmla="*/ 2846323 w 9254382"/>
              <a:gd name="connsiteY16" fmla="*/ 781050 h 833438"/>
              <a:gd name="connsiteX17" fmla="*/ 2217673 w 9254382"/>
              <a:gd name="connsiteY17" fmla="*/ 819150 h 833438"/>
              <a:gd name="connsiteX18" fmla="*/ 1674748 w 9254382"/>
              <a:gd name="connsiteY18" fmla="*/ 771525 h 833438"/>
              <a:gd name="connsiteX19" fmla="*/ 1160398 w 9254382"/>
              <a:gd name="connsiteY19" fmla="*/ 657225 h 833438"/>
              <a:gd name="connsiteX20" fmla="*/ 417448 w 9254382"/>
              <a:gd name="connsiteY20" fmla="*/ 419100 h 833438"/>
              <a:gd name="connsiteX21" fmla="*/ 7873 w 9254382"/>
              <a:gd name="connsiteY21" fmla="*/ 238125 h 833438"/>
              <a:gd name="connsiteX22" fmla="*/ 26923 w 9254382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202640"/>
              <a:gd name="connsiteY0" fmla="*/ 76200 h 958442"/>
              <a:gd name="connsiteX1" fmla="*/ 1284223 w 9202640"/>
              <a:gd name="connsiteY1" fmla="*/ 628650 h 958442"/>
              <a:gd name="connsiteX2" fmla="*/ 2427223 w 9202640"/>
              <a:gd name="connsiteY2" fmla="*/ 790575 h 958442"/>
              <a:gd name="connsiteX3" fmla="*/ 4122673 w 9202640"/>
              <a:gd name="connsiteY3" fmla="*/ 371475 h 958442"/>
              <a:gd name="connsiteX4" fmla="*/ 5599048 w 9202640"/>
              <a:gd name="connsiteY4" fmla="*/ 66675 h 958442"/>
              <a:gd name="connsiteX5" fmla="*/ 7018273 w 9202640"/>
              <a:gd name="connsiteY5" fmla="*/ 0 h 958442"/>
              <a:gd name="connsiteX6" fmla="*/ 7843629 w 9202640"/>
              <a:gd name="connsiteY6" fmla="*/ 20221 h 958442"/>
              <a:gd name="connsiteX7" fmla="*/ 9180846 w 9202640"/>
              <a:gd name="connsiteY7" fmla="*/ 211054 h 958442"/>
              <a:gd name="connsiteX8" fmla="*/ 9199498 w 9202640"/>
              <a:gd name="connsiteY8" fmla="*/ 523875 h 958442"/>
              <a:gd name="connsiteX9" fmla="*/ 9199498 w 9202640"/>
              <a:gd name="connsiteY9" fmla="*/ 523875 h 958442"/>
              <a:gd name="connsiteX10" fmla="*/ 9202640 w 9202640"/>
              <a:gd name="connsiteY10" fmla="*/ 504875 h 958442"/>
              <a:gd name="connsiteX11" fmla="*/ 8380348 w 9202640"/>
              <a:gd name="connsiteY11" fmla="*/ 381000 h 958442"/>
              <a:gd name="connsiteX12" fmla="*/ 7427848 w 9202640"/>
              <a:gd name="connsiteY12" fmla="*/ 266700 h 958442"/>
              <a:gd name="connsiteX13" fmla="*/ 6122923 w 9202640"/>
              <a:gd name="connsiteY13" fmla="*/ 209550 h 958442"/>
              <a:gd name="connsiteX14" fmla="*/ 4932298 w 9202640"/>
              <a:gd name="connsiteY14" fmla="*/ 323850 h 958442"/>
              <a:gd name="connsiteX15" fmla="*/ 3798823 w 9202640"/>
              <a:gd name="connsiteY15" fmla="*/ 552450 h 958442"/>
              <a:gd name="connsiteX16" fmla="*/ 2846323 w 9202640"/>
              <a:gd name="connsiteY16" fmla="*/ 781050 h 958442"/>
              <a:gd name="connsiteX17" fmla="*/ 2217673 w 9202640"/>
              <a:gd name="connsiteY17" fmla="*/ 819150 h 958442"/>
              <a:gd name="connsiteX18" fmla="*/ 1674748 w 9202640"/>
              <a:gd name="connsiteY18" fmla="*/ 771525 h 958442"/>
              <a:gd name="connsiteX19" fmla="*/ 1160398 w 9202640"/>
              <a:gd name="connsiteY19" fmla="*/ 657225 h 958442"/>
              <a:gd name="connsiteX20" fmla="*/ 417448 w 9202640"/>
              <a:gd name="connsiteY20" fmla="*/ 419100 h 958442"/>
              <a:gd name="connsiteX21" fmla="*/ 7873 w 9202640"/>
              <a:gd name="connsiteY21" fmla="*/ 238125 h 958442"/>
              <a:gd name="connsiteX22" fmla="*/ 26923 w 9202640"/>
              <a:gd name="connsiteY22" fmla="*/ 76200 h 958442"/>
              <a:gd name="connsiteX0" fmla="*/ 26923 w 9765453"/>
              <a:gd name="connsiteY0" fmla="*/ 76200 h 1085861"/>
              <a:gd name="connsiteX1" fmla="*/ 1284223 w 9765453"/>
              <a:gd name="connsiteY1" fmla="*/ 628650 h 1085861"/>
              <a:gd name="connsiteX2" fmla="*/ 2427223 w 9765453"/>
              <a:gd name="connsiteY2" fmla="*/ 790575 h 1085861"/>
              <a:gd name="connsiteX3" fmla="*/ 4122673 w 9765453"/>
              <a:gd name="connsiteY3" fmla="*/ 371475 h 1085861"/>
              <a:gd name="connsiteX4" fmla="*/ 5599048 w 9765453"/>
              <a:gd name="connsiteY4" fmla="*/ 66675 h 1085861"/>
              <a:gd name="connsiteX5" fmla="*/ 7018273 w 9765453"/>
              <a:gd name="connsiteY5" fmla="*/ 0 h 1085861"/>
              <a:gd name="connsiteX6" fmla="*/ 7843629 w 9765453"/>
              <a:gd name="connsiteY6" fmla="*/ 20221 h 1085861"/>
              <a:gd name="connsiteX7" fmla="*/ 9180846 w 9765453"/>
              <a:gd name="connsiteY7" fmla="*/ 211054 h 1085861"/>
              <a:gd name="connsiteX8" fmla="*/ 9199498 w 9765453"/>
              <a:gd name="connsiteY8" fmla="*/ 523875 h 1085861"/>
              <a:gd name="connsiteX9" fmla="*/ 9199498 w 9765453"/>
              <a:gd name="connsiteY9" fmla="*/ 523875 h 1085861"/>
              <a:gd name="connsiteX10" fmla="*/ 9765453 w 9765453"/>
              <a:gd name="connsiteY10" fmla="*/ 1085861 h 1085861"/>
              <a:gd name="connsiteX11" fmla="*/ 8380348 w 9765453"/>
              <a:gd name="connsiteY11" fmla="*/ 381000 h 1085861"/>
              <a:gd name="connsiteX12" fmla="*/ 7427848 w 9765453"/>
              <a:gd name="connsiteY12" fmla="*/ 266700 h 1085861"/>
              <a:gd name="connsiteX13" fmla="*/ 6122923 w 9765453"/>
              <a:gd name="connsiteY13" fmla="*/ 209550 h 1085861"/>
              <a:gd name="connsiteX14" fmla="*/ 4932298 w 9765453"/>
              <a:gd name="connsiteY14" fmla="*/ 323850 h 1085861"/>
              <a:gd name="connsiteX15" fmla="*/ 3798823 w 9765453"/>
              <a:gd name="connsiteY15" fmla="*/ 552450 h 1085861"/>
              <a:gd name="connsiteX16" fmla="*/ 2846323 w 9765453"/>
              <a:gd name="connsiteY16" fmla="*/ 781050 h 1085861"/>
              <a:gd name="connsiteX17" fmla="*/ 2217673 w 9765453"/>
              <a:gd name="connsiteY17" fmla="*/ 819150 h 1085861"/>
              <a:gd name="connsiteX18" fmla="*/ 1674748 w 9765453"/>
              <a:gd name="connsiteY18" fmla="*/ 771525 h 1085861"/>
              <a:gd name="connsiteX19" fmla="*/ 1160398 w 9765453"/>
              <a:gd name="connsiteY19" fmla="*/ 657225 h 1085861"/>
              <a:gd name="connsiteX20" fmla="*/ 417448 w 9765453"/>
              <a:gd name="connsiteY20" fmla="*/ 419100 h 1085861"/>
              <a:gd name="connsiteX21" fmla="*/ 7873 w 9765453"/>
              <a:gd name="connsiteY21" fmla="*/ 238125 h 1085861"/>
              <a:gd name="connsiteX22" fmla="*/ 26923 w 9765453"/>
              <a:gd name="connsiteY22" fmla="*/ 76200 h 1085861"/>
              <a:gd name="connsiteX0" fmla="*/ 26923 w 9199498"/>
              <a:gd name="connsiteY0" fmla="*/ 76200 h 958442"/>
              <a:gd name="connsiteX1" fmla="*/ 1284223 w 9199498"/>
              <a:gd name="connsiteY1" fmla="*/ 628650 h 958442"/>
              <a:gd name="connsiteX2" fmla="*/ 2427223 w 9199498"/>
              <a:gd name="connsiteY2" fmla="*/ 790575 h 958442"/>
              <a:gd name="connsiteX3" fmla="*/ 4122673 w 9199498"/>
              <a:gd name="connsiteY3" fmla="*/ 371475 h 958442"/>
              <a:gd name="connsiteX4" fmla="*/ 5599048 w 9199498"/>
              <a:gd name="connsiteY4" fmla="*/ 66675 h 958442"/>
              <a:gd name="connsiteX5" fmla="*/ 7018273 w 9199498"/>
              <a:gd name="connsiteY5" fmla="*/ 0 h 958442"/>
              <a:gd name="connsiteX6" fmla="*/ 7843629 w 9199498"/>
              <a:gd name="connsiteY6" fmla="*/ 20221 h 958442"/>
              <a:gd name="connsiteX7" fmla="*/ 9180846 w 9199498"/>
              <a:gd name="connsiteY7" fmla="*/ 211054 h 958442"/>
              <a:gd name="connsiteX8" fmla="*/ 9199498 w 9199498"/>
              <a:gd name="connsiteY8" fmla="*/ 523875 h 958442"/>
              <a:gd name="connsiteX9" fmla="*/ 9199498 w 9199498"/>
              <a:gd name="connsiteY9" fmla="*/ 523875 h 958442"/>
              <a:gd name="connsiteX10" fmla="*/ 8380348 w 9199498"/>
              <a:gd name="connsiteY10" fmla="*/ 381000 h 958442"/>
              <a:gd name="connsiteX11" fmla="*/ 7427848 w 9199498"/>
              <a:gd name="connsiteY11" fmla="*/ 266700 h 958442"/>
              <a:gd name="connsiteX12" fmla="*/ 6122923 w 9199498"/>
              <a:gd name="connsiteY12" fmla="*/ 209550 h 958442"/>
              <a:gd name="connsiteX13" fmla="*/ 4932298 w 9199498"/>
              <a:gd name="connsiteY13" fmla="*/ 323850 h 958442"/>
              <a:gd name="connsiteX14" fmla="*/ 3798823 w 9199498"/>
              <a:gd name="connsiteY14" fmla="*/ 552450 h 958442"/>
              <a:gd name="connsiteX15" fmla="*/ 2846323 w 9199498"/>
              <a:gd name="connsiteY15" fmla="*/ 781050 h 958442"/>
              <a:gd name="connsiteX16" fmla="*/ 2217673 w 9199498"/>
              <a:gd name="connsiteY16" fmla="*/ 819150 h 958442"/>
              <a:gd name="connsiteX17" fmla="*/ 1674748 w 9199498"/>
              <a:gd name="connsiteY17" fmla="*/ 771525 h 958442"/>
              <a:gd name="connsiteX18" fmla="*/ 1160398 w 9199498"/>
              <a:gd name="connsiteY18" fmla="*/ 657225 h 958442"/>
              <a:gd name="connsiteX19" fmla="*/ 417448 w 9199498"/>
              <a:gd name="connsiteY19" fmla="*/ 419100 h 958442"/>
              <a:gd name="connsiteX20" fmla="*/ 7873 w 9199498"/>
              <a:gd name="connsiteY20" fmla="*/ 238125 h 958442"/>
              <a:gd name="connsiteX21" fmla="*/ 26923 w 9199498"/>
              <a:gd name="connsiteY21" fmla="*/ 76200 h 958442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538657 w 9199639"/>
              <a:gd name="connsiteY1" fmla="*/ 328292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1157 w 9165963"/>
              <a:gd name="connsiteY23" fmla="*/ 151266 h 833438"/>
              <a:gd name="connsiteX0" fmla="*/ 110537 w 9165963"/>
              <a:gd name="connsiteY0" fmla="*/ 681454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10537 w 9165963"/>
              <a:gd name="connsiteY23" fmla="*/ 681454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884368 w 9165963"/>
              <a:gd name="connsiteY10" fmla="*/ 596477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346672 w 9165963"/>
              <a:gd name="connsiteY10" fmla="*/ 381000 h 833438"/>
              <a:gd name="connsiteX11" fmla="*/ 7394172 w 9165963"/>
              <a:gd name="connsiteY11" fmla="*/ 266700 h 833438"/>
              <a:gd name="connsiteX12" fmla="*/ 6089247 w 9165963"/>
              <a:gd name="connsiteY12" fmla="*/ 209550 h 833438"/>
              <a:gd name="connsiteX13" fmla="*/ 4898622 w 9165963"/>
              <a:gd name="connsiteY13" fmla="*/ 323850 h 833438"/>
              <a:gd name="connsiteX14" fmla="*/ 3765147 w 9165963"/>
              <a:gd name="connsiteY14" fmla="*/ 552450 h 833438"/>
              <a:gd name="connsiteX15" fmla="*/ 2812647 w 9165963"/>
              <a:gd name="connsiteY15" fmla="*/ 781050 h 833438"/>
              <a:gd name="connsiteX16" fmla="*/ 2183997 w 9165963"/>
              <a:gd name="connsiteY16" fmla="*/ 819150 h 833438"/>
              <a:gd name="connsiteX17" fmla="*/ 1641072 w 9165963"/>
              <a:gd name="connsiteY17" fmla="*/ 771525 h 833438"/>
              <a:gd name="connsiteX18" fmla="*/ 1126722 w 9165963"/>
              <a:gd name="connsiteY18" fmla="*/ 657225 h 833438"/>
              <a:gd name="connsiteX19" fmla="*/ 383772 w 9165963"/>
              <a:gd name="connsiteY19" fmla="*/ 419100 h 833438"/>
              <a:gd name="connsiteX20" fmla="*/ 105559 w 9165963"/>
              <a:gd name="connsiteY20" fmla="*/ 301086 h 833438"/>
              <a:gd name="connsiteX21" fmla="*/ 104721 w 9165963"/>
              <a:gd name="connsiteY21" fmla="*/ 314912 h 833438"/>
              <a:gd name="connsiteX22" fmla="*/ 103502 w 9165963"/>
              <a:gd name="connsiteY22" fmla="*/ 160985 h 833438"/>
              <a:gd name="connsiteX0" fmla="*/ 103502 w 9134476"/>
              <a:gd name="connsiteY0" fmla="*/ 160985 h 833438"/>
              <a:gd name="connsiteX1" fmla="*/ 444036 w 9134476"/>
              <a:gd name="connsiteY1" fmla="*/ 323468 h 833438"/>
              <a:gd name="connsiteX2" fmla="*/ 1250547 w 9134476"/>
              <a:gd name="connsiteY2" fmla="*/ 628650 h 833438"/>
              <a:gd name="connsiteX3" fmla="*/ 2393547 w 9134476"/>
              <a:gd name="connsiteY3" fmla="*/ 790575 h 833438"/>
              <a:gd name="connsiteX4" fmla="*/ 4088997 w 9134476"/>
              <a:gd name="connsiteY4" fmla="*/ 371475 h 833438"/>
              <a:gd name="connsiteX5" fmla="*/ 5565372 w 9134476"/>
              <a:gd name="connsiteY5" fmla="*/ 66675 h 833438"/>
              <a:gd name="connsiteX6" fmla="*/ 6984597 w 9134476"/>
              <a:gd name="connsiteY6" fmla="*/ 0 h 833438"/>
              <a:gd name="connsiteX7" fmla="*/ 7809953 w 9134476"/>
              <a:gd name="connsiteY7" fmla="*/ 20221 h 833438"/>
              <a:gd name="connsiteX8" fmla="*/ 9116651 w 9134476"/>
              <a:gd name="connsiteY8" fmla="*/ 208652 h 833438"/>
              <a:gd name="connsiteX9" fmla="*/ 9095435 w 9134476"/>
              <a:gd name="connsiteY9" fmla="*/ 523875 h 833438"/>
              <a:gd name="connsiteX10" fmla="*/ 8346672 w 9134476"/>
              <a:gd name="connsiteY10" fmla="*/ 381000 h 833438"/>
              <a:gd name="connsiteX11" fmla="*/ 7394172 w 9134476"/>
              <a:gd name="connsiteY11" fmla="*/ 266700 h 833438"/>
              <a:gd name="connsiteX12" fmla="*/ 6089247 w 9134476"/>
              <a:gd name="connsiteY12" fmla="*/ 209550 h 833438"/>
              <a:gd name="connsiteX13" fmla="*/ 4898622 w 9134476"/>
              <a:gd name="connsiteY13" fmla="*/ 323850 h 833438"/>
              <a:gd name="connsiteX14" fmla="*/ 3765147 w 9134476"/>
              <a:gd name="connsiteY14" fmla="*/ 552450 h 833438"/>
              <a:gd name="connsiteX15" fmla="*/ 2812647 w 9134476"/>
              <a:gd name="connsiteY15" fmla="*/ 781050 h 833438"/>
              <a:gd name="connsiteX16" fmla="*/ 2183997 w 9134476"/>
              <a:gd name="connsiteY16" fmla="*/ 819150 h 833438"/>
              <a:gd name="connsiteX17" fmla="*/ 1641072 w 9134476"/>
              <a:gd name="connsiteY17" fmla="*/ 771525 h 833438"/>
              <a:gd name="connsiteX18" fmla="*/ 1126722 w 9134476"/>
              <a:gd name="connsiteY18" fmla="*/ 657225 h 833438"/>
              <a:gd name="connsiteX19" fmla="*/ 383772 w 9134476"/>
              <a:gd name="connsiteY19" fmla="*/ 419100 h 833438"/>
              <a:gd name="connsiteX20" fmla="*/ 105559 w 9134476"/>
              <a:gd name="connsiteY20" fmla="*/ 301086 h 833438"/>
              <a:gd name="connsiteX21" fmla="*/ 104721 w 9134476"/>
              <a:gd name="connsiteY21" fmla="*/ 314912 h 833438"/>
              <a:gd name="connsiteX22" fmla="*/ 103502 w 9134476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095435 w 9116651"/>
              <a:gd name="connsiteY9" fmla="*/ 523875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114197 w 9116651"/>
              <a:gd name="connsiteY9" fmla="*/ 548100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8835197 w 9114197"/>
              <a:gd name="connsiteY8" fmla="*/ 208652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9111897 w 9114197"/>
              <a:gd name="connsiteY8" fmla="*/ 230459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2664"/>
              <a:gd name="connsiteY0" fmla="*/ 160985 h 833438"/>
              <a:gd name="connsiteX1" fmla="*/ 444036 w 9112664"/>
              <a:gd name="connsiteY1" fmla="*/ 323468 h 833438"/>
              <a:gd name="connsiteX2" fmla="*/ 1250547 w 9112664"/>
              <a:gd name="connsiteY2" fmla="*/ 628650 h 833438"/>
              <a:gd name="connsiteX3" fmla="*/ 2393547 w 9112664"/>
              <a:gd name="connsiteY3" fmla="*/ 790575 h 833438"/>
              <a:gd name="connsiteX4" fmla="*/ 4088997 w 9112664"/>
              <a:gd name="connsiteY4" fmla="*/ 371475 h 833438"/>
              <a:gd name="connsiteX5" fmla="*/ 5565372 w 9112664"/>
              <a:gd name="connsiteY5" fmla="*/ 66675 h 833438"/>
              <a:gd name="connsiteX6" fmla="*/ 6984597 w 9112664"/>
              <a:gd name="connsiteY6" fmla="*/ 0 h 833438"/>
              <a:gd name="connsiteX7" fmla="*/ 7809953 w 9112664"/>
              <a:gd name="connsiteY7" fmla="*/ 20221 h 833438"/>
              <a:gd name="connsiteX8" fmla="*/ 9111897 w 9112664"/>
              <a:gd name="connsiteY8" fmla="*/ 230459 h 833438"/>
              <a:gd name="connsiteX9" fmla="*/ 8961760 w 9112664"/>
              <a:gd name="connsiteY9" fmla="*/ 528733 h 833438"/>
              <a:gd name="connsiteX10" fmla="*/ 8346672 w 9112664"/>
              <a:gd name="connsiteY10" fmla="*/ 381000 h 833438"/>
              <a:gd name="connsiteX11" fmla="*/ 7394172 w 9112664"/>
              <a:gd name="connsiteY11" fmla="*/ 266700 h 833438"/>
              <a:gd name="connsiteX12" fmla="*/ 6089247 w 9112664"/>
              <a:gd name="connsiteY12" fmla="*/ 209550 h 833438"/>
              <a:gd name="connsiteX13" fmla="*/ 4898622 w 9112664"/>
              <a:gd name="connsiteY13" fmla="*/ 323850 h 833438"/>
              <a:gd name="connsiteX14" fmla="*/ 3765147 w 9112664"/>
              <a:gd name="connsiteY14" fmla="*/ 552450 h 833438"/>
              <a:gd name="connsiteX15" fmla="*/ 2812647 w 9112664"/>
              <a:gd name="connsiteY15" fmla="*/ 781050 h 833438"/>
              <a:gd name="connsiteX16" fmla="*/ 2183997 w 9112664"/>
              <a:gd name="connsiteY16" fmla="*/ 819150 h 833438"/>
              <a:gd name="connsiteX17" fmla="*/ 1641072 w 9112664"/>
              <a:gd name="connsiteY17" fmla="*/ 771525 h 833438"/>
              <a:gd name="connsiteX18" fmla="*/ 1126722 w 9112664"/>
              <a:gd name="connsiteY18" fmla="*/ 657225 h 833438"/>
              <a:gd name="connsiteX19" fmla="*/ 383772 w 9112664"/>
              <a:gd name="connsiteY19" fmla="*/ 419100 h 833438"/>
              <a:gd name="connsiteX20" fmla="*/ 105559 w 9112664"/>
              <a:gd name="connsiteY20" fmla="*/ 301086 h 833438"/>
              <a:gd name="connsiteX21" fmla="*/ 104721 w 9112664"/>
              <a:gd name="connsiteY21" fmla="*/ 314912 h 833438"/>
              <a:gd name="connsiteX22" fmla="*/ 103502 w 9112664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8961760 w 9111897"/>
              <a:gd name="connsiteY9" fmla="*/ 528733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9111820 w 9111897"/>
              <a:gd name="connsiteY9" fmla="*/ 574746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809953 w 9111897"/>
              <a:gd name="connsiteY8" fmla="*/ 33896 h 847113"/>
              <a:gd name="connsiteX9" fmla="*/ 9111897 w 9111897"/>
              <a:gd name="connsiteY9" fmla="*/ 244134 h 847113"/>
              <a:gd name="connsiteX10" fmla="*/ 9111820 w 9111897"/>
              <a:gd name="connsiteY10" fmla="*/ 588421 h 847113"/>
              <a:gd name="connsiteX11" fmla="*/ 8346672 w 9111897"/>
              <a:gd name="connsiteY11" fmla="*/ 394675 h 847113"/>
              <a:gd name="connsiteX12" fmla="*/ 7394172 w 9111897"/>
              <a:gd name="connsiteY12" fmla="*/ 280375 h 847113"/>
              <a:gd name="connsiteX13" fmla="*/ 6089247 w 9111897"/>
              <a:gd name="connsiteY13" fmla="*/ 223225 h 847113"/>
              <a:gd name="connsiteX14" fmla="*/ 4898622 w 9111897"/>
              <a:gd name="connsiteY14" fmla="*/ 337525 h 847113"/>
              <a:gd name="connsiteX15" fmla="*/ 3765147 w 9111897"/>
              <a:gd name="connsiteY15" fmla="*/ 566125 h 847113"/>
              <a:gd name="connsiteX16" fmla="*/ 2812647 w 9111897"/>
              <a:gd name="connsiteY16" fmla="*/ 794725 h 847113"/>
              <a:gd name="connsiteX17" fmla="*/ 2183997 w 9111897"/>
              <a:gd name="connsiteY17" fmla="*/ 832825 h 847113"/>
              <a:gd name="connsiteX18" fmla="*/ 1641072 w 9111897"/>
              <a:gd name="connsiteY18" fmla="*/ 785200 h 847113"/>
              <a:gd name="connsiteX19" fmla="*/ 1126722 w 9111897"/>
              <a:gd name="connsiteY19" fmla="*/ 670900 h 847113"/>
              <a:gd name="connsiteX20" fmla="*/ 383772 w 9111897"/>
              <a:gd name="connsiteY20" fmla="*/ 432775 h 847113"/>
              <a:gd name="connsiteX21" fmla="*/ 105559 w 9111897"/>
              <a:gd name="connsiteY21" fmla="*/ 314761 h 847113"/>
              <a:gd name="connsiteX22" fmla="*/ 104721 w 9111897"/>
              <a:gd name="connsiteY22" fmla="*/ 328587 h 847113"/>
              <a:gd name="connsiteX23" fmla="*/ 103502 w 9111897"/>
              <a:gd name="connsiteY23" fmla="*/ 174660 h 847113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360838 w 9111897"/>
              <a:gd name="connsiteY8" fmla="*/ 784 h 847113"/>
              <a:gd name="connsiteX9" fmla="*/ 7809953 w 9111897"/>
              <a:gd name="connsiteY9" fmla="*/ 33896 h 847113"/>
              <a:gd name="connsiteX10" fmla="*/ 9111897 w 9111897"/>
              <a:gd name="connsiteY10" fmla="*/ 244134 h 847113"/>
              <a:gd name="connsiteX11" fmla="*/ 9111820 w 9111897"/>
              <a:gd name="connsiteY11" fmla="*/ 588421 h 847113"/>
              <a:gd name="connsiteX12" fmla="*/ 8346672 w 9111897"/>
              <a:gd name="connsiteY12" fmla="*/ 394675 h 847113"/>
              <a:gd name="connsiteX13" fmla="*/ 7394172 w 9111897"/>
              <a:gd name="connsiteY13" fmla="*/ 280375 h 847113"/>
              <a:gd name="connsiteX14" fmla="*/ 6089247 w 9111897"/>
              <a:gd name="connsiteY14" fmla="*/ 223225 h 847113"/>
              <a:gd name="connsiteX15" fmla="*/ 4898622 w 9111897"/>
              <a:gd name="connsiteY15" fmla="*/ 337525 h 847113"/>
              <a:gd name="connsiteX16" fmla="*/ 3765147 w 9111897"/>
              <a:gd name="connsiteY16" fmla="*/ 566125 h 847113"/>
              <a:gd name="connsiteX17" fmla="*/ 2812647 w 9111897"/>
              <a:gd name="connsiteY17" fmla="*/ 794725 h 847113"/>
              <a:gd name="connsiteX18" fmla="*/ 2183997 w 9111897"/>
              <a:gd name="connsiteY18" fmla="*/ 832825 h 847113"/>
              <a:gd name="connsiteX19" fmla="*/ 1641072 w 9111897"/>
              <a:gd name="connsiteY19" fmla="*/ 785200 h 847113"/>
              <a:gd name="connsiteX20" fmla="*/ 1126722 w 9111897"/>
              <a:gd name="connsiteY20" fmla="*/ 670900 h 847113"/>
              <a:gd name="connsiteX21" fmla="*/ 383772 w 9111897"/>
              <a:gd name="connsiteY21" fmla="*/ 432775 h 847113"/>
              <a:gd name="connsiteX22" fmla="*/ 105559 w 9111897"/>
              <a:gd name="connsiteY22" fmla="*/ 314761 h 847113"/>
              <a:gd name="connsiteX23" fmla="*/ 104721 w 9111897"/>
              <a:gd name="connsiteY23" fmla="*/ 328587 h 847113"/>
              <a:gd name="connsiteX24" fmla="*/ 103502 w 9111897"/>
              <a:gd name="connsiteY24" fmla="*/ 174660 h 847113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898622 w 9111897"/>
              <a:gd name="connsiteY16" fmla="*/ 347070 h 856658"/>
              <a:gd name="connsiteX17" fmla="*/ 3765147 w 9111897"/>
              <a:gd name="connsiteY17" fmla="*/ 575670 h 856658"/>
              <a:gd name="connsiteX18" fmla="*/ 2812647 w 9111897"/>
              <a:gd name="connsiteY18" fmla="*/ 804270 h 856658"/>
              <a:gd name="connsiteX19" fmla="*/ 2183997 w 9111897"/>
              <a:gd name="connsiteY19" fmla="*/ 842370 h 856658"/>
              <a:gd name="connsiteX20" fmla="*/ 1641072 w 9111897"/>
              <a:gd name="connsiteY20" fmla="*/ 794745 h 856658"/>
              <a:gd name="connsiteX21" fmla="*/ 1126722 w 9111897"/>
              <a:gd name="connsiteY21" fmla="*/ 680445 h 856658"/>
              <a:gd name="connsiteX22" fmla="*/ 383772 w 9111897"/>
              <a:gd name="connsiteY22" fmla="*/ 442320 h 856658"/>
              <a:gd name="connsiteX23" fmla="*/ 105559 w 9111897"/>
              <a:gd name="connsiteY23" fmla="*/ 324306 h 856658"/>
              <a:gd name="connsiteX24" fmla="*/ 104721 w 9111897"/>
              <a:gd name="connsiteY24" fmla="*/ 338132 h 856658"/>
              <a:gd name="connsiteX25" fmla="*/ 103502 w 9111897"/>
              <a:gd name="connsiteY25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467506 w 9111897"/>
              <a:gd name="connsiteY16" fmla="*/ 27985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168512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93418 w 9111897"/>
              <a:gd name="connsiteY18" fmla="*/ 439629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55895 w 9111897"/>
              <a:gd name="connsiteY18" fmla="*/ 391212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22862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03313 w 9111897"/>
              <a:gd name="connsiteY17" fmla="*/ 332545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47237 w 9111897"/>
              <a:gd name="connsiteY16" fmla="*/ 260506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2075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03312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11190 w 9111897"/>
              <a:gd name="connsiteY16" fmla="*/ 318038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20571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173673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09512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8212 h 860665"/>
              <a:gd name="connsiteX1" fmla="*/ 444036 w 9111897"/>
              <a:gd name="connsiteY1" fmla="*/ 350695 h 860665"/>
              <a:gd name="connsiteX2" fmla="*/ 1250547 w 9111897"/>
              <a:gd name="connsiteY2" fmla="*/ 655877 h 860665"/>
              <a:gd name="connsiteX3" fmla="*/ 2393547 w 9111897"/>
              <a:gd name="connsiteY3" fmla="*/ 817802 h 860665"/>
              <a:gd name="connsiteX4" fmla="*/ 4088997 w 9111897"/>
              <a:gd name="connsiteY4" fmla="*/ 398702 h 860665"/>
              <a:gd name="connsiteX5" fmla="*/ 5565372 w 9111897"/>
              <a:gd name="connsiteY5" fmla="*/ 93902 h 860665"/>
              <a:gd name="connsiteX6" fmla="*/ 6160424 w 9111897"/>
              <a:gd name="connsiteY6" fmla="*/ 14982 h 860665"/>
              <a:gd name="connsiteX7" fmla="*/ 6683774 w 9111897"/>
              <a:gd name="connsiteY7" fmla="*/ 4007 h 860665"/>
              <a:gd name="connsiteX8" fmla="*/ 7360838 w 9111897"/>
              <a:gd name="connsiteY8" fmla="*/ 14336 h 860665"/>
              <a:gd name="connsiteX9" fmla="*/ 7809953 w 9111897"/>
              <a:gd name="connsiteY9" fmla="*/ 47448 h 860665"/>
              <a:gd name="connsiteX10" fmla="*/ 9111897 w 9111897"/>
              <a:gd name="connsiteY10" fmla="*/ 257686 h 860665"/>
              <a:gd name="connsiteX11" fmla="*/ 9111820 w 9111897"/>
              <a:gd name="connsiteY11" fmla="*/ 601973 h 860665"/>
              <a:gd name="connsiteX12" fmla="*/ 8346672 w 9111897"/>
              <a:gd name="connsiteY12" fmla="*/ 408227 h 860665"/>
              <a:gd name="connsiteX13" fmla="*/ 7394172 w 9111897"/>
              <a:gd name="connsiteY13" fmla="*/ 293927 h 860665"/>
              <a:gd name="connsiteX14" fmla="*/ 6729206 w 9111897"/>
              <a:gd name="connsiteY14" fmla="*/ 240284 h 860665"/>
              <a:gd name="connsiteX15" fmla="*/ 6014194 w 9111897"/>
              <a:gd name="connsiteY15" fmla="*/ 231954 h 860665"/>
              <a:gd name="connsiteX16" fmla="*/ 4997120 w 9111897"/>
              <a:gd name="connsiteY16" fmla="*/ 341412 h 860665"/>
              <a:gd name="connsiteX17" fmla="*/ 4327753 w 9111897"/>
              <a:gd name="connsiteY17" fmla="*/ 463004 h 860665"/>
              <a:gd name="connsiteX18" fmla="*/ 3765147 w 9111897"/>
              <a:gd name="connsiteY18" fmla="*/ 579677 h 860665"/>
              <a:gd name="connsiteX19" fmla="*/ 2812647 w 9111897"/>
              <a:gd name="connsiteY19" fmla="*/ 808277 h 860665"/>
              <a:gd name="connsiteX20" fmla="*/ 2183997 w 9111897"/>
              <a:gd name="connsiteY20" fmla="*/ 846377 h 860665"/>
              <a:gd name="connsiteX21" fmla="*/ 1641072 w 9111897"/>
              <a:gd name="connsiteY21" fmla="*/ 798752 h 860665"/>
              <a:gd name="connsiteX22" fmla="*/ 1126722 w 9111897"/>
              <a:gd name="connsiteY22" fmla="*/ 684452 h 860665"/>
              <a:gd name="connsiteX23" fmla="*/ 383772 w 9111897"/>
              <a:gd name="connsiteY23" fmla="*/ 446327 h 860665"/>
              <a:gd name="connsiteX24" fmla="*/ 105559 w 9111897"/>
              <a:gd name="connsiteY24" fmla="*/ 328313 h 860665"/>
              <a:gd name="connsiteX25" fmla="*/ 104721 w 9111897"/>
              <a:gd name="connsiteY25" fmla="*/ 342139 h 860665"/>
              <a:gd name="connsiteX26" fmla="*/ 103502 w 9111897"/>
              <a:gd name="connsiteY26" fmla="*/ 188212 h 860665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160425 w 9111897"/>
              <a:gd name="connsiteY6" fmla="*/ 20659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91440 h 863893"/>
              <a:gd name="connsiteX1" fmla="*/ 444036 w 9111897"/>
              <a:gd name="connsiteY1" fmla="*/ 353923 h 863893"/>
              <a:gd name="connsiteX2" fmla="*/ 1250547 w 9111897"/>
              <a:gd name="connsiteY2" fmla="*/ 659105 h 863893"/>
              <a:gd name="connsiteX3" fmla="*/ 2393547 w 9111897"/>
              <a:gd name="connsiteY3" fmla="*/ 821030 h 863893"/>
              <a:gd name="connsiteX4" fmla="*/ 4088997 w 9111897"/>
              <a:gd name="connsiteY4" fmla="*/ 401930 h 863893"/>
              <a:gd name="connsiteX5" fmla="*/ 5251119 w 9111897"/>
              <a:gd name="connsiteY5" fmla="*/ 174597 h 863893"/>
              <a:gd name="connsiteX6" fmla="*/ 6160425 w 9111897"/>
              <a:gd name="connsiteY6" fmla="*/ 27894 h 863893"/>
              <a:gd name="connsiteX7" fmla="*/ 6683774 w 9111897"/>
              <a:gd name="connsiteY7" fmla="*/ 7235 h 863893"/>
              <a:gd name="connsiteX8" fmla="*/ 7360838 w 9111897"/>
              <a:gd name="connsiteY8" fmla="*/ 17564 h 863893"/>
              <a:gd name="connsiteX9" fmla="*/ 7809953 w 9111897"/>
              <a:gd name="connsiteY9" fmla="*/ 50676 h 863893"/>
              <a:gd name="connsiteX10" fmla="*/ 9111897 w 9111897"/>
              <a:gd name="connsiteY10" fmla="*/ 260914 h 863893"/>
              <a:gd name="connsiteX11" fmla="*/ 9111820 w 9111897"/>
              <a:gd name="connsiteY11" fmla="*/ 605201 h 863893"/>
              <a:gd name="connsiteX12" fmla="*/ 8346672 w 9111897"/>
              <a:gd name="connsiteY12" fmla="*/ 411455 h 863893"/>
              <a:gd name="connsiteX13" fmla="*/ 7394172 w 9111897"/>
              <a:gd name="connsiteY13" fmla="*/ 297155 h 863893"/>
              <a:gd name="connsiteX14" fmla="*/ 6729206 w 9111897"/>
              <a:gd name="connsiteY14" fmla="*/ 243512 h 863893"/>
              <a:gd name="connsiteX15" fmla="*/ 6014194 w 9111897"/>
              <a:gd name="connsiteY15" fmla="*/ 235182 h 863893"/>
              <a:gd name="connsiteX16" fmla="*/ 4997120 w 9111897"/>
              <a:gd name="connsiteY16" fmla="*/ 344640 h 863893"/>
              <a:gd name="connsiteX17" fmla="*/ 4327753 w 9111897"/>
              <a:gd name="connsiteY17" fmla="*/ 466232 h 863893"/>
              <a:gd name="connsiteX18" fmla="*/ 3765147 w 9111897"/>
              <a:gd name="connsiteY18" fmla="*/ 582905 h 863893"/>
              <a:gd name="connsiteX19" fmla="*/ 2812647 w 9111897"/>
              <a:gd name="connsiteY19" fmla="*/ 811505 h 863893"/>
              <a:gd name="connsiteX20" fmla="*/ 2183997 w 9111897"/>
              <a:gd name="connsiteY20" fmla="*/ 849605 h 863893"/>
              <a:gd name="connsiteX21" fmla="*/ 1641072 w 9111897"/>
              <a:gd name="connsiteY21" fmla="*/ 801980 h 863893"/>
              <a:gd name="connsiteX22" fmla="*/ 1126722 w 9111897"/>
              <a:gd name="connsiteY22" fmla="*/ 687680 h 863893"/>
              <a:gd name="connsiteX23" fmla="*/ 383772 w 9111897"/>
              <a:gd name="connsiteY23" fmla="*/ 449555 h 863893"/>
              <a:gd name="connsiteX24" fmla="*/ 105559 w 9111897"/>
              <a:gd name="connsiteY24" fmla="*/ 331541 h 863893"/>
              <a:gd name="connsiteX25" fmla="*/ 104721 w 9111897"/>
              <a:gd name="connsiteY25" fmla="*/ 345367 h 863893"/>
              <a:gd name="connsiteX26" fmla="*/ 103502 w 9111897"/>
              <a:gd name="connsiteY26" fmla="*/ 191440 h 863893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46672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750016 w 9111897"/>
              <a:gd name="connsiteY12" fmla="*/ 513955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83772 w 9111897"/>
              <a:gd name="connsiteY23" fmla="*/ 447161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1064962"/>
              <a:gd name="connsiteX1" fmla="*/ 444036 w 9111897"/>
              <a:gd name="connsiteY1" fmla="*/ 351529 h 1064962"/>
              <a:gd name="connsiteX2" fmla="*/ 1250547 w 9111897"/>
              <a:gd name="connsiteY2" fmla="*/ 656711 h 1064962"/>
              <a:gd name="connsiteX3" fmla="*/ 2393547 w 9111897"/>
              <a:gd name="connsiteY3" fmla="*/ 818636 h 1064962"/>
              <a:gd name="connsiteX4" fmla="*/ 4088997 w 9111897"/>
              <a:gd name="connsiteY4" fmla="*/ 399536 h 1064962"/>
              <a:gd name="connsiteX5" fmla="*/ 5307403 w 9111897"/>
              <a:gd name="connsiteY5" fmla="*/ 147994 h 1064962"/>
              <a:gd name="connsiteX6" fmla="*/ 6160425 w 9111897"/>
              <a:gd name="connsiteY6" fmla="*/ 25500 h 1064962"/>
              <a:gd name="connsiteX7" fmla="*/ 6777582 w 9111897"/>
              <a:gd name="connsiteY7" fmla="*/ 0 h 1064962"/>
              <a:gd name="connsiteX8" fmla="*/ 7360838 w 9111897"/>
              <a:gd name="connsiteY8" fmla="*/ 15170 h 1064962"/>
              <a:gd name="connsiteX9" fmla="*/ 7809953 w 9111897"/>
              <a:gd name="connsiteY9" fmla="*/ 48282 h 1064962"/>
              <a:gd name="connsiteX10" fmla="*/ 9111897 w 9111897"/>
              <a:gd name="connsiteY10" fmla="*/ 258520 h 1064962"/>
              <a:gd name="connsiteX11" fmla="*/ 9111820 w 9111897"/>
              <a:gd name="connsiteY11" fmla="*/ 602807 h 1064962"/>
              <a:gd name="connsiteX12" fmla="*/ 8750016 w 9111897"/>
              <a:gd name="connsiteY12" fmla="*/ 515596 h 1064962"/>
              <a:gd name="connsiteX13" fmla="*/ 7394172 w 9111897"/>
              <a:gd name="connsiteY13" fmla="*/ 294761 h 1064962"/>
              <a:gd name="connsiteX14" fmla="*/ 6729206 w 9111897"/>
              <a:gd name="connsiteY14" fmla="*/ 241118 h 1064962"/>
              <a:gd name="connsiteX15" fmla="*/ 6014194 w 9111897"/>
              <a:gd name="connsiteY15" fmla="*/ 232788 h 1064962"/>
              <a:gd name="connsiteX16" fmla="*/ 4997120 w 9111897"/>
              <a:gd name="connsiteY16" fmla="*/ 342246 h 1064962"/>
              <a:gd name="connsiteX17" fmla="*/ 4327753 w 9111897"/>
              <a:gd name="connsiteY17" fmla="*/ 463838 h 1064962"/>
              <a:gd name="connsiteX18" fmla="*/ 3765147 w 9111897"/>
              <a:gd name="connsiteY18" fmla="*/ 580511 h 1064962"/>
              <a:gd name="connsiteX19" fmla="*/ 2812647 w 9111897"/>
              <a:gd name="connsiteY19" fmla="*/ 809111 h 1064962"/>
              <a:gd name="connsiteX20" fmla="*/ 2183997 w 9111897"/>
              <a:gd name="connsiteY20" fmla="*/ 847211 h 1064962"/>
              <a:gd name="connsiteX21" fmla="*/ 1641072 w 9111897"/>
              <a:gd name="connsiteY21" fmla="*/ 799586 h 1064962"/>
              <a:gd name="connsiteX22" fmla="*/ 1068413 w 9111897"/>
              <a:gd name="connsiteY22" fmla="*/ 1019677 h 1064962"/>
              <a:gd name="connsiteX23" fmla="*/ 371294 w 9111897"/>
              <a:gd name="connsiteY23" fmla="*/ 527874 h 1064962"/>
              <a:gd name="connsiteX24" fmla="*/ 105559 w 9111897"/>
              <a:gd name="connsiteY24" fmla="*/ 329147 h 1064962"/>
              <a:gd name="connsiteX25" fmla="*/ 104721 w 9111897"/>
              <a:gd name="connsiteY25" fmla="*/ 342973 h 1064962"/>
              <a:gd name="connsiteX26" fmla="*/ 103502 w 9111897"/>
              <a:gd name="connsiteY26" fmla="*/ 189046 h 1064962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087849 w 9111897"/>
              <a:gd name="connsiteY22" fmla="*/ 732100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87849 w 9111897"/>
              <a:gd name="connsiteY0" fmla="*/ 732100 h 892547"/>
              <a:gd name="connsiteX1" fmla="*/ 371294 w 9111897"/>
              <a:gd name="connsiteY1" fmla="*/ 527874 h 892547"/>
              <a:gd name="connsiteX2" fmla="*/ 105559 w 9111897"/>
              <a:gd name="connsiteY2" fmla="*/ 329147 h 892547"/>
              <a:gd name="connsiteX3" fmla="*/ 104721 w 9111897"/>
              <a:gd name="connsiteY3" fmla="*/ 342973 h 892547"/>
              <a:gd name="connsiteX4" fmla="*/ 103502 w 9111897"/>
              <a:gd name="connsiteY4" fmla="*/ 189046 h 892547"/>
              <a:gd name="connsiteX5" fmla="*/ 444036 w 9111897"/>
              <a:gd name="connsiteY5" fmla="*/ 351529 h 892547"/>
              <a:gd name="connsiteX6" fmla="*/ 1250547 w 9111897"/>
              <a:gd name="connsiteY6" fmla="*/ 656711 h 892547"/>
              <a:gd name="connsiteX7" fmla="*/ 2393547 w 9111897"/>
              <a:gd name="connsiteY7" fmla="*/ 818636 h 892547"/>
              <a:gd name="connsiteX8" fmla="*/ 4088997 w 9111897"/>
              <a:gd name="connsiteY8" fmla="*/ 399536 h 892547"/>
              <a:gd name="connsiteX9" fmla="*/ 5307403 w 9111897"/>
              <a:gd name="connsiteY9" fmla="*/ 147994 h 892547"/>
              <a:gd name="connsiteX10" fmla="*/ 6160425 w 9111897"/>
              <a:gd name="connsiteY10" fmla="*/ 25500 h 892547"/>
              <a:gd name="connsiteX11" fmla="*/ 6777582 w 9111897"/>
              <a:gd name="connsiteY11" fmla="*/ 0 h 892547"/>
              <a:gd name="connsiteX12" fmla="*/ 7360838 w 9111897"/>
              <a:gd name="connsiteY12" fmla="*/ 15170 h 892547"/>
              <a:gd name="connsiteX13" fmla="*/ 7809953 w 9111897"/>
              <a:gd name="connsiteY13" fmla="*/ 48282 h 892547"/>
              <a:gd name="connsiteX14" fmla="*/ 9111897 w 9111897"/>
              <a:gd name="connsiteY14" fmla="*/ 258520 h 892547"/>
              <a:gd name="connsiteX15" fmla="*/ 9111820 w 9111897"/>
              <a:gd name="connsiteY15" fmla="*/ 602807 h 892547"/>
              <a:gd name="connsiteX16" fmla="*/ 8750016 w 9111897"/>
              <a:gd name="connsiteY16" fmla="*/ 515596 h 892547"/>
              <a:gd name="connsiteX17" fmla="*/ 7394172 w 9111897"/>
              <a:gd name="connsiteY17" fmla="*/ 294761 h 892547"/>
              <a:gd name="connsiteX18" fmla="*/ 6729206 w 9111897"/>
              <a:gd name="connsiteY18" fmla="*/ 241118 h 892547"/>
              <a:gd name="connsiteX19" fmla="*/ 6014194 w 9111897"/>
              <a:gd name="connsiteY19" fmla="*/ 232788 h 892547"/>
              <a:gd name="connsiteX20" fmla="*/ 4997120 w 9111897"/>
              <a:gd name="connsiteY20" fmla="*/ 342246 h 892547"/>
              <a:gd name="connsiteX21" fmla="*/ 4327753 w 9111897"/>
              <a:gd name="connsiteY21" fmla="*/ 463838 h 892547"/>
              <a:gd name="connsiteX22" fmla="*/ 3765147 w 9111897"/>
              <a:gd name="connsiteY22" fmla="*/ 580511 h 892547"/>
              <a:gd name="connsiteX23" fmla="*/ 2812647 w 9111897"/>
              <a:gd name="connsiteY23" fmla="*/ 809111 h 892547"/>
              <a:gd name="connsiteX24" fmla="*/ 2183997 w 9111897"/>
              <a:gd name="connsiteY24" fmla="*/ 847211 h 892547"/>
              <a:gd name="connsiteX25" fmla="*/ 1731126 w 9111897"/>
              <a:gd name="connsiteY25" fmla="*/ 892547 h 892547"/>
              <a:gd name="connsiteX0" fmla="*/ 1087849 w 9111897"/>
              <a:gd name="connsiteY0" fmla="*/ 732100 h 861499"/>
              <a:gd name="connsiteX1" fmla="*/ 371294 w 9111897"/>
              <a:gd name="connsiteY1" fmla="*/ 527874 h 861499"/>
              <a:gd name="connsiteX2" fmla="*/ 105559 w 9111897"/>
              <a:gd name="connsiteY2" fmla="*/ 329147 h 861499"/>
              <a:gd name="connsiteX3" fmla="*/ 104721 w 9111897"/>
              <a:gd name="connsiteY3" fmla="*/ 342973 h 861499"/>
              <a:gd name="connsiteX4" fmla="*/ 103502 w 9111897"/>
              <a:gd name="connsiteY4" fmla="*/ 189046 h 861499"/>
              <a:gd name="connsiteX5" fmla="*/ 444036 w 9111897"/>
              <a:gd name="connsiteY5" fmla="*/ 351529 h 861499"/>
              <a:gd name="connsiteX6" fmla="*/ 1250547 w 9111897"/>
              <a:gd name="connsiteY6" fmla="*/ 656711 h 861499"/>
              <a:gd name="connsiteX7" fmla="*/ 2393547 w 9111897"/>
              <a:gd name="connsiteY7" fmla="*/ 818636 h 861499"/>
              <a:gd name="connsiteX8" fmla="*/ 4088997 w 9111897"/>
              <a:gd name="connsiteY8" fmla="*/ 399536 h 861499"/>
              <a:gd name="connsiteX9" fmla="*/ 5307403 w 9111897"/>
              <a:gd name="connsiteY9" fmla="*/ 147994 h 861499"/>
              <a:gd name="connsiteX10" fmla="*/ 6160425 w 9111897"/>
              <a:gd name="connsiteY10" fmla="*/ 25500 h 861499"/>
              <a:gd name="connsiteX11" fmla="*/ 6777582 w 9111897"/>
              <a:gd name="connsiteY11" fmla="*/ 0 h 861499"/>
              <a:gd name="connsiteX12" fmla="*/ 7360838 w 9111897"/>
              <a:gd name="connsiteY12" fmla="*/ 15170 h 861499"/>
              <a:gd name="connsiteX13" fmla="*/ 7809953 w 9111897"/>
              <a:gd name="connsiteY13" fmla="*/ 48282 h 861499"/>
              <a:gd name="connsiteX14" fmla="*/ 9111897 w 9111897"/>
              <a:gd name="connsiteY14" fmla="*/ 258520 h 861499"/>
              <a:gd name="connsiteX15" fmla="*/ 9111820 w 9111897"/>
              <a:gd name="connsiteY15" fmla="*/ 602807 h 861499"/>
              <a:gd name="connsiteX16" fmla="*/ 8750016 w 9111897"/>
              <a:gd name="connsiteY16" fmla="*/ 515596 h 861499"/>
              <a:gd name="connsiteX17" fmla="*/ 7394172 w 9111897"/>
              <a:gd name="connsiteY17" fmla="*/ 294761 h 861499"/>
              <a:gd name="connsiteX18" fmla="*/ 6729206 w 9111897"/>
              <a:gd name="connsiteY18" fmla="*/ 241118 h 861499"/>
              <a:gd name="connsiteX19" fmla="*/ 6014194 w 9111897"/>
              <a:gd name="connsiteY19" fmla="*/ 232788 h 861499"/>
              <a:gd name="connsiteX20" fmla="*/ 4997120 w 9111897"/>
              <a:gd name="connsiteY20" fmla="*/ 342246 h 861499"/>
              <a:gd name="connsiteX21" fmla="*/ 4327753 w 9111897"/>
              <a:gd name="connsiteY21" fmla="*/ 463838 h 861499"/>
              <a:gd name="connsiteX22" fmla="*/ 3765147 w 9111897"/>
              <a:gd name="connsiteY22" fmla="*/ 580511 h 861499"/>
              <a:gd name="connsiteX23" fmla="*/ 2812647 w 9111897"/>
              <a:gd name="connsiteY23" fmla="*/ 809111 h 861499"/>
              <a:gd name="connsiteX24" fmla="*/ 2183997 w 9111897"/>
              <a:gd name="connsiteY24" fmla="*/ 847211 h 861499"/>
              <a:gd name="connsiteX25" fmla="*/ 1731126 w 9111897"/>
              <a:gd name="connsiteY25" fmla="*/ 852420 h 861499"/>
              <a:gd name="connsiteX0" fmla="*/ 1087849 w 9111897"/>
              <a:gd name="connsiteY0" fmla="*/ 732100 h 1580668"/>
              <a:gd name="connsiteX1" fmla="*/ 371294 w 9111897"/>
              <a:gd name="connsiteY1" fmla="*/ 527874 h 1580668"/>
              <a:gd name="connsiteX2" fmla="*/ 105559 w 9111897"/>
              <a:gd name="connsiteY2" fmla="*/ 329147 h 1580668"/>
              <a:gd name="connsiteX3" fmla="*/ 104721 w 9111897"/>
              <a:gd name="connsiteY3" fmla="*/ 342973 h 1580668"/>
              <a:gd name="connsiteX4" fmla="*/ 103502 w 9111897"/>
              <a:gd name="connsiteY4" fmla="*/ 189046 h 1580668"/>
              <a:gd name="connsiteX5" fmla="*/ 444036 w 9111897"/>
              <a:gd name="connsiteY5" fmla="*/ 351529 h 1580668"/>
              <a:gd name="connsiteX6" fmla="*/ 1250547 w 9111897"/>
              <a:gd name="connsiteY6" fmla="*/ 656711 h 1580668"/>
              <a:gd name="connsiteX7" fmla="*/ 2393547 w 9111897"/>
              <a:gd name="connsiteY7" fmla="*/ 818636 h 1580668"/>
              <a:gd name="connsiteX8" fmla="*/ 4088997 w 9111897"/>
              <a:gd name="connsiteY8" fmla="*/ 399536 h 1580668"/>
              <a:gd name="connsiteX9" fmla="*/ 5307403 w 9111897"/>
              <a:gd name="connsiteY9" fmla="*/ 147994 h 1580668"/>
              <a:gd name="connsiteX10" fmla="*/ 6160425 w 9111897"/>
              <a:gd name="connsiteY10" fmla="*/ 25500 h 1580668"/>
              <a:gd name="connsiteX11" fmla="*/ 6777582 w 9111897"/>
              <a:gd name="connsiteY11" fmla="*/ 0 h 1580668"/>
              <a:gd name="connsiteX12" fmla="*/ 7360838 w 9111897"/>
              <a:gd name="connsiteY12" fmla="*/ 15170 h 1580668"/>
              <a:gd name="connsiteX13" fmla="*/ 7809953 w 9111897"/>
              <a:gd name="connsiteY13" fmla="*/ 48282 h 1580668"/>
              <a:gd name="connsiteX14" fmla="*/ 9111897 w 9111897"/>
              <a:gd name="connsiteY14" fmla="*/ 258520 h 1580668"/>
              <a:gd name="connsiteX15" fmla="*/ 9111820 w 9111897"/>
              <a:gd name="connsiteY15" fmla="*/ 602807 h 1580668"/>
              <a:gd name="connsiteX16" fmla="*/ 8750016 w 9111897"/>
              <a:gd name="connsiteY16" fmla="*/ 515596 h 1580668"/>
              <a:gd name="connsiteX17" fmla="*/ 7394172 w 9111897"/>
              <a:gd name="connsiteY17" fmla="*/ 294761 h 1580668"/>
              <a:gd name="connsiteX18" fmla="*/ 6729206 w 9111897"/>
              <a:gd name="connsiteY18" fmla="*/ 241118 h 1580668"/>
              <a:gd name="connsiteX19" fmla="*/ 6014194 w 9111897"/>
              <a:gd name="connsiteY19" fmla="*/ 232788 h 1580668"/>
              <a:gd name="connsiteX20" fmla="*/ 4997120 w 9111897"/>
              <a:gd name="connsiteY20" fmla="*/ 342246 h 1580668"/>
              <a:gd name="connsiteX21" fmla="*/ 4327753 w 9111897"/>
              <a:gd name="connsiteY21" fmla="*/ 463838 h 1580668"/>
              <a:gd name="connsiteX22" fmla="*/ 3765147 w 9111897"/>
              <a:gd name="connsiteY22" fmla="*/ 580511 h 1580668"/>
              <a:gd name="connsiteX23" fmla="*/ 2812647 w 9111897"/>
              <a:gd name="connsiteY23" fmla="*/ 809111 h 1580668"/>
              <a:gd name="connsiteX24" fmla="*/ 2395032 w 9111897"/>
              <a:gd name="connsiteY24" fmla="*/ 1573450 h 1580668"/>
              <a:gd name="connsiteX25" fmla="*/ 1731126 w 9111897"/>
              <a:gd name="connsiteY25" fmla="*/ 852420 h 1580668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85134"/>
              <a:gd name="connsiteX1" fmla="*/ 371294 w 9111897"/>
              <a:gd name="connsiteY1" fmla="*/ 527874 h 885134"/>
              <a:gd name="connsiteX2" fmla="*/ 105559 w 9111897"/>
              <a:gd name="connsiteY2" fmla="*/ 329147 h 885134"/>
              <a:gd name="connsiteX3" fmla="*/ 104721 w 9111897"/>
              <a:gd name="connsiteY3" fmla="*/ 342973 h 885134"/>
              <a:gd name="connsiteX4" fmla="*/ 103502 w 9111897"/>
              <a:gd name="connsiteY4" fmla="*/ 189046 h 885134"/>
              <a:gd name="connsiteX5" fmla="*/ 444036 w 9111897"/>
              <a:gd name="connsiteY5" fmla="*/ 351529 h 885134"/>
              <a:gd name="connsiteX6" fmla="*/ 1250547 w 9111897"/>
              <a:gd name="connsiteY6" fmla="*/ 656711 h 885134"/>
              <a:gd name="connsiteX7" fmla="*/ 2393547 w 9111897"/>
              <a:gd name="connsiteY7" fmla="*/ 818636 h 885134"/>
              <a:gd name="connsiteX8" fmla="*/ 4088997 w 9111897"/>
              <a:gd name="connsiteY8" fmla="*/ 399536 h 885134"/>
              <a:gd name="connsiteX9" fmla="*/ 5307403 w 9111897"/>
              <a:gd name="connsiteY9" fmla="*/ 147994 h 885134"/>
              <a:gd name="connsiteX10" fmla="*/ 6160425 w 9111897"/>
              <a:gd name="connsiteY10" fmla="*/ 25500 h 885134"/>
              <a:gd name="connsiteX11" fmla="*/ 6777582 w 9111897"/>
              <a:gd name="connsiteY11" fmla="*/ 0 h 885134"/>
              <a:gd name="connsiteX12" fmla="*/ 7360838 w 9111897"/>
              <a:gd name="connsiteY12" fmla="*/ 15170 h 885134"/>
              <a:gd name="connsiteX13" fmla="*/ 7809953 w 9111897"/>
              <a:gd name="connsiteY13" fmla="*/ 48282 h 885134"/>
              <a:gd name="connsiteX14" fmla="*/ 9111897 w 9111897"/>
              <a:gd name="connsiteY14" fmla="*/ 258520 h 885134"/>
              <a:gd name="connsiteX15" fmla="*/ 9111820 w 9111897"/>
              <a:gd name="connsiteY15" fmla="*/ 602807 h 885134"/>
              <a:gd name="connsiteX16" fmla="*/ 8750016 w 9111897"/>
              <a:gd name="connsiteY16" fmla="*/ 515596 h 885134"/>
              <a:gd name="connsiteX17" fmla="*/ 7394172 w 9111897"/>
              <a:gd name="connsiteY17" fmla="*/ 294761 h 885134"/>
              <a:gd name="connsiteX18" fmla="*/ 6729206 w 9111897"/>
              <a:gd name="connsiteY18" fmla="*/ 241118 h 885134"/>
              <a:gd name="connsiteX19" fmla="*/ 6014194 w 9111897"/>
              <a:gd name="connsiteY19" fmla="*/ 232788 h 885134"/>
              <a:gd name="connsiteX20" fmla="*/ 4997120 w 9111897"/>
              <a:gd name="connsiteY20" fmla="*/ 342246 h 885134"/>
              <a:gd name="connsiteX21" fmla="*/ 4327753 w 9111897"/>
              <a:gd name="connsiteY21" fmla="*/ 463838 h 885134"/>
              <a:gd name="connsiteX22" fmla="*/ 3765147 w 9111897"/>
              <a:gd name="connsiteY22" fmla="*/ 580511 h 885134"/>
              <a:gd name="connsiteX23" fmla="*/ 2812647 w 9111897"/>
              <a:gd name="connsiteY23" fmla="*/ 809111 h 885134"/>
              <a:gd name="connsiteX24" fmla="*/ 2269623 w 9111897"/>
              <a:gd name="connsiteY24" fmla="*/ 885134 h 885134"/>
              <a:gd name="connsiteX25" fmla="*/ 1731126 w 9111897"/>
              <a:gd name="connsiteY25" fmla="*/ 852420 h 885134"/>
              <a:gd name="connsiteX26" fmla="*/ 1087849 w 9111897"/>
              <a:gd name="connsiteY26" fmla="*/ 732100 h 885134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765147 w 9111897"/>
              <a:gd name="connsiteY22" fmla="*/ 580511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0110 w 9111897"/>
              <a:gd name="connsiteY19" fmla="*/ 246164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1238154"/>
              <a:gd name="connsiteX1" fmla="*/ 371294 w 9111897"/>
              <a:gd name="connsiteY1" fmla="*/ 527874 h 1238154"/>
              <a:gd name="connsiteX2" fmla="*/ 105559 w 9111897"/>
              <a:gd name="connsiteY2" fmla="*/ 329147 h 1238154"/>
              <a:gd name="connsiteX3" fmla="*/ 104721 w 9111897"/>
              <a:gd name="connsiteY3" fmla="*/ 342973 h 1238154"/>
              <a:gd name="connsiteX4" fmla="*/ 103502 w 9111897"/>
              <a:gd name="connsiteY4" fmla="*/ 189046 h 1238154"/>
              <a:gd name="connsiteX5" fmla="*/ 444036 w 9111897"/>
              <a:gd name="connsiteY5" fmla="*/ 351529 h 1238154"/>
              <a:gd name="connsiteX6" fmla="*/ 1250547 w 9111897"/>
              <a:gd name="connsiteY6" fmla="*/ 656711 h 1238154"/>
              <a:gd name="connsiteX7" fmla="*/ 2393547 w 9111897"/>
              <a:gd name="connsiteY7" fmla="*/ 818636 h 1238154"/>
              <a:gd name="connsiteX8" fmla="*/ 4088997 w 9111897"/>
              <a:gd name="connsiteY8" fmla="*/ 399536 h 1238154"/>
              <a:gd name="connsiteX9" fmla="*/ 5307403 w 9111897"/>
              <a:gd name="connsiteY9" fmla="*/ 147994 h 1238154"/>
              <a:gd name="connsiteX10" fmla="*/ 6160425 w 9111897"/>
              <a:gd name="connsiteY10" fmla="*/ 25500 h 1238154"/>
              <a:gd name="connsiteX11" fmla="*/ 6777582 w 9111897"/>
              <a:gd name="connsiteY11" fmla="*/ 0 h 1238154"/>
              <a:gd name="connsiteX12" fmla="*/ 7360838 w 9111897"/>
              <a:gd name="connsiteY12" fmla="*/ 15170 h 1238154"/>
              <a:gd name="connsiteX13" fmla="*/ 7809953 w 9111897"/>
              <a:gd name="connsiteY13" fmla="*/ 48282 h 1238154"/>
              <a:gd name="connsiteX14" fmla="*/ 9111897 w 9111897"/>
              <a:gd name="connsiteY14" fmla="*/ 258520 h 1238154"/>
              <a:gd name="connsiteX15" fmla="*/ 8768447 w 9111897"/>
              <a:gd name="connsiteY15" fmla="*/ 1238154 h 1238154"/>
              <a:gd name="connsiteX16" fmla="*/ 8750016 w 9111897"/>
              <a:gd name="connsiteY16" fmla="*/ 515596 h 1238154"/>
              <a:gd name="connsiteX17" fmla="*/ 7556140 w 9111897"/>
              <a:gd name="connsiteY17" fmla="*/ 368328 h 1238154"/>
              <a:gd name="connsiteX18" fmla="*/ 6839345 w 9111897"/>
              <a:gd name="connsiteY18" fmla="*/ 328061 h 1238154"/>
              <a:gd name="connsiteX19" fmla="*/ 6078983 w 9111897"/>
              <a:gd name="connsiteY19" fmla="*/ 326418 h 1238154"/>
              <a:gd name="connsiteX20" fmla="*/ 5133174 w 9111897"/>
              <a:gd name="connsiteY20" fmla="*/ 382373 h 1238154"/>
              <a:gd name="connsiteX21" fmla="*/ 4489721 w 9111897"/>
              <a:gd name="connsiteY21" fmla="*/ 483901 h 1238154"/>
              <a:gd name="connsiteX22" fmla="*/ 3881765 w 9111897"/>
              <a:gd name="connsiteY22" fmla="*/ 600574 h 1238154"/>
              <a:gd name="connsiteX23" fmla="*/ 3065318 w 9111897"/>
              <a:gd name="connsiteY23" fmla="*/ 789048 h 1238154"/>
              <a:gd name="connsiteX24" fmla="*/ 2269623 w 9111897"/>
              <a:gd name="connsiteY24" fmla="*/ 885134 h 1238154"/>
              <a:gd name="connsiteX25" fmla="*/ 1731126 w 9111897"/>
              <a:gd name="connsiteY25" fmla="*/ 852420 h 1238154"/>
              <a:gd name="connsiteX26" fmla="*/ 1087849 w 9111897"/>
              <a:gd name="connsiteY26" fmla="*/ 732100 h 1238154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7576436 w 9111897"/>
              <a:gd name="connsiteY18" fmla="*/ 376686 h 895696"/>
              <a:gd name="connsiteX19" fmla="*/ 6839345 w 9111897"/>
              <a:gd name="connsiteY19" fmla="*/ 328061 h 895696"/>
              <a:gd name="connsiteX20" fmla="*/ 6078983 w 9111897"/>
              <a:gd name="connsiteY20" fmla="*/ 326418 h 895696"/>
              <a:gd name="connsiteX21" fmla="*/ 5133174 w 9111897"/>
              <a:gd name="connsiteY21" fmla="*/ 382373 h 895696"/>
              <a:gd name="connsiteX22" fmla="*/ 4489721 w 9111897"/>
              <a:gd name="connsiteY22" fmla="*/ 483901 h 895696"/>
              <a:gd name="connsiteX23" fmla="*/ 3881765 w 9111897"/>
              <a:gd name="connsiteY23" fmla="*/ 600574 h 895696"/>
              <a:gd name="connsiteX24" fmla="*/ 3065318 w 9111897"/>
              <a:gd name="connsiteY24" fmla="*/ 789048 h 895696"/>
              <a:gd name="connsiteX25" fmla="*/ 2269623 w 9111897"/>
              <a:gd name="connsiteY25" fmla="*/ 885134 h 895696"/>
              <a:gd name="connsiteX26" fmla="*/ 1731126 w 9111897"/>
              <a:gd name="connsiteY26" fmla="*/ 852420 h 895696"/>
              <a:gd name="connsiteX27" fmla="*/ 1087849 w 9111897"/>
              <a:gd name="connsiteY27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7129 w 9111897"/>
              <a:gd name="connsiteY17" fmla="*/ 416813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34923 w 9111897"/>
              <a:gd name="connsiteY12" fmla="*/ 168991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09800 h 873396"/>
              <a:gd name="connsiteX1" fmla="*/ 371294 w 9111897"/>
              <a:gd name="connsiteY1" fmla="*/ 505574 h 873396"/>
              <a:gd name="connsiteX2" fmla="*/ 105559 w 9111897"/>
              <a:gd name="connsiteY2" fmla="*/ 306847 h 873396"/>
              <a:gd name="connsiteX3" fmla="*/ 104721 w 9111897"/>
              <a:gd name="connsiteY3" fmla="*/ 320673 h 873396"/>
              <a:gd name="connsiteX4" fmla="*/ 103502 w 9111897"/>
              <a:gd name="connsiteY4" fmla="*/ 166746 h 873396"/>
              <a:gd name="connsiteX5" fmla="*/ 444036 w 9111897"/>
              <a:gd name="connsiteY5" fmla="*/ 329229 h 873396"/>
              <a:gd name="connsiteX6" fmla="*/ 1250547 w 9111897"/>
              <a:gd name="connsiteY6" fmla="*/ 634411 h 873396"/>
              <a:gd name="connsiteX7" fmla="*/ 2393547 w 9111897"/>
              <a:gd name="connsiteY7" fmla="*/ 796336 h 873396"/>
              <a:gd name="connsiteX8" fmla="*/ 4088997 w 9111897"/>
              <a:gd name="connsiteY8" fmla="*/ 377236 h 873396"/>
              <a:gd name="connsiteX9" fmla="*/ 5307403 w 9111897"/>
              <a:gd name="connsiteY9" fmla="*/ 125694 h 873396"/>
              <a:gd name="connsiteX10" fmla="*/ 6160425 w 9111897"/>
              <a:gd name="connsiteY10" fmla="*/ 3200 h 873396"/>
              <a:gd name="connsiteX11" fmla="*/ 6771104 w 9111897"/>
              <a:gd name="connsiteY11" fmla="*/ 144897 h 873396"/>
              <a:gd name="connsiteX12" fmla="*/ 7334923 w 9111897"/>
              <a:gd name="connsiteY12" fmla="*/ 146691 h 873396"/>
              <a:gd name="connsiteX13" fmla="*/ 7958964 w 9111897"/>
              <a:gd name="connsiteY13" fmla="*/ 173115 h 873396"/>
              <a:gd name="connsiteX14" fmla="*/ 9111897 w 9111897"/>
              <a:gd name="connsiteY14" fmla="*/ 296411 h 873396"/>
              <a:gd name="connsiteX15" fmla="*/ 9111821 w 9111897"/>
              <a:gd name="connsiteY15" fmla="*/ 553757 h 873396"/>
              <a:gd name="connsiteX16" fmla="*/ 8750016 w 9111897"/>
              <a:gd name="connsiteY16" fmla="*/ 493296 h 873396"/>
              <a:gd name="connsiteX17" fmla="*/ 8120651 w 9111897"/>
              <a:gd name="connsiteY17" fmla="*/ 407888 h 873396"/>
              <a:gd name="connsiteX18" fmla="*/ 7556140 w 9111897"/>
              <a:gd name="connsiteY18" fmla="*/ 346028 h 873396"/>
              <a:gd name="connsiteX19" fmla="*/ 7576436 w 9111897"/>
              <a:gd name="connsiteY19" fmla="*/ 354386 h 873396"/>
              <a:gd name="connsiteX20" fmla="*/ 6839345 w 9111897"/>
              <a:gd name="connsiteY20" fmla="*/ 305761 h 873396"/>
              <a:gd name="connsiteX21" fmla="*/ 6001238 w 9111897"/>
              <a:gd name="connsiteY21" fmla="*/ 310806 h 873396"/>
              <a:gd name="connsiteX22" fmla="*/ 5139654 w 9111897"/>
              <a:gd name="connsiteY22" fmla="*/ 366761 h 873396"/>
              <a:gd name="connsiteX23" fmla="*/ 4489721 w 9111897"/>
              <a:gd name="connsiteY23" fmla="*/ 461601 h 873396"/>
              <a:gd name="connsiteX24" fmla="*/ 3881765 w 9111897"/>
              <a:gd name="connsiteY24" fmla="*/ 578274 h 873396"/>
              <a:gd name="connsiteX25" fmla="*/ 3065318 w 9111897"/>
              <a:gd name="connsiteY25" fmla="*/ 766748 h 873396"/>
              <a:gd name="connsiteX26" fmla="*/ 2269623 w 9111897"/>
              <a:gd name="connsiteY26" fmla="*/ 862834 h 873396"/>
              <a:gd name="connsiteX27" fmla="*/ 1731126 w 9111897"/>
              <a:gd name="connsiteY27" fmla="*/ 830120 h 873396"/>
              <a:gd name="connsiteX28" fmla="*/ 1087849 w 9111897"/>
              <a:gd name="connsiteY28" fmla="*/ 709800 h 873396"/>
              <a:gd name="connsiteX0" fmla="*/ 1087849 w 9111897"/>
              <a:gd name="connsiteY0" fmla="*/ 619694 h 783290"/>
              <a:gd name="connsiteX1" fmla="*/ 371294 w 9111897"/>
              <a:gd name="connsiteY1" fmla="*/ 415468 h 783290"/>
              <a:gd name="connsiteX2" fmla="*/ 105559 w 9111897"/>
              <a:gd name="connsiteY2" fmla="*/ 216741 h 783290"/>
              <a:gd name="connsiteX3" fmla="*/ 104721 w 9111897"/>
              <a:gd name="connsiteY3" fmla="*/ 230567 h 783290"/>
              <a:gd name="connsiteX4" fmla="*/ 103502 w 9111897"/>
              <a:gd name="connsiteY4" fmla="*/ 76640 h 783290"/>
              <a:gd name="connsiteX5" fmla="*/ 444036 w 9111897"/>
              <a:gd name="connsiteY5" fmla="*/ 239123 h 783290"/>
              <a:gd name="connsiteX6" fmla="*/ 1250547 w 9111897"/>
              <a:gd name="connsiteY6" fmla="*/ 544305 h 783290"/>
              <a:gd name="connsiteX7" fmla="*/ 2393547 w 9111897"/>
              <a:gd name="connsiteY7" fmla="*/ 706230 h 783290"/>
              <a:gd name="connsiteX8" fmla="*/ 4088997 w 9111897"/>
              <a:gd name="connsiteY8" fmla="*/ 287130 h 783290"/>
              <a:gd name="connsiteX9" fmla="*/ 5307403 w 9111897"/>
              <a:gd name="connsiteY9" fmla="*/ 35588 h 783290"/>
              <a:gd name="connsiteX10" fmla="*/ 6166905 w 9111897"/>
              <a:gd name="connsiteY10" fmla="*/ 73603 h 783290"/>
              <a:gd name="connsiteX11" fmla="*/ 6771104 w 9111897"/>
              <a:gd name="connsiteY11" fmla="*/ 54791 h 783290"/>
              <a:gd name="connsiteX12" fmla="*/ 7334923 w 9111897"/>
              <a:gd name="connsiteY12" fmla="*/ 56585 h 783290"/>
              <a:gd name="connsiteX13" fmla="*/ 7958964 w 9111897"/>
              <a:gd name="connsiteY13" fmla="*/ 83009 h 783290"/>
              <a:gd name="connsiteX14" fmla="*/ 9111897 w 9111897"/>
              <a:gd name="connsiteY14" fmla="*/ 206305 h 783290"/>
              <a:gd name="connsiteX15" fmla="*/ 9111821 w 9111897"/>
              <a:gd name="connsiteY15" fmla="*/ 463651 h 783290"/>
              <a:gd name="connsiteX16" fmla="*/ 8750016 w 9111897"/>
              <a:gd name="connsiteY16" fmla="*/ 403190 h 783290"/>
              <a:gd name="connsiteX17" fmla="*/ 8120651 w 9111897"/>
              <a:gd name="connsiteY17" fmla="*/ 317782 h 783290"/>
              <a:gd name="connsiteX18" fmla="*/ 7556140 w 9111897"/>
              <a:gd name="connsiteY18" fmla="*/ 255922 h 783290"/>
              <a:gd name="connsiteX19" fmla="*/ 7576436 w 9111897"/>
              <a:gd name="connsiteY19" fmla="*/ 264280 h 783290"/>
              <a:gd name="connsiteX20" fmla="*/ 6839345 w 9111897"/>
              <a:gd name="connsiteY20" fmla="*/ 215655 h 783290"/>
              <a:gd name="connsiteX21" fmla="*/ 6001238 w 9111897"/>
              <a:gd name="connsiteY21" fmla="*/ 220700 h 783290"/>
              <a:gd name="connsiteX22" fmla="*/ 5139654 w 9111897"/>
              <a:gd name="connsiteY22" fmla="*/ 276655 h 783290"/>
              <a:gd name="connsiteX23" fmla="*/ 4489721 w 9111897"/>
              <a:gd name="connsiteY23" fmla="*/ 371495 h 783290"/>
              <a:gd name="connsiteX24" fmla="*/ 3881765 w 9111897"/>
              <a:gd name="connsiteY24" fmla="*/ 488168 h 783290"/>
              <a:gd name="connsiteX25" fmla="*/ 3065318 w 9111897"/>
              <a:gd name="connsiteY25" fmla="*/ 676642 h 783290"/>
              <a:gd name="connsiteX26" fmla="*/ 2269623 w 9111897"/>
              <a:gd name="connsiteY26" fmla="*/ 772728 h 783290"/>
              <a:gd name="connsiteX27" fmla="*/ 1731126 w 9111897"/>
              <a:gd name="connsiteY27" fmla="*/ 740014 h 783290"/>
              <a:gd name="connsiteX28" fmla="*/ 1087849 w 9111897"/>
              <a:gd name="connsiteY28" fmla="*/ 619694 h 783290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088997 w 9111897"/>
              <a:gd name="connsiteY8" fmla="*/ 278052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00026 w 9111897"/>
              <a:gd name="connsiteY7" fmla="*/ 503205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2984 w 9111897"/>
              <a:gd name="connsiteY7" fmla="*/ 68377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30591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40288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31111 w 9111897"/>
              <a:gd name="connsiteY6" fmla="*/ 588729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107286 w 9131334"/>
              <a:gd name="connsiteY0" fmla="*/ 564903 h 728499"/>
              <a:gd name="connsiteX1" fmla="*/ 390731 w 9131334"/>
              <a:gd name="connsiteY1" fmla="*/ 360677 h 728499"/>
              <a:gd name="connsiteX2" fmla="*/ 124996 w 9131334"/>
              <a:gd name="connsiteY2" fmla="*/ 161950 h 728499"/>
              <a:gd name="connsiteX3" fmla="*/ 124158 w 9131334"/>
              <a:gd name="connsiteY3" fmla="*/ 175776 h 728499"/>
              <a:gd name="connsiteX4" fmla="*/ 122939 w 9131334"/>
              <a:gd name="connsiteY4" fmla="*/ 21849 h 728499"/>
              <a:gd name="connsiteX5" fmla="*/ 444036 w 9131334"/>
              <a:gd name="connsiteY5" fmla="*/ 284650 h 728499"/>
              <a:gd name="connsiteX6" fmla="*/ 1250548 w 9131334"/>
              <a:gd name="connsiteY6" fmla="*/ 543016 h 728499"/>
              <a:gd name="connsiteX7" fmla="*/ 2438899 w 9131334"/>
              <a:gd name="connsiteY7" fmla="*/ 678190 h 728499"/>
              <a:gd name="connsiteX8" fmla="*/ 4121391 w 9131334"/>
              <a:gd name="connsiteY8" fmla="*/ 312593 h 728499"/>
              <a:gd name="connsiteX9" fmla="*/ 5326840 w 9131334"/>
              <a:gd name="connsiteY9" fmla="*/ 87803 h 728499"/>
              <a:gd name="connsiteX10" fmla="*/ 6186342 w 9131334"/>
              <a:gd name="connsiteY10" fmla="*/ 18812 h 728499"/>
              <a:gd name="connsiteX11" fmla="*/ 6790541 w 9131334"/>
              <a:gd name="connsiteY11" fmla="*/ 0 h 728499"/>
              <a:gd name="connsiteX12" fmla="*/ 7354360 w 9131334"/>
              <a:gd name="connsiteY12" fmla="*/ 1794 h 728499"/>
              <a:gd name="connsiteX13" fmla="*/ 7978401 w 9131334"/>
              <a:gd name="connsiteY13" fmla="*/ 28218 h 728499"/>
              <a:gd name="connsiteX14" fmla="*/ 9131334 w 9131334"/>
              <a:gd name="connsiteY14" fmla="*/ 151514 h 728499"/>
              <a:gd name="connsiteX15" fmla="*/ 9131258 w 9131334"/>
              <a:gd name="connsiteY15" fmla="*/ 408860 h 728499"/>
              <a:gd name="connsiteX16" fmla="*/ 8769453 w 9131334"/>
              <a:gd name="connsiteY16" fmla="*/ 348399 h 728499"/>
              <a:gd name="connsiteX17" fmla="*/ 8140088 w 9131334"/>
              <a:gd name="connsiteY17" fmla="*/ 262991 h 728499"/>
              <a:gd name="connsiteX18" fmla="*/ 7575577 w 9131334"/>
              <a:gd name="connsiteY18" fmla="*/ 201131 h 728499"/>
              <a:gd name="connsiteX19" fmla="*/ 7595873 w 9131334"/>
              <a:gd name="connsiteY19" fmla="*/ 209489 h 728499"/>
              <a:gd name="connsiteX20" fmla="*/ 6858782 w 9131334"/>
              <a:gd name="connsiteY20" fmla="*/ 160864 h 728499"/>
              <a:gd name="connsiteX21" fmla="*/ 6020675 w 9131334"/>
              <a:gd name="connsiteY21" fmla="*/ 165909 h 728499"/>
              <a:gd name="connsiteX22" fmla="*/ 5159091 w 9131334"/>
              <a:gd name="connsiteY22" fmla="*/ 221864 h 728499"/>
              <a:gd name="connsiteX23" fmla="*/ 4509158 w 9131334"/>
              <a:gd name="connsiteY23" fmla="*/ 316704 h 728499"/>
              <a:gd name="connsiteX24" fmla="*/ 3901202 w 9131334"/>
              <a:gd name="connsiteY24" fmla="*/ 433377 h 728499"/>
              <a:gd name="connsiteX25" fmla="*/ 3084755 w 9131334"/>
              <a:gd name="connsiteY25" fmla="*/ 621851 h 728499"/>
              <a:gd name="connsiteX26" fmla="*/ 2289060 w 9131334"/>
              <a:gd name="connsiteY26" fmla="*/ 717937 h 728499"/>
              <a:gd name="connsiteX27" fmla="*/ 1750563 w 9131334"/>
              <a:gd name="connsiteY27" fmla="*/ 685223 h 728499"/>
              <a:gd name="connsiteX28" fmla="*/ 1107286 w 9131334"/>
              <a:gd name="connsiteY28" fmla="*/ 564903 h 728499"/>
              <a:gd name="connsiteX0" fmla="*/ 1081370 w 9105418"/>
              <a:gd name="connsiteY0" fmla="*/ 590553 h 754149"/>
              <a:gd name="connsiteX1" fmla="*/ 364815 w 9105418"/>
              <a:gd name="connsiteY1" fmla="*/ 386327 h 754149"/>
              <a:gd name="connsiteX2" fmla="*/ 99080 w 9105418"/>
              <a:gd name="connsiteY2" fmla="*/ 187600 h 754149"/>
              <a:gd name="connsiteX3" fmla="*/ 98242 w 9105418"/>
              <a:gd name="connsiteY3" fmla="*/ 201426 h 754149"/>
              <a:gd name="connsiteX4" fmla="*/ 97023 w 9105418"/>
              <a:gd name="connsiteY4" fmla="*/ 47499 h 754149"/>
              <a:gd name="connsiteX5" fmla="*/ 444036 w 9105418"/>
              <a:gd name="connsiteY5" fmla="*/ 230045 h 754149"/>
              <a:gd name="connsiteX6" fmla="*/ 1224632 w 9105418"/>
              <a:gd name="connsiteY6" fmla="*/ 568666 h 754149"/>
              <a:gd name="connsiteX7" fmla="*/ 2412983 w 9105418"/>
              <a:gd name="connsiteY7" fmla="*/ 703840 h 754149"/>
              <a:gd name="connsiteX8" fmla="*/ 4095475 w 9105418"/>
              <a:gd name="connsiteY8" fmla="*/ 338243 h 754149"/>
              <a:gd name="connsiteX9" fmla="*/ 5300924 w 9105418"/>
              <a:gd name="connsiteY9" fmla="*/ 113453 h 754149"/>
              <a:gd name="connsiteX10" fmla="*/ 6160426 w 9105418"/>
              <a:gd name="connsiteY10" fmla="*/ 44462 h 754149"/>
              <a:gd name="connsiteX11" fmla="*/ 6764625 w 9105418"/>
              <a:gd name="connsiteY11" fmla="*/ 25650 h 754149"/>
              <a:gd name="connsiteX12" fmla="*/ 7328444 w 9105418"/>
              <a:gd name="connsiteY12" fmla="*/ 27444 h 754149"/>
              <a:gd name="connsiteX13" fmla="*/ 7952485 w 9105418"/>
              <a:gd name="connsiteY13" fmla="*/ 53868 h 754149"/>
              <a:gd name="connsiteX14" fmla="*/ 9105418 w 9105418"/>
              <a:gd name="connsiteY14" fmla="*/ 177164 h 754149"/>
              <a:gd name="connsiteX15" fmla="*/ 9105342 w 9105418"/>
              <a:gd name="connsiteY15" fmla="*/ 434510 h 754149"/>
              <a:gd name="connsiteX16" fmla="*/ 8743537 w 9105418"/>
              <a:gd name="connsiteY16" fmla="*/ 374049 h 754149"/>
              <a:gd name="connsiteX17" fmla="*/ 8114172 w 9105418"/>
              <a:gd name="connsiteY17" fmla="*/ 288641 h 754149"/>
              <a:gd name="connsiteX18" fmla="*/ 7549661 w 9105418"/>
              <a:gd name="connsiteY18" fmla="*/ 226781 h 754149"/>
              <a:gd name="connsiteX19" fmla="*/ 7569957 w 9105418"/>
              <a:gd name="connsiteY19" fmla="*/ 235139 h 754149"/>
              <a:gd name="connsiteX20" fmla="*/ 6832866 w 9105418"/>
              <a:gd name="connsiteY20" fmla="*/ 186514 h 754149"/>
              <a:gd name="connsiteX21" fmla="*/ 5994759 w 9105418"/>
              <a:gd name="connsiteY21" fmla="*/ 191559 h 754149"/>
              <a:gd name="connsiteX22" fmla="*/ 5133175 w 9105418"/>
              <a:gd name="connsiteY22" fmla="*/ 247514 h 754149"/>
              <a:gd name="connsiteX23" fmla="*/ 4483242 w 9105418"/>
              <a:gd name="connsiteY23" fmla="*/ 342354 h 754149"/>
              <a:gd name="connsiteX24" fmla="*/ 3875286 w 9105418"/>
              <a:gd name="connsiteY24" fmla="*/ 459027 h 754149"/>
              <a:gd name="connsiteX25" fmla="*/ 3058839 w 9105418"/>
              <a:gd name="connsiteY25" fmla="*/ 647501 h 754149"/>
              <a:gd name="connsiteX26" fmla="*/ 2263144 w 9105418"/>
              <a:gd name="connsiteY26" fmla="*/ 743587 h 754149"/>
              <a:gd name="connsiteX27" fmla="*/ 1724647 w 9105418"/>
              <a:gd name="connsiteY27" fmla="*/ 710873 h 754149"/>
              <a:gd name="connsiteX28" fmla="*/ 1081370 w 9105418"/>
              <a:gd name="connsiteY28" fmla="*/ 590553 h 75414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857982 w 9079502"/>
              <a:gd name="connsiteY6" fmla="*/ 456938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16290 w 9079502"/>
              <a:gd name="connsiteY6" fmla="*/ 477001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5613 h 1212470"/>
              <a:gd name="connsiteX1" fmla="*/ 338899 w 9079502"/>
              <a:gd name="connsiteY1" fmla="*/ 361387 h 1212470"/>
              <a:gd name="connsiteX2" fmla="*/ 73164 w 9079502"/>
              <a:gd name="connsiteY2" fmla="*/ 162660 h 1212470"/>
              <a:gd name="connsiteX3" fmla="*/ 72326 w 9079502"/>
              <a:gd name="connsiteY3" fmla="*/ 176486 h 1212470"/>
              <a:gd name="connsiteX4" fmla="*/ 74055 w 9079502"/>
              <a:gd name="connsiteY4" fmla="*/ 1186815 h 1212470"/>
              <a:gd name="connsiteX5" fmla="*/ 71107 w 9079502"/>
              <a:gd name="connsiteY5" fmla="*/ 22559 h 1212470"/>
              <a:gd name="connsiteX6" fmla="*/ 444036 w 9079502"/>
              <a:gd name="connsiteY6" fmla="*/ 305425 h 1212470"/>
              <a:gd name="connsiteX7" fmla="*/ 942205 w 9079502"/>
              <a:gd name="connsiteY7" fmla="*/ 471022 h 1212470"/>
              <a:gd name="connsiteX8" fmla="*/ 1263503 w 9079502"/>
              <a:gd name="connsiteY8" fmla="*/ 557102 h 1212470"/>
              <a:gd name="connsiteX9" fmla="*/ 2387067 w 9079502"/>
              <a:gd name="connsiteY9" fmla="*/ 678900 h 1212470"/>
              <a:gd name="connsiteX10" fmla="*/ 4069559 w 9079502"/>
              <a:gd name="connsiteY10" fmla="*/ 313303 h 1212470"/>
              <a:gd name="connsiteX11" fmla="*/ 5275008 w 9079502"/>
              <a:gd name="connsiteY11" fmla="*/ 88513 h 1212470"/>
              <a:gd name="connsiteX12" fmla="*/ 6134510 w 9079502"/>
              <a:gd name="connsiteY12" fmla="*/ 19522 h 1212470"/>
              <a:gd name="connsiteX13" fmla="*/ 6738709 w 9079502"/>
              <a:gd name="connsiteY13" fmla="*/ 710 h 1212470"/>
              <a:gd name="connsiteX14" fmla="*/ 7302528 w 9079502"/>
              <a:gd name="connsiteY14" fmla="*/ 2504 h 1212470"/>
              <a:gd name="connsiteX15" fmla="*/ 7926569 w 9079502"/>
              <a:gd name="connsiteY15" fmla="*/ 28928 h 1212470"/>
              <a:gd name="connsiteX16" fmla="*/ 9079502 w 9079502"/>
              <a:gd name="connsiteY16" fmla="*/ 152224 h 1212470"/>
              <a:gd name="connsiteX17" fmla="*/ 9079426 w 9079502"/>
              <a:gd name="connsiteY17" fmla="*/ 409570 h 1212470"/>
              <a:gd name="connsiteX18" fmla="*/ 8717621 w 9079502"/>
              <a:gd name="connsiteY18" fmla="*/ 349109 h 1212470"/>
              <a:gd name="connsiteX19" fmla="*/ 8088256 w 9079502"/>
              <a:gd name="connsiteY19" fmla="*/ 263701 h 1212470"/>
              <a:gd name="connsiteX20" fmla="*/ 7523745 w 9079502"/>
              <a:gd name="connsiteY20" fmla="*/ 201841 h 1212470"/>
              <a:gd name="connsiteX21" fmla="*/ 7544041 w 9079502"/>
              <a:gd name="connsiteY21" fmla="*/ 210199 h 1212470"/>
              <a:gd name="connsiteX22" fmla="*/ 6806950 w 9079502"/>
              <a:gd name="connsiteY22" fmla="*/ 161574 h 1212470"/>
              <a:gd name="connsiteX23" fmla="*/ 5968843 w 9079502"/>
              <a:gd name="connsiteY23" fmla="*/ 166619 h 1212470"/>
              <a:gd name="connsiteX24" fmla="*/ 5107259 w 9079502"/>
              <a:gd name="connsiteY24" fmla="*/ 222574 h 1212470"/>
              <a:gd name="connsiteX25" fmla="*/ 4457326 w 9079502"/>
              <a:gd name="connsiteY25" fmla="*/ 317414 h 1212470"/>
              <a:gd name="connsiteX26" fmla="*/ 3849370 w 9079502"/>
              <a:gd name="connsiteY26" fmla="*/ 434087 h 1212470"/>
              <a:gd name="connsiteX27" fmla="*/ 3032923 w 9079502"/>
              <a:gd name="connsiteY27" fmla="*/ 622561 h 1212470"/>
              <a:gd name="connsiteX28" fmla="*/ 2237228 w 9079502"/>
              <a:gd name="connsiteY28" fmla="*/ 718647 h 1212470"/>
              <a:gd name="connsiteX29" fmla="*/ 1698731 w 9079502"/>
              <a:gd name="connsiteY29" fmla="*/ 685933 h 1212470"/>
              <a:gd name="connsiteX30" fmla="*/ 1055454 w 9079502"/>
              <a:gd name="connsiteY30" fmla="*/ 565613 h 1212470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611510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163895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275516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21849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182358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48919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115246 w 9007024"/>
              <a:gd name="connsiteY3" fmla="*/ 122168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62296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774477 w 9007024"/>
              <a:gd name="connsiteY8" fmla="*/ 570632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826307 w 9007024"/>
              <a:gd name="connsiteY8" fmla="*/ 604071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770273 w 9007024"/>
              <a:gd name="connsiteY7" fmla="*/ 670949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78564 h 742160"/>
              <a:gd name="connsiteX1" fmla="*/ 266421 w 9007024"/>
              <a:gd name="connsiteY1" fmla="*/ 374338 h 742160"/>
              <a:gd name="connsiteX2" fmla="*/ 686 w 9007024"/>
              <a:gd name="connsiteY2" fmla="*/ 287232 h 742160"/>
              <a:gd name="connsiteX3" fmla="*/ 270736 w 9007024"/>
              <a:gd name="connsiteY3" fmla="*/ 0 h 742160"/>
              <a:gd name="connsiteX4" fmla="*/ 371558 w 9007024"/>
              <a:gd name="connsiteY4" fmla="*/ 318376 h 742160"/>
              <a:gd name="connsiteX5" fmla="*/ 869727 w 9007024"/>
              <a:gd name="connsiteY5" fmla="*/ 483973 h 742160"/>
              <a:gd name="connsiteX6" fmla="*/ 1191025 w 9007024"/>
              <a:gd name="connsiteY6" fmla="*/ 570053 h 742160"/>
              <a:gd name="connsiteX7" fmla="*/ 1841539 w 9007024"/>
              <a:gd name="connsiteY7" fmla="*/ 671234 h 742160"/>
              <a:gd name="connsiteX8" fmla="*/ 2301631 w 9007024"/>
              <a:gd name="connsiteY8" fmla="*/ 685163 h 742160"/>
              <a:gd name="connsiteX9" fmla="*/ 2968839 w 9007024"/>
              <a:gd name="connsiteY9" fmla="*/ 584293 h 742160"/>
              <a:gd name="connsiteX10" fmla="*/ 3997081 w 9007024"/>
              <a:gd name="connsiteY10" fmla="*/ 326254 h 742160"/>
              <a:gd name="connsiteX11" fmla="*/ 5202530 w 9007024"/>
              <a:gd name="connsiteY11" fmla="*/ 101464 h 742160"/>
              <a:gd name="connsiteX12" fmla="*/ 6062032 w 9007024"/>
              <a:gd name="connsiteY12" fmla="*/ 32473 h 742160"/>
              <a:gd name="connsiteX13" fmla="*/ 6666231 w 9007024"/>
              <a:gd name="connsiteY13" fmla="*/ 13661 h 742160"/>
              <a:gd name="connsiteX14" fmla="*/ 7230050 w 9007024"/>
              <a:gd name="connsiteY14" fmla="*/ 15455 h 742160"/>
              <a:gd name="connsiteX15" fmla="*/ 7854091 w 9007024"/>
              <a:gd name="connsiteY15" fmla="*/ 41879 h 742160"/>
              <a:gd name="connsiteX16" fmla="*/ 9007024 w 9007024"/>
              <a:gd name="connsiteY16" fmla="*/ 165175 h 742160"/>
              <a:gd name="connsiteX17" fmla="*/ 9006948 w 9007024"/>
              <a:gd name="connsiteY17" fmla="*/ 422521 h 742160"/>
              <a:gd name="connsiteX18" fmla="*/ 8645143 w 9007024"/>
              <a:gd name="connsiteY18" fmla="*/ 362060 h 742160"/>
              <a:gd name="connsiteX19" fmla="*/ 8015778 w 9007024"/>
              <a:gd name="connsiteY19" fmla="*/ 276652 h 742160"/>
              <a:gd name="connsiteX20" fmla="*/ 7451267 w 9007024"/>
              <a:gd name="connsiteY20" fmla="*/ 214792 h 742160"/>
              <a:gd name="connsiteX21" fmla="*/ 7471563 w 9007024"/>
              <a:gd name="connsiteY21" fmla="*/ 223150 h 742160"/>
              <a:gd name="connsiteX22" fmla="*/ 6734472 w 9007024"/>
              <a:gd name="connsiteY22" fmla="*/ 174525 h 742160"/>
              <a:gd name="connsiteX23" fmla="*/ 5896365 w 9007024"/>
              <a:gd name="connsiteY23" fmla="*/ 179570 h 742160"/>
              <a:gd name="connsiteX24" fmla="*/ 5034781 w 9007024"/>
              <a:gd name="connsiteY24" fmla="*/ 235525 h 742160"/>
              <a:gd name="connsiteX25" fmla="*/ 4384848 w 9007024"/>
              <a:gd name="connsiteY25" fmla="*/ 330365 h 742160"/>
              <a:gd name="connsiteX26" fmla="*/ 3776892 w 9007024"/>
              <a:gd name="connsiteY26" fmla="*/ 447038 h 742160"/>
              <a:gd name="connsiteX27" fmla="*/ 2960445 w 9007024"/>
              <a:gd name="connsiteY27" fmla="*/ 635512 h 742160"/>
              <a:gd name="connsiteX28" fmla="*/ 2164750 w 9007024"/>
              <a:gd name="connsiteY28" fmla="*/ 731598 h 742160"/>
              <a:gd name="connsiteX29" fmla="*/ 1626253 w 9007024"/>
              <a:gd name="connsiteY29" fmla="*/ 698884 h 742160"/>
              <a:gd name="connsiteX30" fmla="*/ 982976 w 9007024"/>
              <a:gd name="connsiteY30" fmla="*/ 578564 h 742160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4108696 w 9008396"/>
              <a:gd name="connsiteY10" fmla="*/ 285650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74100 h 737696"/>
              <a:gd name="connsiteX1" fmla="*/ 267793 w 9008396"/>
              <a:gd name="connsiteY1" fmla="*/ 369874 h 737696"/>
              <a:gd name="connsiteX2" fmla="*/ 2058 w 9008396"/>
              <a:gd name="connsiteY2" fmla="*/ 282768 h 737696"/>
              <a:gd name="connsiteX3" fmla="*/ 0 w 9008396"/>
              <a:gd name="connsiteY3" fmla="*/ 169420 h 737696"/>
              <a:gd name="connsiteX4" fmla="*/ 372930 w 9008396"/>
              <a:gd name="connsiteY4" fmla="*/ 313912 h 737696"/>
              <a:gd name="connsiteX5" fmla="*/ 871099 w 9008396"/>
              <a:gd name="connsiteY5" fmla="*/ 479509 h 737696"/>
              <a:gd name="connsiteX6" fmla="*/ 1192397 w 9008396"/>
              <a:gd name="connsiteY6" fmla="*/ 565589 h 737696"/>
              <a:gd name="connsiteX7" fmla="*/ 1842911 w 9008396"/>
              <a:gd name="connsiteY7" fmla="*/ 666770 h 737696"/>
              <a:gd name="connsiteX8" fmla="*/ 2303003 w 9008396"/>
              <a:gd name="connsiteY8" fmla="*/ 680699 h 737696"/>
              <a:gd name="connsiteX9" fmla="*/ 2970211 w 9008396"/>
              <a:gd name="connsiteY9" fmla="*/ 579829 h 737696"/>
              <a:gd name="connsiteX10" fmla="*/ 4108696 w 9008396"/>
              <a:gd name="connsiteY10" fmla="*/ 294847 h 737696"/>
              <a:gd name="connsiteX11" fmla="*/ 5203902 w 9008396"/>
              <a:gd name="connsiteY11" fmla="*/ 97000 h 737696"/>
              <a:gd name="connsiteX12" fmla="*/ 6108755 w 9008396"/>
              <a:gd name="connsiteY12" fmla="*/ 14633 h 737696"/>
              <a:gd name="connsiteX13" fmla="*/ 6667603 w 9008396"/>
              <a:gd name="connsiteY13" fmla="*/ 9197 h 737696"/>
              <a:gd name="connsiteX14" fmla="*/ 7231422 w 9008396"/>
              <a:gd name="connsiteY14" fmla="*/ 10991 h 737696"/>
              <a:gd name="connsiteX15" fmla="*/ 7855463 w 9008396"/>
              <a:gd name="connsiteY15" fmla="*/ 37415 h 737696"/>
              <a:gd name="connsiteX16" fmla="*/ 9008396 w 9008396"/>
              <a:gd name="connsiteY16" fmla="*/ 160711 h 737696"/>
              <a:gd name="connsiteX17" fmla="*/ 9008320 w 9008396"/>
              <a:gd name="connsiteY17" fmla="*/ 418057 h 737696"/>
              <a:gd name="connsiteX18" fmla="*/ 8646515 w 9008396"/>
              <a:gd name="connsiteY18" fmla="*/ 357596 h 737696"/>
              <a:gd name="connsiteX19" fmla="*/ 8017150 w 9008396"/>
              <a:gd name="connsiteY19" fmla="*/ 272188 h 737696"/>
              <a:gd name="connsiteX20" fmla="*/ 7452639 w 9008396"/>
              <a:gd name="connsiteY20" fmla="*/ 210328 h 737696"/>
              <a:gd name="connsiteX21" fmla="*/ 7472935 w 9008396"/>
              <a:gd name="connsiteY21" fmla="*/ 218686 h 737696"/>
              <a:gd name="connsiteX22" fmla="*/ 6735844 w 9008396"/>
              <a:gd name="connsiteY22" fmla="*/ 170061 h 737696"/>
              <a:gd name="connsiteX23" fmla="*/ 5897737 w 9008396"/>
              <a:gd name="connsiteY23" fmla="*/ 175106 h 737696"/>
              <a:gd name="connsiteX24" fmla="*/ 5036153 w 9008396"/>
              <a:gd name="connsiteY24" fmla="*/ 231061 h 737696"/>
              <a:gd name="connsiteX25" fmla="*/ 4386220 w 9008396"/>
              <a:gd name="connsiteY25" fmla="*/ 325901 h 737696"/>
              <a:gd name="connsiteX26" fmla="*/ 3778264 w 9008396"/>
              <a:gd name="connsiteY26" fmla="*/ 442574 h 737696"/>
              <a:gd name="connsiteX27" fmla="*/ 2961817 w 9008396"/>
              <a:gd name="connsiteY27" fmla="*/ 631048 h 737696"/>
              <a:gd name="connsiteX28" fmla="*/ 2166122 w 9008396"/>
              <a:gd name="connsiteY28" fmla="*/ 727134 h 737696"/>
              <a:gd name="connsiteX29" fmla="*/ 1627625 w 9008396"/>
              <a:gd name="connsiteY29" fmla="*/ 694420 h 737696"/>
              <a:gd name="connsiteX30" fmla="*/ 984348 w 9008396"/>
              <a:gd name="connsiteY30" fmla="*/ 574100 h 737696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627625 w 9008396"/>
              <a:gd name="connsiteY29" fmla="*/ 698598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9504 w 9008396"/>
              <a:gd name="connsiteY29" fmla="*/ 679246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0123 w 9008396"/>
              <a:gd name="connsiteY29" fmla="*/ 691350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834282 w 9008396"/>
              <a:gd name="connsiteY0" fmla="*/ 551664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834282 w 9008396"/>
              <a:gd name="connsiteY29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372930 w 9008396"/>
              <a:gd name="connsiteY3" fmla="*/ 318090 h 731312"/>
              <a:gd name="connsiteX4" fmla="*/ 871099 w 9008396"/>
              <a:gd name="connsiteY4" fmla="*/ 483687 h 731312"/>
              <a:gd name="connsiteX5" fmla="*/ 1192397 w 9008396"/>
              <a:gd name="connsiteY5" fmla="*/ 569767 h 731312"/>
              <a:gd name="connsiteX6" fmla="*/ 1842911 w 9008396"/>
              <a:gd name="connsiteY6" fmla="*/ 670948 h 731312"/>
              <a:gd name="connsiteX7" fmla="*/ 2303003 w 9008396"/>
              <a:gd name="connsiteY7" fmla="*/ 684877 h 731312"/>
              <a:gd name="connsiteX8" fmla="*/ 2970211 w 9008396"/>
              <a:gd name="connsiteY8" fmla="*/ 584007 h 731312"/>
              <a:gd name="connsiteX9" fmla="*/ 4108696 w 9008396"/>
              <a:gd name="connsiteY9" fmla="*/ 299025 h 731312"/>
              <a:gd name="connsiteX10" fmla="*/ 5203902 w 9008396"/>
              <a:gd name="connsiteY10" fmla="*/ 101178 h 731312"/>
              <a:gd name="connsiteX11" fmla="*/ 6108755 w 9008396"/>
              <a:gd name="connsiteY11" fmla="*/ 18811 h 731312"/>
              <a:gd name="connsiteX12" fmla="*/ 6706475 w 9008396"/>
              <a:gd name="connsiteY12" fmla="*/ 0 h 731312"/>
              <a:gd name="connsiteX13" fmla="*/ 7231422 w 9008396"/>
              <a:gd name="connsiteY13" fmla="*/ 15169 h 731312"/>
              <a:gd name="connsiteX14" fmla="*/ 7855463 w 9008396"/>
              <a:gd name="connsiteY14" fmla="*/ 41593 h 731312"/>
              <a:gd name="connsiteX15" fmla="*/ 9008396 w 9008396"/>
              <a:gd name="connsiteY15" fmla="*/ 164889 h 731312"/>
              <a:gd name="connsiteX16" fmla="*/ 9008320 w 9008396"/>
              <a:gd name="connsiteY16" fmla="*/ 422235 h 731312"/>
              <a:gd name="connsiteX17" fmla="*/ 8646515 w 9008396"/>
              <a:gd name="connsiteY17" fmla="*/ 361774 h 731312"/>
              <a:gd name="connsiteX18" fmla="*/ 8017150 w 9008396"/>
              <a:gd name="connsiteY18" fmla="*/ 276366 h 731312"/>
              <a:gd name="connsiteX19" fmla="*/ 7452639 w 9008396"/>
              <a:gd name="connsiteY19" fmla="*/ 214506 h 731312"/>
              <a:gd name="connsiteX20" fmla="*/ 7472935 w 9008396"/>
              <a:gd name="connsiteY20" fmla="*/ 222864 h 731312"/>
              <a:gd name="connsiteX21" fmla="*/ 6735844 w 9008396"/>
              <a:gd name="connsiteY21" fmla="*/ 174239 h 731312"/>
              <a:gd name="connsiteX22" fmla="*/ 5897737 w 9008396"/>
              <a:gd name="connsiteY22" fmla="*/ 179284 h 731312"/>
              <a:gd name="connsiteX23" fmla="*/ 5036153 w 9008396"/>
              <a:gd name="connsiteY23" fmla="*/ 235239 h 731312"/>
              <a:gd name="connsiteX24" fmla="*/ 4386220 w 9008396"/>
              <a:gd name="connsiteY24" fmla="*/ 330079 h 731312"/>
              <a:gd name="connsiteX25" fmla="*/ 3778264 w 9008396"/>
              <a:gd name="connsiteY25" fmla="*/ 446752 h 731312"/>
              <a:gd name="connsiteX26" fmla="*/ 2961817 w 9008396"/>
              <a:gd name="connsiteY26" fmla="*/ 635226 h 731312"/>
              <a:gd name="connsiteX27" fmla="*/ 2166122 w 9008396"/>
              <a:gd name="connsiteY27" fmla="*/ 731312 h 731312"/>
              <a:gd name="connsiteX28" fmla="*/ 834282 w 9008396"/>
              <a:gd name="connsiteY28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24" fmla="*/ 7542693 w 9008396"/>
              <a:gd name="connsiteY24" fmla="*/ 307467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372493 h 880941"/>
              <a:gd name="connsiteX1" fmla="*/ 5897737 w 9008396"/>
              <a:gd name="connsiteY1" fmla="*/ 328913 h 880941"/>
              <a:gd name="connsiteX2" fmla="*/ 4386220 w 9008396"/>
              <a:gd name="connsiteY2" fmla="*/ 479708 h 880941"/>
              <a:gd name="connsiteX3" fmla="*/ 2961817 w 9008396"/>
              <a:gd name="connsiteY3" fmla="*/ 784855 h 880941"/>
              <a:gd name="connsiteX4" fmla="*/ 2166122 w 9008396"/>
              <a:gd name="connsiteY4" fmla="*/ 880941 h 880941"/>
              <a:gd name="connsiteX5" fmla="*/ 949221 w 9008396"/>
              <a:gd name="connsiteY5" fmla="*/ 725517 h 880941"/>
              <a:gd name="connsiteX6" fmla="*/ 2058 w 9008396"/>
              <a:gd name="connsiteY6" fmla="*/ 436575 h 880941"/>
              <a:gd name="connsiteX7" fmla="*/ 0 w 9008396"/>
              <a:gd name="connsiteY7" fmla="*/ 318386 h 880941"/>
              <a:gd name="connsiteX8" fmla="*/ 187938 w 9008396"/>
              <a:gd name="connsiteY8" fmla="*/ 52488 h 880941"/>
              <a:gd name="connsiteX9" fmla="*/ 871099 w 9008396"/>
              <a:gd name="connsiteY9" fmla="*/ 633316 h 880941"/>
              <a:gd name="connsiteX10" fmla="*/ 1241646 w 9008396"/>
              <a:gd name="connsiteY10" fmla="*/ 729079 h 880941"/>
              <a:gd name="connsiteX11" fmla="*/ 1842911 w 9008396"/>
              <a:gd name="connsiteY11" fmla="*/ 820577 h 880941"/>
              <a:gd name="connsiteX12" fmla="*/ 2303003 w 9008396"/>
              <a:gd name="connsiteY12" fmla="*/ 834506 h 880941"/>
              <a:gd name="connsiteX13" fmla="*/ 2970211 w 9008396"/>
              <a:gd name="connsiteY13" fmla="*/ 733636 h 880941"/>
              <a:gd name="connsiteX14" fmla="*/ 4108696 w 9008396"/>
              <a:gd name="connsiteY14" fmla="*/ 448654 h 880941"/>
              <a:gd name="connsiteX15" fmla="*/ 5203902 w 9008396"/>
              <a:gd name="connsiteY15" fmla="*/ 250807 h 880941"/>
              <a:gd name="connsiteX16" fmla="*/ 6108755 w 9008396"/>
              <a:gd name="connsiteY16" fmla="*/ 168440 h 880941"/>
              <a:gd name="connsiteX17" fmla="*/ 6706475 w 9008396"/>
              <a:gd name="connsiteY17" fmla="*/ 149629 h 880941"/>
              <a:gd name="connsiteX18" fmla="*/ 7231422 w 9008396"/>
              <a:gd name="connsiteY18" fmla="*/ 164798 h 880941"/>
              <a:gd name="connsiteX19" fmla="*/ 7855463 w 9008396"/>
              <a:gd name="connsiteY19" fmla="*/ 191222 h 880941"/>
              <a:gd name="connsiteX20" fmla="*/ 9008396 w 9008396"/>
              <a:gd name="connsiteY20" fmla="*/ 314518 h 880941"/>
              <a:gd name="connsiteX21" fmla="*/ 9008320 w 9008396"/>
              <a:gd name="connsiteY21" fmla="*/ 571864 h 880941"/>
              <a:gd name="connsiteX22" fmla="*/ 8646515 w 9008396"/>
              <a:gd name="connsiteY22" fmla="*/ 511403 h 880941"/>
              <a:gd name="connsiteX23" fmla="*/ 8017150 w 9008396"/>
              <a:gd name="connsiteY23" fmla="*/ 425995 h 880941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1563 w 9007024"/>
              <a:gd name="connsiteY0" fmla="*/ 280337 h 788785"/>
              <a:gd name="connsiteX1" fmla="*/ 5896365 w 9007024"/>
              <a:gd name="connsiteY1" fmla="*/ 236757 h 788785"/>
              <a:gd name="connsiteX2" fmla="*/ 4384848 w 9007024"/>
              <a:gd name="connsiteY2" fmla="*/ 387552 h 788785"/>
              <a:gd name="connsiteX3" fmla="*/ 2960445 w 9007024"/>
              <a:gd name="connsiteY3" fmla="*/ 692699 h 788785"/>
              <a:gd name="connsiteX4" fmla="*/ 2164750 w 9007024"/>
              <a:gd name="connsiteY4" fmla="*/ 788785 h 788785"/>
              <a:gd name="connsiteX5" fmla="*/ 947849 w 9007024"/>
              <a:gd name="connsiteY5" fmla="*/ 633361 h 788785"/>
              <a:gd name="connsiteX6" fmla="*/ 686 w 9007024"/>
              <a:gd name="connsiteY6" fmla="*/ 344419 h 788785"/>
              <a:gd name="connsiteX7" fmla="*/ 70503 w 9007024"/>
              <a:gd name="connsiteY7" fmla="*/ 0 h 788785"/>
              <a:gd name="connsiteX8" fmla="*/ 869727 w 9007024"/>
              <a:gd name="connsiteY8" fmla="*/ 541160 h 788785"/>
              <a:gd name="connsiteX9" fmla="*/ 1240274 w 9007024"/>
              <a:gd name="connsiteY9" fmla="*/ 636923 h 788785"/>
              <a:gd name="connsiteX10" fmla="*/ 1841539 w 9007024"/>
              <a:gd name="connsiteY10" fmla="*/ 728421 h 788785"/>
              <a:gd name="connsiteX11" fmla="*/ 2301631 w 9007024"/>
              <a:gd name="connsiteY11" fmla="*/ 742350 h 788785"/>
              <a:gd name="connsiteX12" fmla="*/ 2968839 w 9007024"/>
              <a:gd name="connsiteY12" fmla="*/ 641480 h 788785"/>
              <a:gd name="connsiteX13" fmla="*/ 4107324 w 9007024"/>
              <a:gd name="connsiteY13" fmla="*/ 356498 h 788785"/>
              <a:gd name="connsiteX14" fmla="*/ 5202530 w 9007024"/>
              <a:gd name="connsiteY14" fmla="*/ 158651 h 788785"/>
              <a:gd name="connsiteX15" fmla="*/ 6107383 w 9007024"/>
              <a:gd name="connsiteY15" fmla="*/ 76284 h 788785"/>
              <a:gd name="connsiteX16" fmla="*/ 6705103 w 9007024"/>
              <a:gd name="connsiteY16" fmla="*/ 57473 h 788785"/>
              <a:gd name="connsiteX17" fmla="*/ 7230050 w 9007024"/>
              <a:gd name="connsiteY17" fmla="*/ 72642 h 788785"/>
              <a:gd name="connsiteX18" fmla="*/ 7854091 w 9007024"/>
              <a:gd name="connsiteY18" fmla="*/ 99066 h 788785"/>
              <a:gd name="connsiteX19" fmla="*/ 9007024 w 9007024"/>
              <a:gd name="connsiteY19" fmla="*/ 222362 h 788785"/>
              <a:gd name="connsiteX20" fmla="*/ 9006948 w 9007024"/>
              <a:gd name="connsiteY20" fmla="*/ 479708 h 788785"/>
              <a:gd name="connsiteX21" fmla="*/ 8645143 w 9007024"/>
              <a:gd name="connsiteY21" fmla="*/ 419247 h 788785"/>
              <a:gd name="connsiteX22" fmla="*/ 8015778 w 9007024"/>
              <a:gd name="connsiteY22" fmla="*/ 333839 h 788785"/>
              <a:gd name="connsiteX0" fmla="*/ 7521830 w 9057291"/>
              <a:gd name="connsiteY0" fmla="*/ 477545 h 985993"/>
              <a:gd name="connsiteX1" fmla="*/ 5946632 w 9057291"/>
              <a:gd name="connsiteY1" fmla="*/ 433965 h 985993"/>
              <a:gd name="connsiteX2" fmla="*/ 4435115 w 9057291"/>
              <a:gd name="connsiteY2" fmla="*/ 584760 h 985993"/>
              <a:gd name="connsiteX3" fmla="*/ 3010712 w 9057291"/>
              <a:gd name="connsiteY3" fmla="*/ 889907 h 985993"/>
              <a:gd name="connsiteX4" fmla="*/ 2215017 w 9057291"/>
              <a:gd name="connsiteY4" fmla="*/ 985993 h 985993"/>
              <a:gd name="connsiteX5" fmla="*/ 998116 w 9057291"/>
              <a:gd name="connsiteY5" fmla="*/ 830569 h 985993"/>
              <a:gd name="connsiteX6" fmla="*/ 50953 w 9057291"/>
              <a:gd name="connsiteY6" fmla="*/ 541627 h 985993"/>
              <a:gd name="connsiteX7" fmla="*/ 0 w 9057291"/>
              <a:gd name="connsiteY7" fmla="*/ 0 h 985993"/>
              <a:gd name="connsiteX8" fmla="*/ 919994 w 9057291"/>
              <a:gd name="connsiteY8" fmla="*/ 738368 h 985993"/>
              <a:gd name="connsiteX9" fmla="*/ 1290541 w 9057291"/>
              <a:gd name="connsiteY9" fmla="*/ 834131 h 985993"/>
              <a:gd name="connsiteX10" fmla="*/ 1891806 w 9057291"/>
              <a:gd name="connsiteY10" fmla="*/ 925629 h 985993"/>
              <a:gd name="connsiteX11" fmla="*/ 2351898 w 9057291"/>
              <a:gd name="connsiteY11" fmla="*/ 939558 h 985993"/>
              <a:gd name="connsiteX12" fmla="*/ 3019106 w 9057291"/>
              <a:gd name="connsiteY12" fmla="*/ 838688 h 985993"/>
              <a:gd name="connsiteX13" fmla="*/ 4157591 w 9057291"/>
              <a:gd name="connsiteY13" fmla="*/ 553706 h 985993"/>
              <a:gd name="connsiteX14" fmla="*/ 5252797 w 9057291"/>
              <a:gd name="connsiteY14" fmla="*/ 355859 h 985993"/>
              <a:gd name="connsiteX15" fmla="*/ 6157650 w 9057291"/>
              <a:gd name="connsiteY15" fmla="*/ 273492 h 985993"/>
              <a:gd name="connsiteX16" fmla="*/ 6755370 w 9057291"/>
              <a:gd name="connsiteY16" fmla="*/ 254681 h 985993"/>
              <a:gd name="connsiteX17" fmla="*/ 7280317 w 9057291"/>
              <a:gd name="connsiteY17" fmla="*/ 269850 h 985993"/>
              <a:gd name="connsiteX18" fmla="*/ 7904358 w 9057291"/>
              <a:gd name="connsiteY18" fmla="*/ 296274 h 985993"/>
              <a:gd name="connsiteX19" fmla="*/ 9057291 w 9057291"/>
              <a:gd name="connsiteY19" fmla="*/ 419570 h 985993"/>
              <a:gd name="connsiteX20" fmla="*/ 9057215 w 9057291"/>
              <a:gd name="connsiteY20" fmla="*/ 676916 h 985993"/>
              <a:gd name="connsiteX21" fmla="*/ 8695410 w 9057291"/>
              <a:gd name="connsiteY21" fmla="*/ 616455 h 985993"/>
              <a:gd name="connsiteX22" fmla="*/ 8066045 w 9057291"/>
              <a:gd name="connsiteY22" fmla="*/ 531047 h 985993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14251 w 9020589"/>
              <a:gd name="connsiteY6" fmla="*/ 286946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7233 w 9020589"/>
              <a:gd name="connsiteY6" fmla="*/ 280866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599 w 9021060"/>
              <a:gd name="connsiteY0" fmla="*/ 222864 h 731312"/>
              <a:gd name="connsiteX1" fmla="*/ 5910401 w 9021060"/>
              <a:gd name="connsiteY1" fmla="*/ 179284 h 731312"/>
              <a:gd name="connsiteX2" fmla="*/ 4398884 w 9021060"/>
              <a:gd name="connsiteY2" fmla="*/ 330079 h 731312"/>
              <a:gd name="connsiteX3" fmla="*/ 2974481 w 9021060"/>
              <a:gd name="connsiteY3" fmla="*/ 635226 h 731312"/>
              <a:gd name="connsiteX4" fmla="*/ 2178786 w 9021060"/>
              <a:gd name="connsiteY4" fmla="*/ 731312 h 731312"/>
              <a:gd name="connsiteX5" fmla="*/ 961885 w 9021060"/>
              <a:gd name="connsiteY5" fmla="*/ 575888 h 731312"/>
              <a:gd name="connsiteX6" fmla="*/ 686 w 9021060"/>
              <a:gd name="connsiteY6" fmla="*/ 274786 h 731312"/>
              <a:gd name="connsiteX7" fmla="*/ 471 w 9021060"/>
              <a:gd name="connsiteY7" fmla="*/ 178374 h 731312"/>
              <a:gd name="connsiteX8" fmla="*/ 883763 w 9021060"/>
              <a:gd name="connsiteY8" fmla="*/ 483687 h 731312"/>
              <a:gd name="connsiteX9" fmla="*/ 1254310 w 9021060"/>
              <a:gd name="connsiteY9" fmla="*/ 579450 h 731312"/>
              <a:gd name="connsiteX10" fmla="*/ 1855575 w 9021060"/>
              <a:gd name="connsiteY10" fmla="*/ 670948 h 731312"/>
              <a:gd name="connsiteX11" fmla="*/ 2315667 w 9021060"/>
              <a:gd name="connsiteY11" fmla="*/ 684877 h 731312"/>
              <a:gd name="connsiteX12" fmla="*/ 2982875 w 9021060"/>
              <a:gd name="connsiteY12" fmla="*/ 584007 h 731312"/>
              <a:gd name="connsiteX13" fmla="*/ 4121360 w 9021060"/>
              <a:gd name="connsiteY13" fmla="*/ 299025 h 731312"/>
              <a:gd name="connsiteX14" fmla="*/ 5216566 w 9021060"/>
              <a:gd name="connsiteY14" fmla="*/ 101178 h 731312"/>
              <a:gd name="connsiteX15" fmla="*/ 6121419 w 9021060"/>
              <a:gd name="connsiteY15" fmla="*/ 18811 h 731312"/>
              <a:gd name="connsiteX16" fmla="*/ 6719139 w 9021060"/>
              <a:gd name="connsiteY16" fmla="*/ 0 h 731312"/>
              <a:gd name="connsiteX17" fmla="*/ 7244086 w 9021060"/>
              <a:gd name="connsiteY17" fmla="*/ 15169 h 731312"/>
              <a:gd name="connsiteX18" fmla="*/ 7868127 w 9021060"/>
              <a:gd name="connsiteY18" fmla="*/ 41593 h 731312"/>
              <a:gd name="connsiteX19" fmla="*/ 9021060 w 9021060"/>
              <a:gd name="connsiteY19" fmla="*/ 164889 h 731312"/>
              <a:gd name="connsiteX20" fmla="*/ 9020984 w 9021060"/>
              <a:gd name="connsiteY20" fmla="*/ 422235 h 731312"/>
              <a:gd name="connsiteX21" fmla="*/ 8659179 w 9021060"/>
              <a:gd name="connsiteY21" fmla="*/ 361774 h 731312"/>
              <a:gd name="connsiteX22" fmla="*/ 8029814 w 9021060"/>
              <a:gd name="connsiteY22" fmla="*/ 276366 h 731312"/>
              <a:gd name="connsiteX0" fmla="*/ 7490924 w 9026385"/>
              <a:gd name="connsiteY0" fmla="*/ 222864 h 731312"/>
              <a:gd name="connsiteX1" fmla="*/ 5915726 w 9026385"/>
              <a:gd name="connsiteY1" fmla="*/ 179284 h 731312"/>
              <a:gd name="connsiteX2" fmla="*/ 4404209 w 9026385"/>
              <a:gd name="connsiteY2" fmla="*/ 330079 h 731312"/>
              <a:gd name="connsiteX3" fmla="*/ 2979806 w 9026385"/>
              <a:gd name="connsiteY3" fmla="*/ 635226 h 731312"/>
              <a:gd name="connsiteX4" fmla="*/ 2184111 w 9026385"/>
              <a:gd name="connsiteY4" fmla="*/ 731312 h 731312"/>
              <a:gd name="connsiteX5" fmla="*/ 967210 w 9026385"/>
              <a:gd name="connsiteY5" fmla="*/ 575888 h 731312"/>
              <a:gd name="connsiteX6" fmla="*/ 686 w 9026385"/>
              <a:gd name="connsiteY6" fmla="*/ 288695 h 731312"/>
              <a:gd name="connsiteX7" fmla="*/ 5796 w 9026385"/>
              <a:gd name="connsiteY7" fmla="*/ 178374 h 731312"/>
              <a:gd name="connsiteX8" fmla="*/ 889088 w 9026385"/>
              <a:gd name="connsiteY8" fmla="*/ 483687 h 731312"/>
              <a:gd name="connsiteX9" fmla="*/ 1259635 w 9026385"/>
              <a:gd name="connsiteY9" fmla="*/ 579450 h 731312"/>
              <a:gd name="connsiteX10" fmla="*/ 1860900 w 9026385"/>
              <a:gd name="connsiteY10" fmla="*/ 670948 h 731312"/>
              <a:gd name="connsiteX11" fmla="*/ 2320992 w 9026385"/>
              <a:gd name="connsiteY11" fmla="*/ 684877 h 731312"/>
              <a:gd name="connsiteX12" fmla="*/ 2988200 w 9026385"/>
              <a:gd name="connsiteY12" fmla="*/ 584007 h 731312"/>
              <a:gd name="connsiteX13" fmla="*/ 4126685 w 9026385"/>
              <a:gd name="connsiteY13" fmla="*/ 299025 h 731312"/>
              <a:gd name="connsiteX14" fmla="*/ 5221891 w 9026385"/>
              <a:gd name="connsiteY14" fmla="*/ 101178 h 731312"/>
              <a:gd name="connsiteX15" fmla="*/ 6126744 w 9026385"/>
              <a:gd name="connsiteY15" fmla="*/ 18811 h 731312"/>
              <a:gd name="connsiteX16" fmla="*/ 6724464 w 9026385"/>
              <a:gd name="connsiteY16" fmla="*/ 0 h 731312"/>
              <a:gd name="connsiteX17" fmla="*/ 7249411 w 9026385"/>
              <a:gd name="connsiteY17" fmla="*/ 15169 h 731312"/>
              <a:gd name="connsiteX18" fmla="*/ 7873452 w 9026385"/>
              <a:gd name="connsiteY18" fmla="*/ 41593 h 731312"/>
              <a:gd name="connsiteX19" fmla="*/ 9026385 w 9026385"/>
              <a:gd name="connsiteY19" fmla="*/ 164889 h 731312"/>
              <a:gd name="connsiteX20" fmla="*/ 9026309 w 9026385"/>
              <a:gd name="connsiteY20" fmla="*/ 422235 h 731312"/>
              <a:gd name="connsiteX21" fmla="*/ 8664504 w 9026385"/>
              <a:gd name="connsiteY21" fmla="*/ 361774 h 731312"/>
              <a:gd name="connsiteX22" fmla="*/ 8035139 w 9026385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21837 w 9020589"/>
              <a:gd name="connsiteY6" fmla="*/ 299688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8364 w 9020589"/>
              <a:gd name="connsiteY6" fmla="*/ 294191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31312"/>
              <a:gd name="connsiteX1" fmla="*/ 5909930 w 9020589"/>
              <a:gd name="connsiteY1" fmla="*/ 179284 h 731312"/>
              <a:gd name="connsiteX2" fmla="*/ 4398413 w 9020589"/>
              <a:gd name="connsiteY2" fmla="*/ 330079 h 731312"/>
              <a:gd name="connsiteX3" fmla="*/ 2974010 w 9020589"/>
              <a:gd name="connsiteY3" fmla="*/ 635226 h 731312"/>
              <a:gd name="connsiteX4" fmla="*/ 2178315 w 9020589"/>
              <a:gd name="connsiteY4" fmla="*/ 731312 h 731312"/>
              <a:gd name="connsiteX5" fmla="*/ 961414 w 9020589"/>
              <a:gd name="connsiteY5" fmla="*/ 575888 h 731312"/>
              <a:gd name="connsiteX6" fmla="*/ 8364 w 9020589"/>
              <a:gd name="connsiteY6" fmla="*/ 294191 h 731312"/>
              <a:gd name="connsiteX7" fmla="*/ 0 w 9020589"/>
              <a:gd name="connsiteY7" fmla="*/ 178374 h 731312"/>
              <a:gd name="connsiteX8" fmla="*/ 883292 w 9020589"/>
              <a:gd name="connsiteY8" fmla="*/ 483687 h 731312"/>
              <a:gd name="connsiteX9" fmla="*/ 1253839 w 9020589"/>
              <a:gd name="connsiteY9" fmla="*/ 579450 h 731312"/>
              <a:gd name="connsiteX10" fmla="*/ 1855104 w 9020589"/>
              <a:gd name="connsiteY10" fmla="*/ 670948 h 731312"/>
              <a:gd name="connsiteX11" fmla="*/ 2315196 w 9020589"/>
              <a:gd name="connsiteY11" fmla="*/ 684877 h 731312"/>
              <a:gd name="connsiteX12" fmla="*/ 2982404 w 9020589"/>
              <a:gd name="connsiteY12" fmla="*/ 584007 h 731312"/>
              <a:gd name="connsiteX13" fmla="*/ 4120889 w 9020589"/>
              <a:gd name="connsiteY13" fmla="*/ 299025 h 731312"/>
              <a:gd name="connsiteX14" fmla="*/ 5216095 w 9020589"/>
              <a:gd name="connsiteY14" fmla="*/ 101178 h 731312"/>
              <a:gd name="connsiteX15" fmla="*/ 6120948 w 9020589"/>
              <a:gd name="connsiteY15" fmla="*/ 18811 h 731312"/>
              <a:gd name="connsiteX16" fmla="*/ 6718668 w 9020589"/>
              <a:gd name="connsiteY16" fmla="*/ 0 h 731312"/>
              <a:gd name="connsiteX17" fmla="*/ 7243615 w 9020589"/>
              <a:gd name="connsiteY17" fmla="*/ 15169 h 731312"/>
              <a:gd name="connsiteX18" fmla="*/ 7867656 w 9020589"/>
              <a:gd name="connsiteY18" fmla="*/ 41593 h 731312"/>
              <a:gd name="connsiteX19" fmla="*/ 9020589 w 9020589"/>
              <a:gd name="connsiteY19" fmla="*/ 164889 h 731312"/>
              <a:gd name="connsiteX20" fmla="*/ 9020513 w 9020589"/>
              <a:gd name="connsiteY20" fmla="*/ 422235 h 731312"/>
              <a:gd name="connsiteX21" fmla="*/ 8658708 w 9020589"/>
              <a:gd name="connsiteY21" fmla="*/ 361774 h 731312"/>
              <a:gd name="connsiteX22" fmla="*/ 8029343 w 9020589"/>
              <a:gd name="connsiteY22" fmla="*/ 276366 h 731312"/>
              <a:gd name="connsiteX0" fmla="*/ 7485128 w 9020589"/>
              <a:gd name="connsiteY0" fmla="*/ 222864 h 750671"/>
              <a:gd name="connsiteX1" fmla="*/ 5909930 w 9020589"/>
              <a:gd name="connsiteY1" fmla="*/ 179284 h 750671"/>
              <a:gd name="connsiteX2" fmla="*/ 4398413 w 9020589"/>
              <a:gd name="connsiteY2" fmla="*/ 330079 h 750671"/>
              <a:gd name="connsiteX3" fmla="*/ 2974010 w 9020589"/>
              <a:gd name="connsiteY3" fmla="*/ 635226 h 750671"/>
              <a:gd name="connsiteX4" fmla="*/ 2178315 w 9020589"/>
              <a:gd name="connsiteY4" fmla="*/ 731312 h 750671"/>
              <a:gd name="connsiteX5" fmla="*/ 1188193 w 9020589"/>
              <a:gd name="connsiteY5" fmla="*/ 642681 h 750671"/>
              <a:gd name="connsiteX6" fmla="*/ 8364 w 9020589"/>
              <a:gd name="connsiteY6" fmla="*/ 294191 h 750671"/>
              <a:gd name="connsiteX7" fmla="*/ 0 w 9020589"/>
              <a:gd name="connsiteY7" fmla="*/ 178374 h 750671"/>
              <a:gd name="connsiteX8" fmla="*/ 883292 w 9020589"/>
              <a:gd name="connsiteY8" fmla="*/ 483687 h 750671"/>
              <a:gd name="connsiteX9" fmla="*/ 1253839 w 9020589"/>
              <a:gd name="connsiteY9" fmla="*/ 579450 h 750671"/>
              <a:gd name="connsiteX10" fmla="*/ 1855104 w 9020589"/>
              <a:gd name="connsiteY10" fmla="*/ 670948 h 750671"/>
              <a:gd name="connsiteX11" fmla="*/ 2315196 w 9020589"/>
              <a:gd name="connsiteY11" fmla="*/ 684877 h 750671"/>
              <a:gd name="connsiteX12" fmla="*/ 2982404 w 9020589"/>
              <a:gd name="connsiteY12" fmla="*/ 584007 h 750671"/>
              <a:gd name="connsiteX13" fmla="*/ 4120889 w 9020589"/>
              <a:gd name="connsiteY13" fmla="*/ 299025 h 750671"/>
              <a:gd name="connsiteX14" fmla="*/ 5216095 w 9020589"/>
              <a:gd name="connsiteY14" fmla="*/ 101178 h 750671"/>
              <a:gd name="connsiteX15" fmla="*/ 6120948 w 9020589"/>
              <a:gd name="connsiteY15" fmla="*/ 18811 h 750671"/>
              <a:gd name="connsiteX16" fmla="*/ 6718668 w 9020589"/>
              <a:gd name="connsiteY16" fmla="*/ 0 h 750671"/>
              <a:gd name="connsiteX17" fmla="*/ 7243615 w 9020589"/>
              <a:gd name="connsiteY17" fmla="*/ 15169 h 750671"/>
              <a:gd name="connsiteX18" fmla="*/ 7867656 w 9020589"/>
              <a:gd name="connsiteY18" fmla="*/ 41593 h 750671"/>
              <a:gd name="connsiteX19" fmla="*/ 9020589 w 9020589"/>
              <a:gd name="connsiteY19" fmla="*/ 164889 h 750671"/>
              <a:gd name="connsiteX20" fmla="*/ 9020513 w 9020589"/>
              <a:gd name="connsiteY20" fmla="*/ 422235 h 750671"/>
              <a:gd name="connsiteX21" fmla="*/ 8658708 w 9020589"/>
              <a:gd name="connsiteY21" fmla="*/ 361774 h 750671"/>
              <a:gd name="connsiteX22" fmla="*/ 8029343 w 9020589"/>
              <a:gd name="connsiteY22" fmla="*/ 276366 h 750671"/>
              <a:gd name="connsiteX0" fmla="*/ 7485128 w 9020589"/>
              <a:gd name="connsiteY0" fmla="*/ 222864 h 752087"/>
              <a:gd name="connsiteX1" fmla="*/ 5909930 w 9020589"/>
              <a:gd name="connsiteY1" fmla="*/ 179284 h 752087"/>
              <a:gd name="connsiteX2" fmla="*/ 4398413 w 9020589"/>
              <a:gd name="connsiteY2" fmla="*/ 330079 h 752087"/>
              <a:gd name="connsiteX3" fmla="*/ 2974010 w 9020589"/>
              <a:gd name="connsiteY3" fmla="*/ 635226 h 752087"/>
              <a:gd name="connsiteX4" fmla="*/ 2178315 w 9020589"/>
              <a:gd name="connsiteY4" fmla="*/ 731312 h 752087"/>
              <a:gd name="connsiteX5" fmla="*/ 1188193 w 9020589"/>
              <a:gd name="connsiteY5" fmla="*/ 642681 h 752087"/>
              <a:gd name="connsiteX6" fmla="*/ 8364 w 9020589"/>
              <a:gd name="connsiteY6" fmla="*/ 294191 h 752087"/>
              <a:gd name="connsiteX7" fmla="*/ 0 w 9020589"/>
              <a:gd name="connsiteY7" fmla="*/ 178374 h 752087"/>
              <a:gd name="connsiteX8" fmla="*/ 883292 w 9020589"/>
              <a:gd name="connsiteY8" fmla="*/ 483687 h 752087"/>
              <a:gd name="connsiteX9" fmla="*/ 1253839 w 9020589"/>
              <a:gd name="connsiteY9" fmla="*/ 579450 h 752087"/>
              <a:gd name="connsiteX10" fmla="*/ 1855104 w 9020589"/>
              <a:gd name="connsiteY10" fmla="*/ 670948 h 752087"/>
              <a:gd name="connsiteX11" fmla="*/ 2315196 w 9020589"/>
              <a:gd name="connsiteY11" fmla="*/ 684877 h 752087"/>
              <a:gd name="connsiteX12" fmla="*/ 2982404 w 9020589"/>
              <a:gd name="connsiteY12" fmla="*/ 584007 h 752087"/>
              <a:gd name="connsiteX13" fmla="*/ 4120889 w 9020589"/>
              <a:gd name="connsiteY13" fmla="*/ 299025 h 752087"/>
              <a:gd name="connsiteX14" fmla="*/ 5216095 w 9020589"/>
              <a:gd name="connsiteY14" fmla="*/ 101178 h 752087"/>
              <a:gd name="connsiteX15" fmla="*/ 6120948 w 9020589"/>
              <a:gd name="connsiteY15" fmla="*/ 18811 h 752087"/>
              <a:gd name="connsiteX16" fmla="*/ 6718668 w 9020589"/>
              <a:gd name="connsiteY16" fmla="*/ 0 h 752087"/>
              <a:gd name="connsiteX17" fmla="*/ 7243615 w 9020589"/>
              <a:gd name="connsiteY17" fmla="*/ 15169 h 752087"/>
              <a:gd name="connsiteX18" fmla="*/ 7867656 w 9020589"/>
              <a:gd name="connsiteY18" fmla="*/ 41593 h 752087"/>
              <a:gd name="connsiteX19" fmla="*/ 9020589 w 9020589"/>
              <a:gd name="connsiteY19" fmla="*/ 164889 h 752087"/>
              <a:gd name="connsiteX20" fmla="*/ 9020513 w 9020589"/>
              <a:gd name="connsiteY20" fmla="*/ 422235 h 752087"/>
              <a:gd name="connsiteX21" fmla="*/ 8658708 w 9020589"/>
              <a:gd name="connsiteY21" fmla="*/ 361774 h 752087"/>
              <a:gd name="connsiteX22" fmla="*/ 8029343 w 9020589"/>
              <a:gd name="connsiteY22" fmla="*/ 276366 h 752087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883292 w 9020589"/>
              <a:gd name="connsiteY8" fmla="*/ 483687 h 774656"/>
              <a:gd name="connsiteX9" fmla="*/ 1253839 w 9020589"/>
              <a:gd name="connsiteY9" fmla="*/ 579450 h 774656"/>
              <a:gd name="connsiteX10" fmla="*/ 1855104 w 9020589"/>
              <a:gd name="connsiteY10" fmla="*/ 670948 h 774656"/>
              <a:gd name="connsiteX11" fmla="*/ 2315196 w 9020589"/>
              <a:gd name="connsiteY11" fmla="*/ 684877 h 774656"/>
              <a:gd name="connsiteX12" fmla="*/ 2982404 w 9020589"/>
              <a:gd name="connsiteY12" fmla="*/ 584007 h 774656"/>
              <a:gd name="connsiteX13" fmla="*/ 4120889 w 9020589"/>
              <a:gd name="connsiteY13" fmla="*/ 299025 h 774656"/>
              <a:gd name="connsiteX14" fmla="*/ 5216095 w 9020589"/>
              <a:gd name="connsiteY14" fmla="*/ 101178 h 774656"/>
              <a:gd name="connsiteX15" fmla="*/ 6120948 w 9020589"/>
              <a:gd name="connsiteY15" fmla="*/ 18811 h 774656"/>
              <a:gd name="connsiteX16" fmla="*/ 6718668 w 9020589"/>
              <a:gd name="connsiteY16" fmla="*/ 0 h 774656"/>
              <a:gd name="connsiteX17" fmla="*/ 7243615 w 9020589"/>
              <a:gd name="connsiteY17" fmla="*/ 15169 h 774656"/>
              <a:gd name="connsiteX18" fmla="*/ 7867656 w 9020589"/>
              <a:gd name="connsiteY18" fmla="*/ 41593 h 774656"/>
              <a:gd name="connsiteX19" fmla="*/ 9020589 w 9020589"/>
              <a:gd name="connsiteY19" fmla="*/ 164889 h 774656"/>
              <a:gd name="connsiteX20" fmla="*/ 9020513 w 9020589"/>
              <a:gd name="connsiteY20" fmla="*/ 422235 h 774656"/>
              <a:gd name="connsiteX21" fmla="*/ 8658708 w 9020589"/>
              <a:gd name="connsiteY21" fmla="*/ 361774 h 774656"/>
              <a:gd name="connsiteX22" fmla="*/ 8029343 w 9020589"/>
              <a:gd name="connsiteY22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883292 w 9020589"/>
              <a:gd name="connsiteY8" fmla="*/ 483687 h 774656"/>
              <a:gd name="connsiteX9" fmla="*/ 1253839 w 9020589"/>
              <a:gd name="connsiteY9" fmla="*/ 579450 h 774656"/>
              <a:gd name="connsiteX10" fmla="*/ 1855104 w 9020589"/>
              <a:gd name="connsiteY10" fmla="*/ 670948 h 774656"/>
              <a:gd name="connsiteX11" fmla="*/ 2315196 w 9020589"/>
              <a:gd name="connsiteY11" fmla="*/ 684877 h 774656"/>
              <a:gd name="connsiteX12" fmla="*/ 2982404 w 9020589"/>
              <a:gd name="connsiteY12" fmla="*/ 584007 h 774656"/>
              <a:gd name="connsiteX13" fmla="*/ 4120889 w 9020589"/>
              <a:gd name="connsiteY13" fmla="*/ 299025 h 774656"/>
              <a:gd name="connsiteX14" fmla="*/ 5216095 w 9020589"/>
              <a:gd name="connsiteY14" fmla="*/ 101178 h 774656"/>
              <a:gd name="connsiteX15" fmla="*/ 6120948 w 9020589"/>
              <a:gd name="connsiteY15" fmla="*/ 18811 h 774656"/>
              <a:gd name="connsiteX16" fmla="*/ 6718668 w 9020589"/>
              <a:gd name="connsiteY16" fmla="*/ 0 h 774656"/>
              <a:gd name="connsiteX17" fmla="*/ 7243615 w 9020589"/>
              <a:gd name="connsiteY17" fmla="*/ 15169 h 774656"/>
              <a:gd name="connsiteX18" fmla="*/ 7867656 w 9020589"/>
              <a:gd name="connsiteY18" fmla="*/ 41593 h 774656"/>
              <a:gd name="connsiteX19" fmla="*/ 9020589 w 9020589"/>
              <a:gd name="connsiteY19" fmla="*/ 164889 h 774656"/>
              <a:gd name="connsiteX20" fmla="*/ 9020513 w 9020589"/>
              <a:gd name="connsiteY20" fmla="*/ 422235 h 774656"/>
              <a:gd name="connsiteX21" fmla="*/ 8658708 w 9020589"/>
              <a:gd name="connsiteY21" fmla="*/ 361774 h 774656"/>
              <a:gd name="connsiteX22" fmla="*/ 8029343 w 9020589"/>
              <a:gd name="connsiteY22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53839 w 9020589"/>
              <a:gd name="connsiteY8" fmla="*/ 579450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238995 w 9020589"/>
              <a:gd name="connsiteY8" fmla="*/ 634499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04664 w 9020589"/>
              <a:gd name="connsiteY8" fmla="*/ 641995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04664 w 9020589"/>
              <a:gd name="connsiteY8" fmla="*/ 641995 h 774656"/>
              <a:gd name="connsiteX9" fmla="*/ 1855104 w 9020589"/>
              <a:gd name="connsiteY9" fmla="*/ 670948 h 774656"/>
              <a:gd name="connsiteX10" fmla="*/ 2315196 w 9020589"/>
              <a:gd name="connsiteY10" fmla="*/ 684877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04664 w 9020589"/>
              <a:gd name="connsiteY8" fmla="*/ 641995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47062 w 9020589"/>
              <a:gd name="connsiteY8" fmla="*/ 640803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15196 w 9020589"/>
              <a:gd name="connsiteY9" fmla="*/ 684877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99663 w 9020589"/>
              <a:gd name="connsiteY9" fmla="*/ 68396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99663 w 9020589"/>
              <a:gd name="connsiteY9" fmla="*/ 68396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399663 w 9020589"/>
              <a:gd name="connsiteY9" fmla="*/ 68396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178315 w 9020589"/>
              <a:gd name="connsiteY4" fmla="*/ 731312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236966 w 9020589"/>
              <a:gd name="connsiteY4" fmla="*/ 732729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2236966 w 9020589"/>
              <a:gd name="connsiteY4" fmla="*/ 732729 h 774656"/>
              <a:gd name="connsiteX5" fmla="*/ 1235630 w 9020589"/>
              <a:gd name="connsiteY5" fmla="*/ 665250 h 774656"/>
              <a:gd name="connsiteX6" fmla="*/ 8364 w 9020589"/>
              <a:gd name="connsiteY6" fmla="*/ 294191 h 774656"/>
              <a:gd name="connsiteX7" fmla="*/ 0 w 9020589"/>
              <a:gd name="connsiteY7" fmla="*/ 178374 h 774656"/>
              <a:gd name="connsiteX8" fmla="*/ 1385787 w 9020589"/>
              <a:gd name="connsiteY8" fmla="*/ 637306 h 774656"/>
              <a:gd name="connsiteX9" fmla="*/ 2449602 w 9020589"/>
              <a:gd name="connsiteY9" fmla="*/ 659311 h 774656"/>
              <a:gd name="connsiteX10" fmla="*/ 2982404 w 9020589"/>
              <a:gd name="connsiteY10" fmla="*/ 584007 h 774656"/>
              <a:gd name="connsiteX11" fmla="*/ 4120889 w 9020589"/>
              <a:gd name="connsiteY11" fmla="*/ 299025 h 774656"/>
              <a:gd name="connsiteX12" fmla="*/ 5216095 w 9020589"/>
              <a:gd name="connsiteY12" fmla="*/ 101178 h 774656"/>
              <a:gd name="connsiteX13" fmla="*/ 6120948 w 9020589"/>
              <a:gd name="connsiteY13" fmla="*/ 18811 h 774656"/>
              <a:gd name="connsiteX14" fmla="*/ 6718668 w 9020589"/>
              <a:gd name="connsiteY14" fmla="*/ 0 h 774656"/>
              <a:gd name="connsiteX15" fmla="*/ 7243615 w 9020589"/>
              <a:gd name="connsiteY15" fmla="*/ 15169 h 774656"/>
              <a:gd name="connsiteX16" fmla="*/ 7867656 w 9020589"/>
              <a:gd name="connsiteY16" fmla="*/ 41593 h 774656"/>
              <a:gd name="connsiteX17" fmla="*/ 9020589 w 9020589"/>
              <a:gd name="connsiteY17" fmla="*/ 164889 h 774656"/>
              <a:gd name="connsiteX18" fmla="*/ 9020513 w 9020589"/>
              <a:gd name="connsiteY18" fmla="*/ 422235 h 774656"/>
              <a:gd name="connsiteX19" fmla="*/ 8658708 w 9020589"/>
              <a:gd name="connsiteY19" fmla="*/ 361774 h 774656"/>
              <a:gd name="connsiteX20" fmla="*/ 8029343 w 9020589"/>
              <a:gd name="connsiteY20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09930 w 9020589"/>
              <a:gd name="connsiteY1" fmla="*/ 179284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67452 w 9020589"/>
              <a:gd name="connsiteY1" fmla="*/ 1673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485128 w 9020589"/>
              <a:gd name="connsiteY0" fmla="*/ 222864 h 774656"/>
              <a:gd name="connsiteX1" fmla="*/ 5998029 w 9020589"/>
              <a:gd name="connsiteY1" fmla="*/ 1444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501104 w 9020589"/>
              <a:gd name="connsiteY0" fmla="*/ 181142 h 774656"/>
              <a:gd name="connsiteX1" fmla="*/ 5998029 w 9020589"/>
              <a:gd name="connsiteY1" fmla="*/ 1444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29343 w 9020589"/>
              <a:gd name="connsiteY21" fmla="*/ 276366 h 774656"/>
              <a:gd name="connsiteX0" fmla="*/ 7501104 w 9020589"/>
              <a:gd name="connsiteY0" fmla="*/ 181142 h 774656"/>
              <a:gd name="connsiteX1" fmla="*/ 5998029 w 9020589"/>
              <a:gd name="connsiteY1" fmla="*/ 144476 h 774656"/>
              <a:gd name="connsiteX2" fmla="*/ 4398413 w 9020589"/>
              <a:gd name="connsiteY2" fmla="*/ 330079 h 774656"/>
              <a:gd name="connsiteX3" fmla="*/ 2974010 w 9020589"/>
              <a:gd name="connsiteY3" fmla="*/ 635226 h 774656"/>
              <a:gd name="connsiteX4" fmla="*/ 3056708 w 9020589"/>
              <a:gd name="connsiteY4" fmla="*/ 629555 h 774656"/>
              <a:gd name="connsiteX5" fmla="*/ 2236966 w 9020589"/>
              <a:gd name="connsiteY5" fmla="*/ 732729 h 774656"/>
              <a:gd name="connsiteX6" fmla="*/ 1235630 w 9020589"/>
              <a:gd name="connsiteY6" fmla="*/ 665250 h 774656"/>
              <a:gd name="connsiteX7" fmla="*/ 8364 w 9020589"/>
              <a:gd name="connsiteY7" fmla="*/ 294191 h 774656"/>
              <a:gd name="connsiteX8" fmla="*/ 0 w 9020589"/>
              <a:gd name="connsiteY8" fmla="*/ 178374 h 774656"/>
              <a:gd name="connsiteX9" fmla="*/ 1385787 w 9020589"/>
              <a:gd name="connsiteY9" fmla="*/ 637306 h 774656"/>
              <a:gd name="connsiteX10" fmla="*/ 2449602 w 9020589"/>
              <a:gd name="connsiteY10" fmla="*/ 659311 h 774656"/>
              <a:gd name="connsiteX11" fmla="*/ 2982404 w 9020589"/>
              <a:gd name="connsiteY11" fmla="*/ 584007 h 774656"/>
              <a:gd name="connsiteX12" fmla="*/ 4120889 w 9020589"/>
              <a:gd name="connsiteY12" fmla="*/ 299025 h 774656"/>
              <a:gd name="connsiteX13" fmla="*/ 5216095 w 9020589"/>
              <a:gd name="connsiteY13" fmla="*/ 101178 h 774656"/>
              <a:gd name="connsiteX14" fmla="*/ 6120948 w 9020589"/>
              <a:gd name="connsiteY14" fmla="*/ 18811 h 774656"/>
              <a:gd name="connsiteX15" fmla="*/ 6718668 w 9020589"/>
              <a:gd name="connsiteY15" fmla="*/ 0 h 774656"/>
              <a:gd name="connsiteX16" fmla="*/ 7243615 w 9020589"/>
              <a:gd name="connsiteY16" fmla="*/ 15169 h 774656"/>
              <a:gd name="connsiteX17" fmla="*/ 7867656 w 9020589"/>
              <a:gd name="connsiteY17" fmla="*/ 41593 h 774656"/>
              <a:gd name="connsiteX18" fmla="*/ 9020589 w 9020589"/>
              <a:gd name="connsiteY18" fmla="*/ 164889 h 774656"/>
              <a:gd name="connsiteX19" fmla="*/ 9020513 w 9020589"/>
              <a:gd name="connsiteY19" fmla="*/ 422235 h 774656"/>
              <a:gd name="connsiteX20" fmla="*/ 8658708 w 9020589"/>
              <a:gd name="connsiteY20" fmla="*/ 361774 h 774656"/>
              <a:gd name="connsiteX21" fmla="*/ 8086301 w 9020589"/>
              <a:gd name="connsiteY21" fmla="*/ 257795 h 774656"/>
              <a:gd name="connsiteX0" fmla="*/ 7501104 w 9020589"/>
              <a:gd name="connsiteY0" fmla="*/ 181142 h 823239"/>
              <a:gd name="connsiteX1" fmla="*/ 5998029 w 9020589"/>
              <a:gd name="connsiteY1" fmla="*/ 144476 h 823239"/>
              <a:gd name="connsiteX2" fmla="*/ 4398413 w 9020589"/>
              <a:gd name="connsiteY2" fmla="*/ 330079 h 823239"/>
              <a:gd name="connsiteX3" fmla="*/ 2974010 w 9020589"/>
              <a:gd name="connsiteY3" fmla="*/ 635226 h 823239"/>
              <a:gd name="connsiteX4" fmla="*/ 3056708 w 9020589"/>
              <a:gd name="connsiteY4" fmla="*/ 629555 h 823239"/>
              <a:gd name="connsiteX5" fmla="*/ 2236966 w 9020589"/>
              <a:gd name="connsiteY5" fmla="*/ 732729 h 823239"/>
              <a:gd name="connsiteX6" fmla="*/ 1235630 w 9020589"/>
              <a:gd name="connsiteY6" fmla="*/ 665250 h 823239"/>
              <a:gd name="connsiteX7" fmla="*/ 8364 w 9020589"/>
              <a:gd name="connsiteY7" fmla="*/ 294191 h 823239"/>
              <a:gd name="connsiteX8" fmla="*/ 0 w 9020589"/>
              <a:gd name="connsiteY8" fmla="*/ 178374 h 823239"/>
              <a:gd name="connsiteX9" fmla="*/ 1385787 w 9020589"/>
              <a:gd name="connsiteY9" fmla="*/ 637306 h 823239"/>
              <a:gd name="connsiteX10" fmla="*/ 2449602 w 9020589"/>
              <a:gd name="connsiteY10" fmla="*/ 659311 h 823239"/>
              <a:gd name="connsiteX11" fmla="*/ 2982404 w 9020589"/>
              <a:gd name="connsiteY11" fmla="*/ 584007 h 823239"/>
              <a:gd name="connsiteX12" fmla="*/ 4120889 w 9020589"/>
              <a:gd name="connsiteY12" fmla="*/ 299025 h 823239"/>
              <a:gd name="connsiteX13" fmla="*/ 5216095 w 9020589"/>
              <a:gd name="connsiteY13" fmla="*/ 101178 h 823239"/>
              <a:gd name="connsiteX14" fmla="*/ 6120948 w 9020589"/>
              <a:gd name="connsiteY14" fmla="*/ 18811 h 823239"/>
              <a:gd name="connsiteX15" fmla="*/ 6718668 w 9020589"/>
              <a:gd name="connsiteY15" fmla="*/ 0 h 823239"/>
              <a:gd name="connsiteX16" fmla="*/ 7243615 w 9020589"/>
              <a:gd name="connsiteY16" fmla="*/ 15169 h 823239"/>
              <a:gd name="connsiteX17" fmla="*/ 7867656 w 9020589"/>
              <a:gd name="connsiteY17" fmla="*/ 41593 h 823239"/>
              <a:gd name="connsiteX18" fmla="*/ 9020589 w 9020589"/>
              <a:gd name="connsiteY18" fmla="*/ 164889 h 823239"/>
              <a:gd name="connsiteX19" fmla="*/ 8999094 w 9020589"/>
              <a:gd name="connsiteY19" fmla="*/ 823239 h 823239"/>
              <a:gd name="connsiteX20" fmla="*/ 8658708 w 9020589"/>
              <a:gd name="connsiteY20" fmla="*/ 361774 h 823239"/>
              <a:gd name="connsiteX21" fmla="*/ 8086301 w 9020589"/>
              <a:gd name="connsiteY21" fmla="*/ 257795 h 823239"/>
              <a:gd name="connsiteX0" fmla="*/ 7501104 w 9067133"/>
              <a:gd name="connsiteY0" fmla="*/ 181142 h 774656"/>
              <a:gd name="connsiteX1" fmla="*/ 5998029 w 9067133"/>
              <a:gd name="connsiteY1" fmla="*/ 144476 h 774656"/>
              <a:gd name="connsiteX2" fmla="*/ 4398413 w 9067133"/>
              <a:gd name="connsiteY2" fmla="*/ 330079 h 774656"/>
              <a:gd name="connsiteX3" fmla="*/ 2974010 w 9067133"/>
              <a:gd name="connsiteY3" fmla="*/ 635226 h 774656"/>
              <a:gd name="connsiteX4" fmla="*/ 3056708 w 9067133"/>
              <a:gd name="connsiteY4" fmla="*/ 629555 h 774656"/>
              <a:gd name="connsiteX5" fmla="*/ 2236966 w 9067133"/>
              <a:gd name="connsiteY5" fmla="*/ 732729 h 774656"/>
              <a:gd name="connsiteX6" fmla="*/ 1235630 w 9067133"/>
              <a:gd name="connsiteY6" fmla="*/ 665250 h 774656"/>
              <a:gd name="connsiteX7" fmla="*/ 8364 w 9067133"/>
              <a:gd name="connsiteY7" fmla="*/ 294191 h 774656"/>
              <a:gd name="connsiteX8" fmla="*/ 0 w 9067133"/>
              <a:gd name="connsiteY8" fmla="*/ 178374 h 774656"/>
              <a:gd name="connsiteX9" fmla="*/ 1385787 w 9067133"/>
              <a:gd name="connsiteY9" fmla="*/ 637306 h 774656"/>
              <a:gd name="connsiteX10" fmla="*/ 2449602 w 9067133"/>
              <a:gd name="connsiteY10" fmla="*/ 659311 h 774656"/>
              <a:gd name="connsiteX11" fmla="*/ 2982404 w 9067133"/>
              <a:gd name="connsiteY11" fmla="*/ 584007 h 774656"/>
              <a:gd name="connsiteX12" fmla="*/ 4120889 w 9067133"/>
              <a:gd name="connsiteY12" fmla="*/ 299025 h 774656"/>
              <a:gd name="connsiteX13" fmla="*/ 5216095 w 9067133"/>
              <a:gd name="connsiteY13" fmla="*/ 101178 h 774656"/>
              <a:gd name="connsiteX14" fmla="*/ 6120948 w 9067133"/>
              <a:gd name="connsiteY14" fmla="*/ 18811 h 774656"/>
              <a:gd name="connsiteX15" fmla="*/ 6718668 w 9067133"/>
              <a:gd name="connsiteY15" fmla="*/ 0 h 774656"/>
              <a:gd name="connsiteX16" fmla="*/ 7243615 w 9067133"/>
              <a:gd name="connsiteY16" fmla="*/ 15169 h 774656"/>
              <a:gd name="connsiteX17" fmla="*/ 7867656 w 9067133"/>
              <a:gd name="connsiteY17" fmla="*/ 41593 h 774656"/>
              <a:gd name="connsiteX18" fmla="*/ 9020589 w 9067133"/>
              <a:gd name="connsiteY18" fmla="*/ 164889 h 774656"/>
              <a:gd name="connsiteX19" fmla="*/ 9067107 w 9067133"/>
              <a:gd name="connsiteY19" fmla="*/ 474715 h 774656"/>
              <a:gd name="connsiteX20" fmla="*/ 8658708 w 9067133"/>
              <a:gd name="connsiteY20" fmla="*/ 361774 h 774656"/>
              <a:gd name="connsiteX21" fmla="*/ 8086301 w 9067133"/>
              <a:gd name="connsiteY21" fmla="*/ 257795 h 774656"/>
              <a:gd name="connsiteX0" fmla="*/ 7501104 w 9067133"/>
              <a:gd name="connsiteY0" fmla="*/ 181142 h 774656"/>
              <a:gd name="connsiteX1" fmla="*/ 5998029 w 9067133"/>
              <a:gd name="connsiteY1" fmla="*/ 144476 h 774656"/>
              <a:gd name="connsiteX2" fmla="*/ 4398413 w 9067133"/>
              <a:gd name="connsiteY2" fmla="*/ 330079 h 774656"/>
              <a:gd name="connsiteX3" fmla="*/ 2974010 w 9067133"/>
              <a:gd name="connsiteY3" fmla="*/ 635226 h 774656"/>
              <a:gd name="connsiteX4" fmla="*/ 3056708 w 9067133"/>
              <a:gd name="connsiteY4" fmla="*/ 629555 h 774656"/>
              <a:gd name="connsiteX5" fmla="*/ 2236966 w 9067133"/>
              <a:gd name="connsiteY5" fmla="*/ 732729 h 774656"/>
              <a:gd name="connsiteX6" fmla="*/ 1235630 w 9067133"/>
              <a:gd name="connsiteY6" fmla="*/ 665250 h 774656"/>
              <a:gd name="connsiteX7" fmla="*/ 8364 w 9067133"/>
              <a:gd name="connsiteY7" fmla="*/ 294191 h 774656"/>
              <a:gd name="connsiteX8" fmla="*/ 0 w 9067133"/>
              <a:gd name="connsiteY8" fmla="*/ 178374 h 774656"/>
              <a:gd name="connsiteX9" fmla="*/ 1385787 w 9067133"/>
              <a:gd name="connsiteY9" fmla="*/ 637306 h 774656"/>
              <a:gd name="connsiteX10" fmla="*/ 2449602 w 9067133"/>
              <a:gd name="connsiteY10" fmla="*/ 659311 h 774656"/>
              <a:gd name="connsiteX11" fmla="*/ 2982404 w 9067133"/>
              <a:gd name="connsiteY11" fmla="*/ 584007 h 774656"/>
              <a:gd name="connsiteX12" fmla="*/ 4120889 w 9067133"/>
              <a:gd name="connsiteY12" fmla="*/ 299025 h 774656"/>
              <a:gd name="connsiteX13" fmla="*/ 5216095 w 9067133"/>
              <a:gd name="connsiteY13" fmla="*/ 101178 h 774656"/>
              <a:gd name="connsiteX14" fmla="*/ 6120948 w 9067133"/>
              <a:gd name="connsiteY14" fmla="*/ 18811 h 774656"/>
              <a:gd name="connsiteX15" fmla="*/ 6718668 w 9067133"/>
              <a:gd name="connsiteY15" fmla="*/ 0 h 774656"/>
              <a:gd name="connsiteX16" fmla="*/ 7243615 w 9067133"/>
              <a:gd name="connsiteY16" fmla="*/ 15169 h 774656"/>
              <a:gd name="connsiteX17" fmla="*/ 7867656 w 9067133"/>
              <a:gd name="connsiteY17" fmla="*/ 41593 h 774656"/>
              <a:gd name="connsiteX18" fmla="*/ 9043017 w 9067133"/>
              <a:gd name="connsiteY18" fmla="*/ 122583 h 774656"/>
              <a:gd name="connsiteX19" fmla="*/ 9067107 w 9067133"/>
              <a:gd name="connsiteY19" fmla="*/ 474715 h 774656"/>
              <a:gd name="connsiteX20" fmla="*/ 8658708 w 9067133"/>
              <a:gd name="connsiteY20" fmla="*/ 361774 h 774656"/>
              <a:gd name="connsiteX21" fmla="*/ 8086301 w 9067133"/>
              <a:gd name="connsiteY21" fmla="*/ 257795 h 774656"/>
              <a:gd name="connsiteX0" fmla="*/ 7501104 w 9067133"/>
              <a:gd name="connsiteY0" fmla="*/ 196596 h 790110"/>
              <a:gd name="connsiteX1" fmla="*/ 5998029 w 9067133"/>
              <a:gd name="connsiteY1" fmla="*/ 159930 h 790110"/>
              <a:gd name="connsiteX2" fmla="*/ 4398413 w 9067133"/>
              <a:gd name="connsiteY2" fmla="*/ 345533 h 790110"/>
              <a:gd name="connsiteX3" fmla="*/ 2974010 w 9067133"/>
              <a:gd name="connsiteY3" fmla="*/ 650680 h 790110"/>
              <a:gd name="connsiteX4" fmla="*/ 3056708 w 9067133"/>
              <a:gd name="connsiteY4" fmla="*/ 645009 h 790110"/>
              <a:gd name="connsiteX5" fmla="*/ 2236966 w 9067133"/>
              <a:gd name="connsiteY5" fmla="*/ 748183 h 790110"/>
              <a:gd name="connsiteX6" fmla="*/ 1235630 w 9067133"/>
              <a:gd name="connsiteY6" fmla="*/ 680704 h 790110"/>
              <a:gd name="connsiteX7" fmla="*/ 8364 w 9067133"/>
              <a:gd name="connsiteY7" fmla="*/ 309645 h 790110"/>
              <a:gd name="connsiteX8" fmla="*/ 0 w 9067133"/>
              <a:gd name="connsiteY8" fmla="*/ 193828 h 790110"/>
              <a:gd name="connsiteX9" fmla="*/ 1385787 w 9067133"/>
              <a:gd name="connsiteY9" fmla="*/ 652760 h 790110"/>
              <a:gd name="connsiteX10" fmla="*/ 2449602 w 9067133"/>
              <a:gd name="connsiteY10" fmla="*/ 674765 h 790110"/>
              <a:gd name="connsiteX11" fmla="*/ 2982404 w 9067133"/>
              <a:gd name="connsiteY11" fmla="*/ 599461 h 790110"/>
              <a:gd name="connsiteX12" fmla="*/ 4120889 w 9067133"/>
              <a:gd name="connsiteY12" fmla="*/ 314479 h 790110"/>
              <a:gd name="connsiteX13" fmla="*/ 5216095 w 9067133"/>
              <a:gd name="connsiteY13" fmla="*/ 116632 h 790110"/>
              <a:gd name="connsiteX14" fmla="*/ 6120948 w 9067133"/>
              <a:gd name="connsiteY14" fmla="*/ 34265 h 790110"/>
              <a:gd name="connsiteX15" fmla="*/ 6718668 w 9067133"/>
              <a:gd name="connsiteY15" fmla="*/ 15454 h 790110"/>
              <a:gd name="connsiteX16" fmla="*/ 7243615 w 9067133"/>
              <a:gd name="connsiteY16" fmla="*/ 30623 h 790110"/>
              <a:gd name="connsiteX17" fmla="*/ 7830304 w 9067133"/>
              <a:gd name="connsiteY17" fmla="*/ 0 h 790110"/>
              <a:gd name="connsiteX18" fmla="*/ 9043017 w 9067133"/>
              <a:gd name="connsiteY18" fmla="*/ 138037 h 790110"/>
              <a:gd name="connsiteX19" fmla="*/ 9067107 w 9067133"/>
              <a:gd name="connsiteY19" fmla="*/ 490169 h 790110"/>
              <a:gd name="connsiteX20" fmla="*/ 8658708 w 9067133"/>
              <a:gd name="connsiteY20" fmla="*/ 377228 h 790110"/>
              <a:gd name="connsiteX21" fmla="*/ 8086301 w 9067133"/>
              <a:gd name="connsiteY21" fmla="*/ 273249 h 790110"/>
              <a:gd name="connsiteX0" fmla="*/ 7501104 w 9067133"/>
              <a:gd name="connsiteY0" fmla="*/ 238094 h 831608"/>
              <a:gd name="connsiteX1" fmla="*/ 5998029 w 9067133"/>
              <a:gd name="connsiteY1" fmla="*/ 201428 h 831608"/>
              <a:gd name="connsiteX2" fmla="*/ 4398413 w 9067133"/>
              <a:gd name="connsiteY2" fmla="*/ 387031 h 831608"/>
              <a:gd name="connsiteX3" fmla="*/ 2974010 w 9067133"/>
              <a:gd name="connsiteY3" fmla="*/ 692178 h 831608"/>
              <a:gd name="connsiteX4" fmla="*/ 3056708 w 9067133"/>
              <a:gd name="connsiteY4" fmla="*/ 686507 h 831608"/>
              <a:gd name="connsiteX5" fmla="*/ 2236966 w 9067133"/>
              <a:gd name="connsiteY5" fmla="*/ 789681 h 831608"/>
              <a:gd name="connsiteX6" fmla="*/ 1235630 w 9067133"/>
              <a:gd name="connsiteY6" fmla="*/ 722202 h 831608"/>
              <a:gd name="connsiteX7" fmla="*/ 8364 w 9067133"/>
              <a:gd name="connsiteY7" fmla="*/ 351143 h 831608"/>
              <a:gd name="connsiteX8" fmla="*/ 0 w 9067133"/>
              <a:gd name="connsiteY8" fmla="*/ 235326 h 831608"/>
              <a:gd name="connsiteX9" fmla="*/ 1385787 w 9067133"/>
              <a:gd name="connsiteY9" fmla="*/ 694258 h 831608"/>
              <a:gd name="connsiteX10" fmla="*/ 2449602 w 9067133"/>
              <a:gd name="connsiteY10" fmla="*/ 716263 h 831608"/>
              <a:gd name="connsiteX11" fmla="*/ 2982404 w 9067133"/>
              <a:gd name="connsiteY11" fmla="*/ 640959 h 831608"/>
              <a:gd name="connsiteX12" fmla="*/ 4120889 w 9067133"/>
              <a:gd name="connsiteY12" fmla="*/ 355977 h 831608"/>
              <a:gd name="connsiteX13" fmla="*/ 5216095 w 9067133"/>
              <a:gd name="connsiteY13" fmla="*/ 158130 h 831608"/>
              <a:gd name="connsiteX14" fmla="*/ 6120948 w 9067133"/>
              <a:gd name="connsiteY14" fmla="*/ 75763 h 831608"/>
              <a:gd name="connsiteX15" fmla="*/ 6718668 w 9067133"/>
              <a:gd name="connsiteY15" fmla="*/ 56952 h 831608"/>
              <a:gd name="connsiteX16" fmla="*/ 7224496 w 9067133"/>
              <a:gd name="connsiteY16" fmla="*/ 0 h 831608"/>
              <a:gd name="connsiteX17" fmla="*/ 7830304 w 9067133"/>
              <a:gd name="connsiteY17" fmla="*/ 41498 h 831608"/>
              <a:gd name="connsiteX18" fmla="*/ 9043017 w 9067133"/>
              <a:gd name="connsiteY18" fmla="*/ 179535 h 831608"/>
              <a:gd name="connsiteX19" fmla="*/ 9067107 w 9067133"/>
              <a:gd name="connsiteY19" fmla="*/ 531667 h 831608"/>
              <a:gd name="connsiteX20" fmla="*/ 8658708 w 9067133"/>
              <a:gd name="connsiteY20" fmla="*/ 418726 h 831608"/>
              <a:gd name="connsiteX21" fmla="*/ 8086301 w 9067133"/>
              <a:gd name="connsiteY21" fmla="*/ 314747 h 831608"/>
              <a:gd name="connsiteX0" fmla="*/ 7501104 w 9067133"/>
              <a:gd name="connsiteY0" fmla="*/ 196596 h 790110"/>
              <a:gd name="connsiteX1" fmla="*/ 5998029 w 9067133"/>
              <a:gd name="connsiteY1" fmla="*/ 159930 h 790110"/>
              <a:gd name="connsiteX2" fmla="*/ 4398413 w 9067133"/>
              <a:gd name="connsiteY2" fmla="*/ 345533 h 790110"/>
              <a:gd name="connsiteX3" fmla="*/ 2974010 w 9067133"/>
              <a:gd name="connsiteY3" fmla="*/ 650680 h 790110"/>
              <a:gd name="connsiteX4" fmla="*/ 3056708 w 9067133"/>
              <a:gd name="connsiteY4" fmla="*/ 645009 h 790110"/>
              <a:gd name="connsiteX5" fmla="*/ 2236966 w 9067133"/>
              <a:gd name="connsiteY5" fmla="*/ 748183 h 790110"/>
              <a:gd name="connsiteX6" fmla="*/ 1235630 w 9067133"/>
              <a:gd name="connsiteY6" fmla="*/ 680704 h 790110"/>
              <a:gd name="connsiteX7" fmla="*/ 8364 w 9067133"/>
              <a:gd name="connsiteY7" fmla="*/ 309645 h 790110"/>
              <a:gd name="connsiteX8" fmla="*/ 0 w 9067133"/>
              <a:gd name="connsiteY8" fmla="*/ 193828 h 790110"/>
              <a:gd name="connsiteX9" fmla="*/ 1385787 w 9067133"/>
              <a:gd name="connsiteY9" fmla="*/ 652760 h 790110"/>
              <a:gd name="connsiteX10" fmla="*/ 2449602 w 9067133"/>
              <a:gd name="connsiteY10" fmla="*/ 674765 h 790110"/>
              <a:gd name="connsiteX11" fmla="*/ 2982404 w 9067133"/>
              <a:gd name="connsiteY11" fmla="*/ 599461 h 790110"/>
              <a:gd name="connsiteX12" fmla="*/ 4120889 w 9067133"/>
              <a:gd name="connsiteY12" fmla="*/ 314479 h 790110"/>
              <a:gd name="connsiteX13" fmla="*/ 5216095 w 9067133"/>
              <a:gd name="connsiteY13" fmla="*/ 116632 h 790110"/>
              <a:gd name="connsiteX14" fmla="*/ 6120948 w 9067133"/>
              <a:gd name="connsiteY14" fmla="*/ 34265 h 790110"/>
              <a:gd name="connsiteX15" fmla="*/ 6718668 w 9067133"/>
              <a:gd name="connsiteY15" fmla="*/ 15454 h 790110"/>
              <a:gd name="connsiteX16" fmla="*/ 7830304 w 9067133"/>
              <a:gd name="connsiteY16" fmla="*/ 0 h 790110"/>
              <a:gd name="connsiteX17" fmla="*/ 9043017 w 9067133"/>
              <a:gd name="connsiteY17" fmla="*/ 138037 h 790110"/>
              <a:gd name="connsiteX18" fmla="*/ 9067107 w 9067133"/>
              <a:gd name="connsiteY18" fmla="*/ 490169 h 790110"/>
              <a:gd name="connsiteX19" fmla="*/ 8658708 w 9067133"/>
              <a:gd name="connsiteY19" fmla="*/ 377228 h 790110"/>
              <a:gd name="connsiteX20" fmla="*/ 8086301 w 9067133"/>
              <a:gd name="connsiteY20" fmla="*/ 273249 h 790110"/>
              <a:gd name="connsiteX0" fmla="*/ 7501104 w 9067133"/>
              <a:gd name="connsiteY0" fmla="*/ 213891 h 807405"/>
              <a:gd name="connsiteX1" fmla="*/ 5998029 w 9067133"/>
              <a:gd name="connsiteY1" fmla="*/ 177225 h 807405"/>
              <a:gd name="connsiteX2" fmla="*/ 4398413 w 9067133"/>
              <a:gd name="connsiteY2" fmla="*/ 362828 h 807405"/>
              <a:gd name="connsiteX3" fmla="*/ 2974010 w 9067133"/>
              <a:gd name="connsiteY3" fmla="*/ 667975 h 807405"/>
              <a:gd name="connsiteX4" fmla="*/ 3056708 w 9067133"/>
              <a:gd name="connsiteY4" fmla="*/ 662304 h 807405"/>
              <a:gd name="connsiteX5" fmla="*/ 2236966 w 9067133"/>
              <a:gd name="connsiteY5" fmla="*/ 765478 h 807405"/>
              <a:gd name="connsiteX6" fmla="*/ 1235630 w 9067133"/>
              <a:gd name="connsiteY6" fmla="*/ 697999 h 807405"/>
              <a:gd name="connsiteX7" fmla="*/ 8364 w 9067133"/>
              <a:gd name="connsiteY7" fmla="*/ 326940 h 807405"/>
              <a:gd name="connsiteX8" fmla="*/ 0 w 9067133"/>
              <a:gd name="connsiteY8" fmla="*/ 211123 h 807405"/>
              <a:gd name="connsiteX9" fmla="*/ 1385787 w 9067133"/>
              <a:gd name="connsiteY9" fmla="*/ 670055 h 807405"/>
              <a:gd name="connsiteX10" fmla="*/ 2449602 w 9067133"/>
              <a:gd name="connsiteY10" fmla="*/ 692060 h 807405"/>
              <a:gd name="connsiteX11" fmla="*/ 2982404 w 9067133"/>
              <a:gd name="connsiteY11" fmla="*/ 616756 h 807405"/>
              <a:gd name="connsiteX12" fmla="*/ 4120889 w 9067133"/>
              <a:gd name="connsiteY12" fmla="*/ 331774 h 807405"/>
              <a:gd name="connsiteX13" fmla="*/ 5216095 w 9067133"/>
              <a:gd name="connsiteY13" fmla="*/ 133927 h 807405"/>
              <a:gd name="connsiteX14" fmla="*/ 6120948 w 9067133"/>
              <a:gd name="connsiteY14" fmla="*/ 51560 h 807405"/>
              <a:gd name="connsiteX15" fmla="*/ 7830304 w 9067133"/>
              <a:gd name="connsiteY15" fmla="*/ 17295 h 807405"/>
              <a:gd name="connsiteX16" fmla="*/ 9043017 w 9067133"/>
              <a:gd name="connsiteY16" fmla="*/ 155332 h 807405"/>
              <a:gd name="connsiteX17" fmla="*/ 9067107 w 9067133"/>
              <a:gd name="connsiteY17" fmla="*/ 507464 h 807405"/>
              <a:gd name="connsiteX18" fmla="*/ 8658708 w 9067133"/>
              <a:gd name="connsiteY18" fmla="*/ 394523 h 807405"/>
              <a:gd name="connsiteX19" fmla="*/ 8086301 w 9067133"/>
              <a:gd name="connsiteY19" fmla="*/ 290544 h 807405"/>
              <a:gd name="connsiteX0" fmla="*/ 7501104 w 9067133"/>
              <a:gd name="connsiteY0" fmla="*/ 255030 h 848544"/>
              <a:gd name="connsiteX1" fmla="*/ 5998029 w 9067133"/>
              <a:gd name="connsiteY1" fmla="*/ 218364 h 848544"/>
              <a:gd name="connsiteX2" fmla="*/ 4398413 w 9067133"/>
              <a:gd name="connsiteY2" fmla="*/ 403967 h 848544"/>
              <a:gd name="connsiteX3" fmla="*/ 2974010 w 9067133"/>
              <a:gd name="connsiteY3" fmla="*/ 709114 h 848544"/>
              <a:gd name="connsiteX4" fmla="*/ 3056708 w 9067133"/>
              <a:gd name="connsiteY4" fmla="*/ 703443 h 848544"/>
              <a:gd name="connsiteX5" fmla="*/ 2236966 w 9067133"/>
              <a:gd name="connsiteY5" fmla="*/ 806617 h 848544"/>
              <a:gd name="connsiteX6" fmla="*/ 1235630 w 9067133"/>
              <a:gd name="connsiteY6" fmla="*/ 739138 h 848544"/>
              <a:gd name="connsiteX7" fmla="*/ 8364 w 9067133"/>
              <a:gd name="connsiteY7" fmla="*/ 368079 h 848544"/>
              <a:gd name="connsiteX8" fmla="*/ 0 w 9067133"/>
              <a:gd name="connsiteY8" fmla="*/ 252262 h 848544"/>
              <a:gd name="connsiteX9" fmla="*/ 1385787 w 9067133"/>
              <a:gd name="connsiteY9" fmla="*/ 711194 h 848544"/>
              <a:gd name="connsiteX10" fmla="*/ 2449602 w 9067133"/>
              <a:gd name="connsiteY10" fmla="*/ 733199 h 848544"/>
              <a:gd name="connsiteX11" fmla="*/ 2982404 w 9067133"/>
              <a:gd name="connsiteY11" fmla="*/ 657895 h 848544"/>
              <a:gd name="connsiteX12" fmla="*/ 4120889 w 9067133"/>
              <a:gd name="connsiteY12" fmla="*/ 372913 h 848544"/>
              <a:gd name="connsiteX13" fmla="*/ 5216095 w 9067133"/>
              <a:gd name="connsiteY13" fmla="*/ 175066 h 848544"/>
              <a:gd name="connsiteX14" fmla="*/ 6122755 w 9067133"/>
              <a:gd name="connsiteY14" fmla="*/ 19439 h 848544"/>
              <a:gd name="connsiteX15" fmla="*/ 7830304 w 9067133"/>
              <a:gd name="connsiteY15" fmla="*/ 58434 h 848544"/>
              <a:gd name="connsiteX16" fmla="*/ 9043017 w 9067133"/>
              <a:gd name="connsiteY16" fmla="*/ 196471 h 848544"/>
              <a:gd name="connsiteX17" fmla="*/ 9067107 w 9067133"/>
              <a:gd name="connsiteY17" fmla="*/ 548603 h 848544"/>
              <a:gd name="connsiteX18" fmla="*/ 8658708 w 9067133"/>
              <a:gd name="connsiteY18" fmla="*/ 435662 h 848544"/>
              <a:gd name="connsiteX19" fmla="*/ 8086301 w 9067133"/>
              <a:gd name="connsiteY19" fmla="*/ 331683 h 848544"/>
              <a:gd name="connsiteX0" fmla="*/ 7501104 w 9067133"/>
              <a:gd name="connsiteY0" fmla="*/ 235591 h 829105"/>
              <a:gd name="connsiteX1" fmla="*/ 5998029 w 9067133"/>
              <a:gd name="connsiteY1" fmla="*/ 198925 h 829105"/>
              <a:gd name="connsiteX2" fmla="*/ 4398413 w 9067133"/>
              <a:gd name="connsiteY2" fmla="*/ 384528 h 829105"/>
              <a:gd name="connsiteX3" fmla="*/ 2974010 w 9067133"/>
              <a:gd name="connsiteY3" fmla="*/ 689675 h 829105"/>
              <a:gd name="connsiteX4" fmla="*/ 3056708 w 9067133"/>
              <a:gd name="connsiteY4" fmla="*/ 684004 h 829105"/>
              <a:gd name="connsiteX5" fmla="*/ 2236966 w 9067133"/>
              <a:gd name="connsiteY5" fmla="*/ 787178 h 829105"/>
              <a:gd name="connsiteX6" fmla="*/ 1235630 w 9067133"/>
              <a:gd name="connsiteY6" fmla="*/ 719699 h 829105"/>
              <a:gd name="connsiteX7" fmla="*/ 8364 w 9067133"/>
              <a:gd name="connsiteY7" fmla="*/ 348640 h 829105"/>
              <a:gd name="connsiteX8" fmla="*/ 0 w 9067133"/>
              <a:gd name="connsiteY8" fmla="*/ 232823 h 829105"/>
              <a:gd name="connsiteX9" fmla="*/ 1385787 w 9067133"/>
              <a:gd name="connsiteY9" fmla="*/ 691755 h 829105"/>
              <a:gd name="connsiteX10" fmla="*/ 2449602 w 9067133"/>
              <a:gd name="connsiteY10" fmla="*/ 713760 h 829105"/>
              <a:gd name="connsiteX11" fmla="*/ 2982404 w 9067133"/>
              <a:gd name="connsiteY11" fmla="*/ 638456 h 829105"/>
              <a:gd name="connsiteX12" fmla="*/ 4120889 w 9067133"/>
              <a:gd name="connsiteY12" fmla="*/ 353474 h 829105"/>
              <a:gd name="connsiteX13" fmla="*/ 5216095 w 9067133"/>
              <a:gd name="connsiteY13" fmla="*/ 155627 h 829105"/>
              <a:gd name="connsiteX14" fmla="*/ 6122755 w 9067133"/>
              <a:gd name="connsiteY14" fmla="*/ 0 h 829105"/>
              <a:gd name="connsiteX15" fmla="*/ 7830304 w 9067133"/>
              <a:gd name="connsiteY15" fmla="*/ 38995 h 829105"/>
              <a:gd name="connsiteX16" fmla="*/ 9043017 w 9067133"/>
              <a:gd name="connsiteY16" fmla="*/ 177032 h 829105"/>
              <a:gd name="connsiteX17" fmla="*/ 9067107 w 9067133"/>
              <a:gd name="connsiteY17" fmla="*/ 529164 h 829105"/>
              <a:gd name="connsiteX18" fmla="*/ 8658708 w 9067133"/>
              <a:gd name="connsiteY18" fmla="*/ 416223 h 829105"/>
              <a:gd name="connsiteX19" fmla="*/ 8086301 w 9067133"/>
              <a:gd name="connsiteY19" fmla="*/ 312244 h 829105"/>
              <a:gd name="connsiteX0" fmla="*/ 7501104 w 9067133"/>
              <a:gd name="connsiteY0" fmla="*/ 255030 h 848544"/>
              <a:gd name="connsiteX1" fmla="*/ 5998029 w 9067133"/>
              <a:gd name="connsiteY1" fmla="*/ 218364 h 848544"/>
              <a:gd name="connsiteX2" fmla="*/ 4398413 w 9067133"/>
              <a:gd name="connsiteY2" fmla="*/ 403967 h 848544"/>
              <a:gd name="connsiteX3" fmla="*/ 2974010 w 9067133"/>
              <a:gd name="connsiteY3" fmla="*/ 709114 h 848544"/>
              <a:gd name="connsiteX4" fmla="*/ 3056708 w 9067133"/>
              <a:gd name="connsiteY4" fmla="*/ 703443 h 848544"/>
              <a:gd name="connsiteX5" fmla="*/ 2236966 w 9067133"/>
              <a:gd name="connsiteY5" fmla="*/ 806617 h 848544"/>
              <a:gd name="connsiteX6" fmla="*/ 1235630 w 9067133"/>
              <a:gd name="connsiteY6" fmla="*/ 739138 h 848544"/>
              <a:gd name="connsiteX7" fmla="*/ 8364 w 9067133"/>
              <a:gd name="connsiteY7" fmla="*/ 368079 h 848544"/>
              <a:gd name="connsiteX8" fmla="*/ 0 w 9067133"/>
              <a:gd name="connsiteY8" fmla="*/ 252262 h 848544"/>
              <a:gd name="connsiteX9" fmla="*/ 1385787 w 9067133"/>
              <a:gd name="connsiteY9" fmla="*/ 711194 h 848544"/>
              <a:gd name="connsiteX10" fmla="*/ 2449602 w 9067133"/>
              <a:gd name="connsiteY10" fmla="*/ 733199 h 848544"/>
              <a:gd name="connsiteX11" fmla="*/ 2982404 w 9067133"/>
              <a:gd name="connsiteY11" fmla="*/ 657895 h 848544"/>
              <a:gd name="connsiteX12" fmla="*/ 4120889 w 9067133"/>
              <a:gd name="connsiteY12" fmla="*/ 372913 h 848544"/>
              <a:gd name="connsiteX13" fmla="*/ 5216095 w 9067133"/>
              <a:gd name="connsiteY13" fmla="*/ 175066 h 848544"/>
              <a:gd name="connsiteX14" fmla="*/ 6122755 w 9067133"/>
              <a:gd name="connsiteY14" fmla="*/ 19439 h 848544"/>
              <a:gd name="connsiteX15" fmla="*/ 7830304 w 9067133"/>
              <a:gd name="connsiteY15" fmla="*/ 58434 h 848544"/>
              <a:gd name="connsiteX16" fmla="*/ 9043017 w 9067133"/>
              <a:gd name="connsiteY16" fmla="*/ 196471 h 848544"/>
              <a:gd name="connsiteX17" fmla="*/ 9067107 w 9067133"/>
              <a:gd name="connsiteY17" fmla="*/ 548603 h 848544"/>
              <a:gd name="connsiteX18" fmla="*/ 8658708 w 9067133"/>
              <a:gd name="connsiteY18" fmla="*/ 435662 h 848544"/>
              <a:gd name="connsiteX19" fmla="*/ 8086301 w 9067133"/>
              <a:gd name="connsiteY19" fmla="*/ 331683 h 848544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5216095 w 9067133"/>
              <a:gd name="connsiteY13" fmla="*/ 197310 h 870788"/>
              <a:gd name="connsiteX14" fmla="*/ 6122755 w 9067133"/>
              <a:gd name="connsiteY14" fmla="*/ 41683 h 870788"/>
              <a:gd name="connsiteX15" fmla="*/ 7830304 w 9067133"/>
              <a:gd name="connsiteY15" fmla="*/ 80678 h 870788"/>
              <a:gd name="connsiteX16" fmla="*/ 9043017 w 9067133"/>
              <a:gd name="connsiteY16" fmla="*/ 218715 h 870788"/>
              <a:gd name="connsiteX17" fmla="*/ 9067107 w 9067133"/>
              <a:gd name="connsiteY17" fmla="*/ 570847 h 870788"/>
              <a:gd name="connsiteX18" fmla="*/ 8658708 w 9067133"/>
              <a:gd name="connsiteY18" fmla="*/ 457906 h 870788"/>
              <a:gd name="connsiteX19" fmla="*/ 8086301 w 9067133"/>
              <a:gd name="connsiteY19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120889 w 9067133"/>
              <a:gd name="connsiteY12" fmla="*/ 395157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98413 w 9067133"/>
              <a:gd name="connsiteY2" fmla="*/ 426211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2974010 w 9067133"/>
              <a:gd name="connsiteY3" fmla="*/ 731358 h 870788"/>
              <a:gd name="connsiteX4" fmla="*/ 3056708 w 9067133"/>
              <a:gd name="connsiteY4" fmla="*/ 725687 h 870788"/>
              <a:gd name="connsiteX5" fmla="*/ 2236966 w 9067133"/>
              <a:gd name="connsiteY5" fmla="*/ 828861 h 870788"/>
              <a:gd name="connsiteX6" fmla="*/ 1235630 w 9067133"/>
              <a:gd name="connsiteY6" fmla="*/ 761382 h 870788"/>
              <a:gd name="connsiteX7" fmla="*/ 8364 w 9067133"/>
              <a:gd name="connsiteY7" fmla="*/ 390323 h 870788"/>
              <a:gd name="connsiteX8" fmla="*/ 0 w 9067133"/>
              <a:gd name="connsiteY8" fmla="*/ 274506 h 870788"/>
              <a:gd name="connsiteX9" fmla="*/ 1385787 w 9067133"/>
              <a:gd name="connsiteY9" fmla="*/ 733438 h 870788"/>
              <a:gd name="connsiteX10" fmla="*/ 2449602 w 9067133"/>
              <a:gd name="connsiteY10" fmla="*/ 755443 h 870788"/>
              <a:gd name="connsiteX11" fmla="*/ 2982404 w 9067133"/>
              <a:gd name="connsiteY11" fmla="*/ 680139 h 870788"/>
              <a:gd name="connsiteX12" fmla="*/ 4082754 w 9067133"/>
              <a:gd name="connsiteY12" fmla="*/ 393582 h 870788"/>
              <a:gd name="connsiteX13" fmla="*/ 6122755 w 9067133"/>
              <a:gd name="connsiteY13" fmla="*/ 41683 h 870788"/>
              <a:gd name="connsiteX14" fmla="*/ 7830304 w 9067133"/>
              <a:gd name="connsiteY14" fmla="*/ 80678 h 870788"/>
              <a:gd name="connsiteX15" fmla="*/ 9043017 w 9067133"/>
              <a:gd name="connsiteY15" fmla="*/ 218715 h 870788"/>
              <a:gd name="connsiteX16" fmla="*/ 9067107 w 9067133"/>
              <a:gd name="connsiteY16" fmla="*/ 570847 h 870788"/>
              <a:gd name="connsiteX17" fmla="*/ 8658708 w 9067133"/>
              <a:gd name="connsiteY17" fmla="*/ 457906 h 870788"/>
              <a:gd name="connsiteX18" fmla="*/ 8086301 w 9067133"/>
              <a:gd name="connsiteY18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354929 w 9067133"/>
              <a:gd name="connsiteY2" fmla="*/ 450279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8029 w 9067133"/>
              <a:gd name="connsiteY1" fmla="*/ 240608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1104 w 9067133"/>
              <a:gd name="connsiteY0" fmla="*/ 277274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18" fmla="*/ 7509253 w 9067133"/>
              <a:gd name="connsiteY18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18" fmla="*/ 7509253 w 9067133"/>
              <a:gd name="connsiteY18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658708 w 9067133"/>
              <a:gd name="connsiteY16" fmla="*/ 457906 h 870788"/>
              <a:gd name="connsiteX17" fmla="*/ 8086301 w 9067133"/>
              <a:gd name="connsiteY17" fmla="*/ 353927 h 870788"/>
              <a:gd name="connsiteX18" fmla="*/ 7509253 w 9067133"/>
              <a:gd name="connsiteY18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086301 w 9067133"/>
              <a:gd name="connsiteY16" fmla="*/ 353927 h 870788"/>
              <a:gd name="connsiteX17" fmla="*/ 7509253 w 9067133"/>
              <a:gd name="connsiteY17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086301 w 9067133"/>
              <a:gd name="connsiteY16" fmla="*/ 353927 h 870788"/>
              <a:gd name="connsiteX17" fmla="*/ 7509253 w 9067133"/>
              <a:gd name="connsiteY17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8086301 w 9067133"/>
              <a:gd name="connsiteY16" fmla="*/ 353927 h 870788"/>
              <a:gd name="connsiteX17" fmla="*/ 7509253 w 9067133"/>
              <a:gd name="connsiteY17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385787 w 9067133"/>
              <a:gd name="connsiteY8" fmla="*/ 733438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49602 w 9067133"/>
              <a:gd name="connsiteY9" fmla="*/ 755443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8364 w 9067133"/>
              <a:gd name="connsiteY6" fmla="*/ 390323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56621 w 9067133"/>
              <a:gd name="connsiteY9" fmla="*/ 761521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9253 w 9067133"/>
              <a:gd name="connsiteY0" fmla="*/ 296680 h 870788"/>
              <a:gd name="connsiteX1" fmla="*/ 5999723 w 9067133"/>
              <a:gd name="connsiteY1" fmla="*/ 260595 h 870788"/>
              <a:gd name="connsiteX2" fmla="*/ 4265138 w 9067133"/>
              <a:gd name="connsiteY2" fmla="*/ 465102 h 870788"/>
              <a:gd name="connsiteX3" fmla="*/ 3056708 w 9067133"/>
              <a:gd name="connsiteY3" fmla="*/ 725687 h 870788"/>
              <a:gd name="connsiteX4" fmla="*/ 2236966 w 9067133"/>
              <a:gd name="connsiteY4" fmla="*/ 828861 h 870788"/>
              <a:gd name="connsiteX5" fmla="*/ 1235630 w 9067133"/>
              <a:gd name="connsiteY5" fmla="*/ 761382 h 870788"/>
              <a:gd name="connsiteX6" fmla="*/ 12627 w 9067133"/>
              <a:gd name="connsiteY6" fmla="*/ 440622 h 870788"/>
              <a:gd name="connsiteX7" fmla="*/ 0 w 9067133"/>
              <a:gd name="connsiteY7" fmla="*/ 274506 h 870788"/>
              <a:gd name="connsiteX8" fmla="*/ 1498894 w 9067133"/>
              <a:gd name="connsiteY8" fmla="*/ 763504 h 870788"/>
              <a:gd name="connsiteX9" fmla="*/ 2456621 w 9067133"/>
              <a:gd name="connsiteY9" fmla="*/ 761521 h 870788"/>
              <a:gd name="connsiteX10" fmla="*/ 2982404 w 9067133"/>
              <a:gd name="connsiteY10" fmla="*/ 680139 h 870788"/>
              <a:gd name="connsiteX11" fmla="*/ 4082754 w 9067133"/>
              <a:gd name="connsiteY11" fmla="*/ 393582 h 870788"/>
              <a:gd name="connsiteX12" fmla="*/ 6122755 w 9067133"/>
              <a:gd name="connsiteY12" fmla="*/ 41683 h 870788"/>
              <a:gd name="connsiteX13" fmla="*/ 7830304 w 9067133"/>
              <a:gd name="connsiteY13" fmla="*/ 80678 h 870788"/>
              <a:gd name="connsiteX14" fmla="*/ 9043017 w 9067133"/>
              <a:gd name="connsiteY14" fmla="*/ 218715 h 870788"/>
              <a:gd name="connsiteX15" fmla="*/ 9067107 w 9067133"/>
              <a:gd name="connsiteY15" fmla="*/ 570847 h 870788"/>
              <a:gd name="connsiteX16" fmla="*/ 7509253 w 9067133"/>
              <a:gd name="connsiteY16" fmla="*/ 296680 h 870788"/>
              <a:gd name="connsiteX0" fmla="*/ 7504171 w 9062051"/>
              <a:gd name="connsiteY0" fmla="*/ 296680 h 870788"/>
              <a:gd name="connsiteX1" fmla="*/ 5994641 w 9062051"/>
              <a:gd name="connsiteY1" fmla="*/ 260595 h 870788"/>
              <a:gd name="connsiteX2" fmla="*/ 4260056 w 9062051"/>
              <a:gd name="connsiteY2" fmla="*/ 465102 h 870788"/>
              <a:gd name="connsiteX3" fmla="*/ 3051626 w 9062051"/>
              <a:gd name="connsiteY3" fmla="*/ 725687 h 870788"/>
              <a:gd name="connsiteX4" fmla="*/ 2231884 w 9062051"/>
              <a:gd name="connsiteY4" fmla="*/ 828861 h 870788"/>
              <a:gd name="connsiteX5" fmla="*/ 1230548 w 9062051"/>
              <a:gd name="connsiteY5" fmla="*/ 761382 h 870788"/>
              <a:gd name="connsiteX6" fmla="*/ 7545 w 9062051"/>
              <a:gd name="connsiteY6" fmla="*/ 440622 h 870788"/>
              <a:gd name="connsiteX7" fmla="*/ 0 w 9062051"/>
              <a:gd name="connsiteY7" fmla="*/ 334468 h 870788"/>
              <a:gd name="connsiteX8" fmla="*/ 1493812 w 9062051"/>
              <a:gd name="connsiteY8" fmla="*/ 763504 h 870788"/>
              <a:gd name="connsiteX9" fmla="*/ 2451539 w 9062051"/>
              <a:gd name="connsiteY9" fmla="*/ 761521 h 870788"/>
              <a:gd name="connsiteX10" fmla="*/ 2977322 w 9062051"/>
              <a:gd name="connsiteY10" fmla="*/ 680139 h 870788"/>
              <a:gd name="connsiteX11" fmla="*/ 4077672 w 9062051"/>
              <a:gd name="connsiteY11" fmla="*/ 393582 h 870788"/>
              <a:gd name="connsiteX12" fmla="*/ 6117673 w 9062051"/>
              <a:gd name="connsiteY12" fmla="*/ 41683 h 870788"/>
              <a:gd name="connsiteX13" fmla="*/ 7825222 w 9062051"/>
              <a:gd name="connsiteY13" fmla="*/ 80678 h 870788"/>
              <a:gd name="connsiteX14" fmla="*/ 9037935 w 9062051"/>
              <a:gd name="connsiteY14" fmla="*/ 218715 h 870788"/>
              <a:gd name="connsiteX15" fmla="*/ 9062025 w 9062051"/>
              <a:gd name="connsiteY15" fmla="*/ 570847 h 870788"/>
              <a:gd name="connsiteX16" fmla="*/ 7504171 w 9062051"/>
              <a:gd name="connsiteY16" fmla="*/ 296680 h 870788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46677 w 9062051"/>
              <a:gd name="connsiteY5" fmla="*/ 70030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451539 w 9062051"/>
              <a:gd name="connsiteY9" fmla="*/ 761521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451539 w 9062051"/>
              <a:gd name="connsiteY9" fmla="*/ 761521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451539 w 9062051"/>
              <a:gd name="connsiteY9" fmla="*/ 761521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379950 w 9062051"/>
              <a:gd name="connsiteY9" fmla="*/ 777722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4171 w 9062051"/>
              <a:gd name="connsiteY0" fmla="*/ 296680 h 828861"/>
              <a:gd name="connsiteX1" fmla="*/ 5994641 w 9062051"/>
              <a:gd name="connsiteY1" fmla="*/ 260595 h 828861"/>
              <a:gd name="connsiteX2" fmla="*/ 4260056 w 9062051"/>
              <a:gd name="connsiteY2" fmla="*/ 465102 h 828861"/>
              <a:gd name="connsiteX3" fmla="*/ 3051626 w 9062051"/>
              <a:gd name="connsiteY3" fmla="*/ 725687 h 828861"/>
              <a:gd name="connsiteX4" fmla="*/ 2231884 w 9062051"/>
              <a:gd name="connsiteY4" fmla="*/ 828861 h 828861"/>
              <a:gd name="connsiteX5" fmla="*/ 713277 w 9062051"/>
              <a:gd name="connsiteY5" fmla="*/ 689897 h 828861"/>
              <a:gd name="connsiteX6" fmla="*/ 7545 w 9062051"/>
              <a:gd name="connsiteY6" fmla="*/ 440622 h 828861"/>
              <a:gd name="connsiteX7" fmla="*/ 0 w 9062051"/>
              <a:gd name="connsiteY7" fmla="*/ 334468 h 828861"/>
              <a:gd name="connsiteX8" fmla="*/ 1493812 w 9062051"/>
              <a:gd name="connsiteY8" fmla="*/ 763504 h 828861"/>
              <a:gd name="connsiteX9" fmla="*/ 2379950 w 9062051"/>
              <a:gd name="connsiteY9" fmla="*/ 777722 h 828861"/>
              <a:gd name="connsiteX10" fmla="*/ 2977322 w 9062051"/>
              <a:gd name="connsiteY10" fmla="*/ 680139 h 828861"/>
              <a:gd name="connsiteX11" fmla="*/ 4077672 w 9062051"/>
              <a:gd name="connsiteY11" fmla="*/ 393582 h 828861"/>
              <a:gd name="connsiteX12" fmla="*/ 6117673 w 9062051"/>
              <a:gd name="connsiteY12" fmla="*/ 41683 h 828861"/>
              <a:gd name="connsiteX13" fmla="*/ 7825222 w 9062051"/>
              <a:gd name="connsiteY13" fmla="*/ 80678 h 828861"/>
              <a:gd name="connsiteX14" fmla="*/ 9037935 w 9062051"/>
              <a:gd name="connsiteY14" fmla="*/ 218715 h 828861"/>
              <a:gd name="connsiteX15" fmla="*/ 9062025 w 9062051"/>
              <a:gd name="connsiteY15" fmla="*/ 570847 h 828861"/>
              <a:gd name="connsiteX16" fmla="*/ 7504171 w 9062051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22052 w 9066430"/>
              <a:gd name="connsiteY12" fmla="*/ 41683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13828 w 9066430"/>
              <a:gd name="connsiteY12" fmla="*/ 63162 h 828861"/>
              <a:gd name="connsiteX13" fmla="*/ 7829601 w 9066430"/>
              <a:gd name="connsiteY13" fmla="*/ 80678 h 828861"/>
              <a:gd name="connsiteX14" fmla="*/ 9042314 w 9066430"/>
              <a:gd name="connsiteY14" fmla="*/ 21871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13828 w 9066430"/>
              <a:gd name="connsiteY12" fmla="*/ 63162 h 828861"/>
              <a:gd name="connsiteX13" fmla="*/ 7829601 w 9066430"/>
              <a:gd name="connsiteY13" fmla="*/ 80678 h 828861"/>
              <a:gd name="connsiteX14" fmla="*/ 8976489 w 9066430"/>
              <a:gd name="connsiteY14" fmla="*/ 219800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30"/>
              <a:gd name="connsiteY0" fmla="*/ 296680 h 828861"/>
              <a:gd name="connsiteX1" fmla="*/ 5999020 w 9066430"/>
              <a:gd name="connsiteY1" fmla="*/ 260595 h 828861"/>
              <a:gd name="connsiteX2" fmla="*/ 4264435 w 9066430"/>
              <a:gd name="connsiteY2" fmla="*/ 465102 h 828861"/>
              <a:gd name="connsiteX3" fmla="*/ 3056005 w 9066430"/>
              <a:gd name="connsiteY3" fmla="*/ 725687 h 828861"/>
              <a:gd name="connsiteX4" fmla="*/ 2236263 w 9066430"/>
              <a:gd name="connsiteY4" fmla="*/ 828861 h 828861"/>
              <a:gd name="connsiteX5" fmla="*/ 717656 w 9066430"/>
              <a:gd name="connsiteY5" fmla="*/ 689897 h 828861"/>
              <a:gd name="connsiteX6" fmla="*/ 11924 w 9066430"/>
              <a:gd name="connsiteY6" fmla="*/ 440622 h 828861"/>
              <a:gd name="connsiteX7" fmla="*/ 0 w 9066430"/>
              <a:gd name="connsiteY7" fmla="*/ 310582 h 828861"/>
              <a:gd name="connsiteX8" fmla="*/ 1498191 w 9066430"/>
              <a:gd name="connsiteY8" fmla="*/ 763504 h 828861"/>
              <a:gd name="connsiteX9" fmla="*/ 2384329 w 9066430"/>
              <a:gd name="connsiteY9" fmla="*/ 777722 h 828861"/>
              <a:gd name="connsiteX10" fmla="*/ 2981701 w 9066430"/>
              <a:gd name="connsiteY10" fmla="*/ 680139 h 828861"/>
              <a:gd name="connsiteX11" fmla="*/ 4082051 w 9066430"/>
              <a:gd name="connsiteY11" fmla="*/ 393582 h 828861"/>
              <a:gd name="connsiteX12" fmla="*/ 6113828 w 9066430"/>
              <a:gd name="connsiteY12" fmla="*/ 63162 h 828861"/>
              <a:gd name="connsiteX13" fmla="*/ 7829601 w 9066430"/>
              <a:gd name="connsiteY13" fmla="*/ 80678 h 828861"/>
              <a:gd name="connsiteX14" fmla="*/ 9038457 w 9066430"/>
              <a:gd name="connsiteY14" fmla="*/ 228785 h 828861"/>
              <a:gd name="connsiteX15" fmla="*/ 9066404 w 9066430"/>
              <a:gd name="connsiteY15" fmla="*/ 570847 h 828861"/>
              <a:gd name="connsiteX16" fmla="*/ 7508550 w 9066430"/>
              <a:gd name="connsiteY16" fmla="*/ 296680 h 828861"/>
              <a:gd name="connsiteX0" fmla="*/ 7508550 w 9066404"/>
              <a:gd name="connsiteY0" fmla="*/ 296680 h 828861"/>
              <a:gd name="connsiteX1" fmla="*/ 5999020 w 9066404"/>
              <a:gd name="connsiteY1" fmla="*/ 260595 h 828861"/>
              <a:gd name="connsiteX2" fmla="*/ 4264435 w 9066404"/>
              <a:gd name="connsiteY2" fmla="*/ 465102 h 828861"/>
              <a:gd name="connsiteX3" fmla="*/ 3056005 w 9066404"/>
              <a:gd name="connsiteY3" fmla="*/ 725687 h 828861"/>
              <a:gd name="connsiteX4" fmla="*/ 2236263 w 9066404"/>
              <a:gd name="connsiteY4" fmla="*/ 828861 h 828861"/>
              <a:gd name="connsiteX5" fmla="*/ 717656 w 9066404"/>
              <a:gd name="connsiteY5" fmla="*/ 689897 h 828861"/>
              <a:gd name="connsiteX6" fmla="*/ 11924 w 9066404"/>
              <a:gd name="connsiteY6" fmla="*/ 440622 h 828861"/>
              <a:gd name="connsiteX7" fmla="*/ 0 w 9066404"/>
              <a:gd name="connsiteY7" fmla="*/ 310582 h 828861"/>
              <a:gd name="connsiteX8" fmla="*/ 1498191 w 9066404"/>
              <a:gd name="connsiteY8" fmla="*/ 763504 h 828861"/>
              <a:gd name="connsiteX9" fmla="*/ 2384329 w 9066404"/>
              <a:gd name="connsiteY9" fmla="*/ 777722 h 828861"/>
              <a:gd name="connsiteX10" fmla="*/ 2981701 w 9066404"/>
              <a:gd name="connsiteY10" fmla="*/ 680139 h 828861"/>
              <a:gd name="connsiteX11" fmla="*/ 4082051 w 9066404"/>
              <a:gd name="connsiteY11" fmla="*/ 393582 h 828861"/>
              <a:gd name="connsiteX12" fmla="*/ 6113828 w 9066404"/>
              <a:gd name="connsiteY12" fmla="*/ 63162 h 828861"/>
              <a:gd name="connsiteX13" fmla="*/ 7829601 w 9066404"/>
              <a:gd name="connsiteY13" fmla="*/ 80678 h 828861"/>
              <a:gd name="connsiteX14" fmla="*/ 9038457 w 9066404"/>
              <a:gd name="connsiteY14" fmla="*/ 228785 h 828861"/>
              <a:gd name="connsiteX15" fmla="*/ 9066404 w 9066404"/>
              <a:gd name="connsiteY15" fmla="*/ 570847 h 828861"/>
              <a:gd name="connsiteX16" fmla="*/ 7508550 w 9066404"/>
              <a:gd name="connsiteY16" fmla="*/ 296680 h 82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66404" h="828861">
                <a:moveTo>
                  <a:pt x="7508550" y="296680"/>
                </a:moveTo>
                <a:cubicBezTo>
                  <a:pt x="7127865" y="255645"/>
                  <a:pt x="6923877" y="235464"/>
                  <a:pt x="5999020" y="260595"/>
                </a:cubicBezTo>
                <a:cubicBezTo>
                  <a:pt x="5472594" y="280417"/>
                  <a:pt x="5202455" y="308045"/>
                  <a:pt x="4264435" y="465102"/>
                </a:cubicBezTo>
                <a:lnTo>
                  <a:pt x="3056005" y="725687"/>
                </a:lnTo>
                <a:cubicBezTo>
                  <a:pt x="2700076" y="797023"/>
                  <a:pt x="2524903" y="823501"/>
                  <a:pt x="2236263" y="828861"/>
                </a:cubicBezTo>
                <a:cubicBezTo>
                  <a:pt x="1733162" y="821805"/>
                  <a:pt x="1317876" y="799303"/>
                  <a:pt x="717656" y="689897"/>
                </a:cubicBezTo>
                <a:cubicBezTo>
                  <a:pt x="329469" y="598179"/>
                  <a:pt x="150971" y="504440"/>
                  <a:pt x="11924" y="440622"/>
                </a:cubicBezTo>
                <a:lnTo>
                  <a:pt x="0" y="310582"/>
                </a:lnTo>
                <a:cubicBezTo>
                  <a:pt x="821198" y="692084"/>
                  <a:pt x="1264518" y="728296"/>
                  <a:pt x="1498191" y="763504"/>
                </a:cubicBezTo>
                <a:cubicBezTo>
                  <a:pt x="1728976" y="785918"/>
                  <a:pt x="1830849" y="786923"/>
                  <a:pt x="2384329" y="777722"/>
                </a:cubicBezTo>
                <a:cubicBezTo>
                  <a:pt x="2572212" y="763232"/>
                  <a:pt x="2699126" y="739957"/>
                  <a:pt x="2981701" y="680139"/>
                </a:cubicBezTo>
                <a:lnTo>
                  <a:pt x="4082051" y="393582"/>
                </a:lnTo>
                <a:cubicBezTo>
                  <a:pt x="4516399" y="289252"/>
                  <a:pt x="5098224" y="122334"/>
                  <a:pt x="6113828" y="63162"/>
                </a:cubicBezTo>
                <a:cubicBezTo>
                  <a:pt x="6549530" y="43723"/>
                  <a:pt x="6802810" y="0"/>
                  <a:pt x="7829601" y="80678"/>
                </a:cubicBezTo>
                <a:cubicBezTo>
                  <a:pt x="7966777" y="91788"/>
                  <a:pt x="8497486" y="136246"/>
                  <a:pt x="9038457" y="228785"/>
                </a:cubicBezTo>
                <a:lnTo>
                  <a:pt x="9066404" y="570847"/>
                </a:lnTo>
                <a:cubicBezTo>
                  <a:pt x="9049580" y="562274"/>
                  <a:pt x="8531104" y="396197"/>
                  <a:pt x="7508550" y="2966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" name="Freeform 5"/>
          <p:cNvSpPr/>
          <p:nvPr userDrawn="1"/>
        </p:nvSpPr>
        <p:spPr>
          <a:xfrm>
            <a:off x="-4763" y="4505325"/>
            <a:ext cx="9148763" cy="808038"/>
          </a:xfrm>
          <a:custGeom>
            <a:avLst/>
            <a:gdLst>
              <a:gd name="connsiteX0" fmla="*/ 212725 w 9474200"/>
              <a:gd name="connsiteY0" fmla="*/ 85725 h 842963"/>
              <a:gd name="connsiteX1" fmla="*/ 1470025 w 9474200"/>
              <a:gd name="connsiteY1" fmla="*/ 638175 h 842963"/>
              <a:gd name="connsiteX2" fmla="*/ 2613025 w 9474200"/>
              <a:gd name="connsiteY2" fmla="*/ 800100 h 842963"/>
              <a:gd name="connsiteX3" fmla="*/ 4308475 w 9474200"/>
              <a:gd name="connsiteY3" fmla="*/ 381000 h 842963"/>
              <a:gd name="connsiteX4" fmla="*/ 5784850 w 9474200"/>
              <a:gd name="connsiteY4" fmla="*/ 76200 h 842963"/>
              <a:gd name="connsiteX5" fmla="*/ 7204075 w 9474200"/>
              <a:gd name="connsiteY5" fmla="*/ 9525 h 842963"/>
              <a:gd name="connsiteX6" fmla="*/ 8718550 w 9474200"/>
              <a:gd name="connsiteY6" fmla="*/ 133350 h 842963"/>
              <a:gd name="connsiteX7" fmla="*/ 9366250 w 9474200"/>
              <a:gd name="connsiteY7" fmla="*/ 238125 h 842963"/>
              <a:gd name="connsiteX8" fmla="*/ 9366250 w 9474200"/>
              <a:gd name="connsiteY8" fmla="*/ 247650 h 842963"/>
              <a:gd name="connsiteX9" fmla="*/ 9385300 w 9474200"/>
              <a:gd name="connsiteY9" fmla="*/ 533400 h 842963"/>
              <a:gd name="connsiteX10" fmla="*/ 9385300 w 9474200"/>
              <a:gd name="connsiteY10" fmla="*/ 533400 h 842963"/>
              <a:gd name="connsiteX11" fmla="*/ 8566150 w 9474200"/>
              <a:gd name="connsiteY11" fmla="*/ 390525 h 842963"/>
              <a:gd name="connsiteX12" fmla="*/ 7613650 w 9474200"/>
              <a:gd name="connsiteY12" fmla="*/ 276225 h 842963"/>
              <a:gd name="connsiteX13" fmla="*/ 6308725 w 9474200"/>
              <a:gd name="connsiteY13" fmla="*/ 219075 h 842963"/>
              <a:gd name="connsiteX14" fmla="*/ 5118100 w 9474200"/>
              <a:gd name="connsiteY14" fmla="*/ 333375 h 842963"/>
              <a:gd name="connsiteX15" fmla="*/ 3984625 w 9474200"/>
              <a:gd name="connsiteY15" fmla="*/ 561975 h 842963"/>
              <a:gd name="connsiteX16" fmla="*/ 3032125 w 9474200"/>
              <a:gd name="connsiteY16" fmla="*/ 790575 h 842963"/>
              <a:gd name="connsiteX17" fmla="*/ 2403475 w 9474200"/>
              <a:gd name="connsiteY17" fmla="*/ 828675 h 842963"/>
              <a:gd name="connsiteX18" fmla="*/ 1860550 w 9474200"/>
              <a:gd name="connsiteY18" fmla="*/ 781050 h 842963"/>
              <a:gd name="connsiteX19" fmla="*/ 1346200 w 9474200"/>
              <a:gd name="connsiteY19" fmla="*/ 666750 h 842963"/>
              <a:gd name="connsiteX20" fmla="*/ 603250 w 9474200"/>
              <a:gd name="connsiteY20" fmla="*/ 428625 h 842963"/>
              <a:gd name="connsiteX21" fmla="*/ 193675 w 9474200"/>
              <a:gd name="connsiteY21" fmla="*/ 247650 h 842963"/>
              <a:gd name="connsiteX22" fmla="*/ 212725 w 9474200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55498 w 9316973"/>
              <a:gd name="connsiteY0" fmla="*/ 85725 h 842963"/>
              <a:gd name="connsiteX1" fmla="*/ 1312798 w 9316973"/>
              <a:gd name="connsiteY1" fmla="*/ 638175 h 842963"/>
              <a:gd name="connsiteX2" fmla="*/ 2455798 w 9316973"/>
              <a:gd name="connsiteY2" fmla="*/ 800100 h 842963"/>
              <a:gd name="connsiteX3" fmla="*/ 4151248 w 9316973"/>
              <a:gd name="connsiteY3" fmla="*/ 381000 h 842963"/>
              <a:gd name="connsiteX4" fmla="*/ 5627623 w 9316973"/>
              <a:gd name="connsiteY4" fmla="*/ 76200 h 842963"/>
              <a:gd name="connsiteX5" fmla="*/ 7046848 w 9316973"/>
              <a:gd name="connsiteY5" fmla="*/ 9525 h 842963"/>
              <a:gd name="connsiteX6" fmla="*/ 8561323 w 9316973"/>
              <a:gd name="connsiteY6" fmla="*/ 133350 h 842963"/>
              <a:gd name="connsiteX7" fmla="*/ 9209023 w 9316973"/>
              <a:gd name="connsiteY7" fmla="*/ 238125 h 842963"/>
              <a:gd name="connsiteX8" fmla="*/ 9209023 w 9316973"/>
              <a:gd name="connsiteY8" fmla="*/ 247650 h 842963"/>
              <a:gd name="connsiteX9" fmla="*/ 9228073 w 9316973"/>
              <a:gd name="connsiteY9" fmla="*/ 533400 h 842963"/>
              <a:gd name="connsiteX10" fmla="*/ 9228073 w 9316973"/>
              <a:gd name="connsiteY10" fmla="*/ 533400 h 842963"/>
              <a:gd name="connsiteX11" fmla="*/ 8408923 w 9316973"/>
              <a:gd name="connsiteY11" fmla="*/ 390525 h 842963"/>
              <a:gd name="connsiteX12" fmla="*/ 7456423 w 9316973"/>
              <a:gd name="connsiteY12" fmla="*/ 276225 h 842963"/>
              <a:gd name="connsiteX13" fmla="*/ 6151498 w 9316973"/>
              <a:gd name="connsiteY13" fmla="*/ 219075 h 842963"/>
              <a:gd name="connsiteX14" fmla="*/ 4960873 w 9316973"/>
              <a:gd name="connsiteY14" fmla="*/ 333375 h 842963"/>
              <a:gd name="connsiteX15" fmla="*/ 3827398 w 9316973"/>
              <a:gd name="connsiteY15" fmla="*/ 561975 h 842963"/>
              <a:gd name="connsiteX16" fmla="*/ 2874898 w 9316973"/>
              <a:gd name="connsiteY16" fmla="*/ 790575 h 842963"/>
              <a:gd name="connsiteX17" fmla="*/ 2246248 w 9316973"/>
              <a:gd name="connsiteY17" fmla="*/ 828675 h 842963"/>
              <a:gd name="connsiteX18" fmla="*/ 1703323 w 9316973"/>
              <a:gd name="connsiteY18" fmla="*/ 781050 h 842963"/>
              <a:gd name="connsiteX19" fmla="*/ 1188973 w 9316973"/>
              <a:gd name="connsiteY19" fmla="*/ 666750 h 842963"/>
              <a:gd name="connsiteX20" fmla="*/ 446023 w 9316973"/>
              <a:gd name="connsiteY20" fmla="*/ 428625 h 842963"/>
              <a:gd name="connsiteX21" fmla="*/ 36448 w 9316973"/>
              <a:gd name="connsiteY21" fmla="*/ 247650 h 842963"/>
              <a:gd name="connsiteX22" fmla="*/ 55498 w 9316973"/>
              <a:gd name="connsiteY22" fmla="*/ 85725 h 842963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546007 h 1303245"/>
              <a:gd name="connsiteX1" fmla="*/ 1276350 w 9280525"/>
              <a:gd name="connsiteY1" fmla="*/ 1098457 h 1303245"/>
              <a:gd name="connsiteX2" fmla="*/ 2419350 w 9280525"/>
              <a:gd name="connsiteY2" fmla="*/ 1260382 h 1303245"/>
              <a:gd name="connsiteX3" fmla="*/ 4114800 w 9280525"/>
              <a:gd name="connsiteY3" fmla="*/ 841282 h 1303245"/>
              <a:gd name="connsiteX4" fmla="*/ 5591175 w 9280525"/>
              <a:gd name="connsiteY4" fmla="*/ 536482 h 1303245"/>
              <a:gd name="connsiteX5" fmla="*/ 7010400 w 9280525"/>
              <a:gd name="connsiteY5" fmla="*/ 469807 h 1303245"/>
              <a:gd name="connsiteX6" fmla="*/ 8524875 w 9280525"/>
              <a:gd name="connsiteY6" fmla="*/ 593632 h 1303245"/>
              <a:gd name="connsiteX7" fmla="*/ 9172575 w 9280525"/>
              <a:gd name="connsiteY7" fmla="*/ 698407 h 1303245"/>
              <a:gd name="connsiteX8" fmla="*/ 9172575 w 9280525"/>
              <a:gd name="connsiteY8" fmla="*/ 707932 h 1303245"/>
              <a:gd name="connsiteX9" fmla="*/ 9191625 w 9280525"/>
              <a:gd name="connsiteY9" fmla="*/ 993682 h 1303245"/>
              <a:gd name="connsiteX10" fmla="*/ 9191625 w 9280525"/>
              <a:gd name="connsiteY10" fmla="*/ 993682 h 1303245"/>
              <a:gd name="connsiteX11" fmla="*/ 8372475 w 9280525"/>
              <a:gd name="connsiteY11" fmla="*/ 850807 h 1303245"/>
              <a:gd name="connsiteX12" fmla="*/ 7419975 w 9280525"/>
              <a:gd name="connsiteY12" fmla="*/ 736507 h 1303245"/>
              <a:gd name="connsiteX13" fmla="*/ 6115050 w 9280525"/>
              <a:gd name="connsiteY13" fmla="*/ 679357 h 1303245"/>
              <a:gd name="connsiteX14" fmla="*/ 4924425 w 9280525"/>
              <a:gd name="connsiteY14" fmla="*/ 793657 h 1303245"/>
              <a:gd name="connsiteX15" fmla="*/ 3790950 w 9280525"/>
              <a:gd name="connsiteY15" fmla="*/ 1022257 h 1303245"/>
              <a:gd name="connsiteX16" fmla="*/ 2838450 w 9280525"/>
              <a:gd name="connsiteY16" fmla="*/ 1250857 h 1303245"/>
              <a:gd name="connsiteX17" fmla="*/ 2209800 w 9280525"/>
              <a:gd name="connsiteY17" fmla="*/ 1288957 h 1303245"/>
              <a:gd name="connsiteX18" fmla="*/ 1666875 w 9280525"/>
              <a:gd name="connsiteY18" fmla="*/ 1241332 h 1303245"/>
              <a:gd name="connsiteX19" fmla="*/ 1152525 w 9280525"/>
              <a:gd name="connsiteY19" fmla="*/ 1127032 h 1303245"/>
              <a:gd name="connsiteX20" fmla="*/ 409575 w 9280525"/>
              <a:gd name="connsiteY20" fmla="*/ 888907 h 1303245"/>
              <a:gd name="connsiteX21" fmla="*/ 0 w 9280525"/>
              <a:gd name="connsiteY21" fmla="*/ 707932 h 1303245"/>
              <a:gd name="connsiteX22" fmla="*/ 19050 w 9280525"/>
              <a:gd name="connsiteY22" fmla="*/ 546007 h 1303245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8389904 w 9297954"/>
              <a:gd name="connsiteY11" fmla="*/ 709584 h 1162022"/>
              <a:gd name="connsiteX12" fmla="*/ 7437404 w 9297954"/>
              <a:gd name="connsiteY12" fmla="*/ 595284 h 1162022"/>
              <a:gd name="connsiteX13" fmla="*/ 6132479 w 9297954"/>
              <a:gd name="connsiteY13" fmla="*/ 538134 h 1162022"/>
              <a:gd name="connsiteX14" fmla="*/ 4941854 w 9297954"/>
              <a:gd name="connsiteY14" fmla="*/ 652434 h 1162022"/>
              <a:gd name="connsiteX15" fmla="*/ 3808379 w 9297954"/>
              <a:gd name="connsiteY15" fmla="*/ 881034 h 1162022"/>
              <a:gd name="connsiteX16" fmla="*/ 2855879 w 9297954"/>
              <a:gd name="connsiteY16" fmla="*/ 1109634 h 1162022"/>
              <a:gd name="connsiteX17" fmla="*/ 2227229 w 9297954"/>
              <a:gd name="connsiteY17" fmla="*/ 1147734 h 1162022"/>
              <a:gd name="connsiteX18" fmla="*/ 1684304 w 9297954"/>
              <a:gd name="connsiteY18" fmla="*/ 1100109 h 1162022"/>
              <a:gd name="connsiteX19" fmla="*/ 1169954 w 9297954"/>
              <a:gd name="connsiteY19" fmla="*/ 985809 h 1162022"/>
              <a:gd name="connsiteX20" fmla="*/ 427004 w 9297954"/>
              <a:gd name="connsiteY20" fmla="*/ 747684 h 1162022"/>
              <a:gd name="connsiteX21" fmla="*/ 17429 w 9297954"/>
              <a:gd name="connsiteY21" fmla="*/ 566709 h 1162022"/>
              <a:gd name="connsiteX22" fmla="*/ 36479 w 9297954"/>
              <a:gd name="connsiteY22" fmla="*/ 404784 h 1162022"/>
              <a:gd name="connsiteX0" fmla="*/ 36479 w 9348721"/>
              <a:gd name="connsiteY0" fmla="*/ 404784 h 1162022"/>
              <a:gd name="connsiteX1" fmla="*/ 1293779 w 9348721"/>
              <a:gd name="connsiteY1" fmla="*/ 957234 h 1162022"/>
              <a:gd name="connsiteX2" fmla="*/ 2436779 w 9348721"/>
              <a:gd name="connsiteY2" fmla="*/ 1119159 h 1162022"/>
              <a:gd name="connsiteX3" fmla="*/ 4132229 w 9348721"/>
              <a:gd name="connsiteY3" fmla="*/ 700059 h 1162022"/>
              <a:gd name="connsiteX4" fmla="*/ 5608604 w 9348721"/>
              <a:gd name="connsiteY4" fmla="*/ 395259 h 1162022"/>
              <a:gd name="connsiteX5" fmla="*/ 7027829 w 9348721"/>
              <a:gd name="connsiteY5" fmla="*/ 328584 h 1162022"/>
              <a:gd name="connsiteX6" fmla="*/ 8542304 w 9348721"/>
              <a:gd name="connsiteY6" fmla="*/ 452409 h 1162022"/>
              <a:gd name="connsiteX7" fmla="*/ 9190004 w 9348721"/>
              <a:gd name="connsiteY7" fmla="*/ 557184 h 1162022"/>
              <a:gd name="connsiteX8" fmla="*/ 9190004 w 9348721"/>
              <a:gd name="connsiteY8" fmla="*/ 566709 h 1162022"/>
              <a:gd name="connsiteX9" fmla="*/ 9209054 w 9348721"/>
              <a:gd name="connsiteY9" fmla="*/ 852459 h 1162022"/>
              <a:gd name="connsiteX10" fmla="*/ 9209054 w 9348721"/>
              <a:gd name="connsiteY10" fmla="*/ 852459 h 1162022"/>
              <a:gd name="connsiteX11" fmla="*/ 9212196 w 9348721"/>
              <a:gd name="connsiteY11" fmla="*/ 833459 h 1162022"/>
              <a:gd name="connsiteX12" fmla="*/ 8389904 w 9348721"/>
              <a:gd name="connsiteY12" fmla="*/ 709584 h 1162022"/>
              <a:gd name="connsiteX13" fmla="*/ 7437404 w 9348721"/>
              <a:gd name="connsiteY13" fmla="*/ 595284 h 1162022"/>
              <a:gd name="connsiteX14" fmla="*/ 6132479 w 9348721"/>
              <a:gd name="connsiteY14" fmla="*/ 538134 h 1162022"/>
              <a:gd name="connsiteX15" fmla="*/ 4941854 w 9348721"/>
              <a:gd name="connsiteY15" fmla="*/ 652434 h 1162022"/>
              <a:gd name="connsiteX16" fmla="*/ 3808379 w 9348721"/>
              <a:gd name="connsiteY16" fmla="*/ 881034 h 1162022"/>
              <a:gd name="connsiteX17" fmla="*/ 2855879 w 9348721"/>
              <a:gd name="connsiteY17" fmla="*/ 1109634 h 1162022"/>
              <a:gd name="connsiteX18" fmla="*/ 2227229 w 9348721"/>
              <a:gd name="connsiteY18" fmla="*/ 1147734 h 1162022"/>
              <a:gd name="connsiteX19" fmla="*/ 1684304 w 9348721"/>
              <a:gd name="connsiteY19" fmla="*/ 1100109 h 1162022"/>
              <a:gd name="connsiteX20" fmla="*/ 1169954 w 9348721"/>
              <a:gd name="connsiteY20" fmla="*/ 985809 h 1162022"/>
              <a:gd name="connsiteX21" fmla="*/ 427004 w 9348721"/>
              <a:gd name="connsiteY21" fmla="*/ 747684 h 1162022"/>
              <a:gd name="connsiteX22" fmla="*/ 17429 w 9348721"/>
              <a:gd name="connsiteY22" fmla="*/ 566709 h 1162022"/>
              <a:gd name="connsiteX23" fmla="*/ 36479 w 9348721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103188 h 860426"/>
              <a:gd name="connsiteX1" fmla="*/ 1284223 w 9288398"/>
              <a:gd name="connsiteY1" fmla="*/ 655638 h 860426"/>
              <a:gd name="connsiteX2" fmla="*/ 2427223 w 9288398"/>
              <a:gd name="connsiteY2" fmla="*/ 817563 h 860426"/>
              <a:gd name="connsiteX3" fmla="*/ 4122673 w 9288398"/>
              <a:gd name="connsiteY3" fmla="*/ 398463 h 860426"/>
              <a:gd name="connsiteX4" fmla="*/ 5599048 w 9288398"/>
              <a:gd name="connsiteY4" fmla="*/ 93663 h 860426"/>
              <a:gd name="connsiteX5" fmla="*/ 7018273 w 9288398"/>
              <a:gd name="connsiteY5" fmla="*/ 26988 h 860426"/>
              <a:gd name="connsiteX6" fmla="*/ 9180448 w 9288398"/>
              <a:gd name="connsiteY6" fmla="*/ 255588 h 860426"/>
              <a:gd name="connsiteX7" fmla="*/ 9180448 w 9288398"/>
              <a:gd name="connsiteY7" fmla="*/ 265113 h 860426"/>
              <a:gd name="connsiteX8" fmla="*/ 9199498 w 9288398"/>
              <a:gd name="connsiteY8" fmla="*/ 550863 h 860426"/>
              <a:gd name="connsiteX9" fmla="*/ 9199498 w 9288398"/>
              <a:gd name="connsiteY9" fmla="*/ 550863 h 860426"/>
              <a:gd name="connsiteX10" fmla="*/ 9202640 w 9288398"/>
              <a:gd name="connsiteY10" fmla="*/ 531863 h 860426"/>
              <a:gd name="connsiteX11" fmla="*/ 8380348 w 9288398"/>
              <a:gd name="connsiteY11" fmla="*/ 407988 h 860426"/>
              <a:gd name="connsiteX12" fmla="*/ 7427848 w 9288398"/>
              <a:gd name="connsiteY12" fmla="*/ 293688 h 860426"/>
              <a:gd name="connsiteX13" fmla="*/ 6122923 w 9288398"/>
              <a:gd name="connsiteY13" fmla="*/ 236538 h 860426"/>
              <a:gd name="connsiteX14" fmla="*/ 4932298 w 9288398"/>
              <a:gd name="connsiteY14" fmla="*/ 350838 h 860426"/>
              <a:gd name="connsiteX15" fmla="*/ 3798823 w 9288398"/>
              <a:gd name="connsiteY15" fmla="*/ 579438 h 860426"/>
              <a:gd name="connsiteX16" fmla="*/ 2846323 w 9288398"/>
              <a:gd name="connsiteY16" fmla="*/ 808038 h 860426"/>
              <a:gd name="connsiteX17" fmla="*/ 2217673 w 9288398"/>
              <a:gd name="connsiteY17" fmla="*/ 846138 h 860426"/>
              <a:gd name="connsiteX18" fmla="*/ 1674748 w 9288398"/>
              <a:gd name="connsiteY18" fmla="*/ 798513 h 860426"/>
              <a:gd name="connsiteX19" fmla="*/ 1160398 w 9288398"/>
              <a:gd name="connsiteY19" fmla="*/ 684213 h 860426"/>
              <a:gd name="connsiteX20" fmla="*/ 417448 w 9288398"/>
              <a:gd name="connsiteY20" fmla="*/ 446088 h 860426"/>
              <a:gd name="connsiteX21" fmla="*/ 7873 w 9288398"/>
              <a:gd name="connsiteY21" fmla="*/ 265113 h 860426"/>
              <a:gd name="connsiteX22" fmla="*/ 26923 w 9288398"/>
              <a:gd name="connsiteY22" fmla="*/ 103188 h 860426"/>
              <a:gd name="connsiteX0" fmla="*/ 26923 w 9288398"/>
              <a:gd name="connsiteY0" fmla="*/ 133747 h 890985"/>
              <a:gd name="connsiteX1" fmla="*/ 1284223 w 9288398"/>
              <a:gd name="connsiteY1" fmla="*/ 686197 h 890985"/>
              <a:gd name="connsiteX2" fmla="*/ 2427223 w 9288398"/>
              <a:gd name="connsiteY2" fmla="*/ 848122 h 890985"/>
              <a:gd name="connsiteX3" fmla="*/ 4122673 w 9288398"/>
              <a:gd name="connsiteY3" fmla="*/ 429022 h 890985"/>
              <a:gd name="connsiteX4" fmla="*/ 5599048 w 9288398"/>
              <a:gd name="connsiteY4" fmla="*/ 124222 h 890985"/>
              <a:gd name="connsiteX5" fmla="*/ 7018273 w 9288398"/>
              <a:gd name="connsiteY5" fmla="*/ 57547 h 890985"/>
              <a:gd name="connsiteX6" fmla="*/ 9180448 w 9288398"/>
              <a:gd name="connsiteY6" fmla="*/ 286147 h 890985"/>
              <a:gd name="connsiteX7" fmla="*/ 8758283 w 9288398"/>
              <a:gd name="connsiteY7" fmla="*/ 77768 h 890985"/>
              <a:gd name="connsiteX8" fmla="*/ 9199498 w 9288398"/>
              <a:gd name="connsiteY8" fmla="*/ 581422 h 890985"/>
              <a:gd name="connsiteX9" fmla="*/ 9199498 w 9288398"/>
              <a:gd name="connsiteY9" fmla="*/ 581422 h 890985"/>
              <a:gd name="connsiteX10" fmla="*/ 9202640 w 9288398"/>
              <a:gd name="connsiteY10" fmla="*/ 562422 h 890985"/>
              <a:gd name="connsiteX11" fmla="*/ 8380348 w 9288398"/>
              <a:gd name="connsiteY11" fmla="*/ 438547 h 890985"/>
              <a:gd name="connsiteX12" fmla="*/ 7427848 w 9288398"/>
              <a:gd name="connsiteY12" fmla="*/ 324247 h 890985"/>
              <a:gd name="connsiteX13" fmla="*/ 6122923 w 9288398"/>
              <a:gd name="connsiteY13" fmla="*/ 267097 h 890985"/>
              <a:gd name="connsiteX14" fmla="*/ 4932298 w 9288398"/>
              <a:gd name="connsiteY14" fmla="*/ 381397 h 890985"/>
              <a:gd name="connsiteX15" fmla="*/ 3798823 w 9288398"/>
              <a:gd name="connsiteY15" fmla="*/ 609997 h 890985"/>
              <a:gd name="connsiteX16" fmla="*/ 2846323 w 9288398"/>
              <a:gd name="connsiteY16" fmla="*/ 838597 h 890985"/>
              <a:gd name="connsiteX17" fmla="*/ 2217673 w 9288398"/>
              <a:gd name="connsiteY17" fmla="*/ 876697 h 890985"/>
              <a:gd name="connsiteX18" fmla="*/ 1674748 w 9288398"/>
              <a:gd name="connsiteY18" fmla="*/ 829072 h 890985"/>
              <a:gd name="connsiteX19" fmla="*/ 1160398 w 9288398"/>
              <a:gd name="connsiteY19" fmla="*/ 714772 h 890985"/>
              <a:gd name="connsiteX20" fmla="*/ 417448 w 9288398"/>
              <a:gd name="connsiteY20" fmla="*/ 476647 h 890985"/>
              <a:gd name="connsiteX21" fmla="*/ 7873 w 9288398"/>
              <a:gd name="connsiteY21" fmla="*/ 295672 h 890985"/>
              <a:gd name="connsiteX22" fmla="*/ 26923 w 9288398"/>
              <a:gd name="connsiteY22" fmla="*/ 133747 h 890985"/>
              <a:gd name="connsiteX0" fmla="*/ 26923 w 9288398"/>
              <a:gd name="connsiteY0" fmla="*/ 391219 h 1148457"/>
              <a:gd name="connsiteX1" fmla="*/ 1284223 w 9288398"/>
              <a:gd name="connsiteY1" fmla="*/ 943669 h 1148457"/>
              <a:gd name="connsiteX2" fmla="*/ 2427223 w 9288398"/>
              <a:gd name="connsiteY2" fmla="*/ 1105594 h 1148457"/>
              <a:gd name="connsiteX3" fmla="*/ 4122673 w 9288398"/>
              <a:gd name="connsiteY3" fmla="*/ 686494 h 1148457"/>
              <a:gd name="connsiteX4" fmla="*/ 5599048 w 9288398"/>
              <a:gd name="connsiteY4" fmla="*/ 381694 h 1148457"/>
              <a:gd name="connsiteX5" fmla="*/ 7018273 w 9288398"/>
              <a:gd name="connsiteY5" fmla="*/ 315019 h 1148457"/>
              <a:gd name="connsiteX6" fmla="*/ 9180448 w 9288398"/>
              <a:gd name="connsiteY6" fmla="*/ 543619 h 1148457"/>
              <a:gd name="connsiteX7" fmla="*/ 8758283 w 9288398"/>
              <a:gd name="connsiteY7" fmla="*/ 335240 h 1148457"/>
              <a:gd name="connsiteX8" fmla="*/ 9199498 w 9288398"/>
              <a:gd name="connsiteY8" fmla="*/ 838894 h 1148457"/>
              <a:gd name="connsiteX9" fmla="*/ 9199498 w 9288398"/>
              <a:gd name="connsiteY9" fmla="*/ 838894 h 1148457"/>
              <a:gd name="connsiteX10" fmla="*/ 9202640 w 9288398"/>
              <a:gd name="connsiteY10" fmla="*/ 819894 h 1148457"/>
              <a:gd name="connsiteX11" fmla="*/ 8380348 w 9288398"/>
              <a:gd name="connsiteY11" fmla="*/ 696019 h 1148457"/>
              <a:gd name="connsiteX12" fmla="*/ 7427848 w 9288398"/>
              <a:gd name="connsiteY12" fmla="*/ 581719 h 1148457"/>
              <a:gd name="connsiteX13" fmla="*/ 6122923 w 9288398"/>
              <a:gd name="connsiteY13" fmla="*/ 524569 h 1148457"/>
              <a:gd name="connsiteX14" fmla="*/ 4932298 w 9288398"/>
              <a:gd name="connsiteY14" fmla="*/ 638869 h 1148457"/>
              <a:gd name="connsiteX15" fmla="*/ 3798823 w 9288398"/>
              <a:gd name="connsiteY15" fmla="*/ 867469 h 1148457"/>
              <a:gd name="connsiteX16" fmla="*/ 2846323 w 9288398"/>
              <a:gd name="connsiteY16" fmla="*/ 1096069 h 1148457"/>
              <a:gd name="connsiteX17" fmla="*/ 2217673 w 9288398"/>
              <a:gd name="connsiteY17" fmla="*/ 1134169 h 1148457"/>
              <a:gd name="connsiteX18" fmla="*/ 1674748 w 9288398"/>
              <a:gd name="connsiteY18" fmla="*/ 1086544 h 1148457"/>
              <a:gd name="connsiteX19" fmla="*/ 1160398 w 9288398"/>
              <a:gd name="connsiteY19" fmla="*/ 972244 h 1148457"/>
              <a:gd name="connsiteX20" fmla="*/ 417448 w 9288398"/>
              <a:gd name="connsiteY20" fmla="*/ 734119 h 1148457"/>
              <a:gd name="connsiteX21" fmla="*/ 7873 w 9288398"/>
              <a:gd name="connsiteY21" fmla="*/ 553144 h 1148457"/>
              <a:gd name="connsiteX22" fmla="*/ 26923 w 9288398"/>
              <a:gd name="connsiteY22" fmla="*/ 391219 h 1148457"/>
              <a:gd name="connsiteX0" fmla="*/ 26923 w 9202640"/>
              <a:gd name="connsiteY0" fmla="*/ 391219 h 1148457"/>
              <a:gd name="connsiteX1" fmla="*/ 1284223 w 9202640"/>
              <a:gd name="connsiteY1" fmla="*/ 943669 h 1148457"/>
              <a:gd name="connsiteX2" fmla="*/ 2427223 w 9202640"/>
              <a:gd name="connsiteY2" fmla="*/ 1105594 h 1148457"/>
              <a:gd name="connsiteX3" fmla="*/ 4122673 w 9202640"/>
              <a:gd name="connsiteY3" fmla="*/ 686494 h 1148457"/>
              <a:gd name="connsiteX4" fmla="*/ 5599048 w 9202640"/>
              <a:gd name="connsiteY4" fmla="*/ 381694 h 1148457"/>
              <a:gd name="connsiteX5" fmla="*/ 7018273 w 9202640"/>
              <a:gd name="connsiteY5" fmla="*/ 315019 h 1148457"/>
              <a:gd name="connsiteX6" fmla="*/ 8758283 w 9202640"/>
              <a:gd name="connsiteY6" fmla="*/ 335240 h 1148457"/>
              <a:gd name="connsiteX7" fmla="*/ 9199498 w 9202640"/>
              <a:gd name="connsiteY7" fmla="*/ 838894 h 1148457"/>
              <a:gd name="connsiteX8" fmla="*/ 9199498 w 9202640"/>
              <a:gd name="connsiteY8" fmla="*/ 838894 h 1148457"/>
              <a:gd name="connsiteX9" fmla="*/ 9202640 w 9202640"/>
              <a:gd name="connsiteY9" fmla="*/ 819894 h 1148457"/>
              <a:gd name="connsiteX10" fmla="*/ 8380348 w 9202640"/>
              <a:gd name="connsiteY10" fmla="*/ 696019 h 1148457"/>
              <a:gd name="connsiteX11" fmla="*/ 7427848 w 9202640"/>
              <a:gd name="connsiteY11" fmla="*/ 581719 h 1148457"/>
              <a:gd name="connsiteX12" fmla="*/ 6122923 w 9202640"/>
              <a:gd name="connsiteY12" fmla="*/ 524569 h 1148457"/>
              <a:gd name="connsiteX13" fmla="*/ 4932298 w 9202640"/>
              <a:gd name="connsiteY13" fmla="*/ 638869 h 1148457"/>
              <a:gd name="connsiteX14" fmla="*/ 3798823 w 9202640"/>
              <a:gd name="connsiteY14" fmla="*/ 867469 h 1148457"/>
              <a:gd name="connsiteX15" fmla="*/ 2846323 w 9202640"/>
              <a:gd name="connsiteY15" fmla="*/ 1096069 h 1148457"/>
              <a:gd name="connsiteX16" fmla="*/ 2217673 w 9202640"/>
              <a:gd name="connsiteY16" fmla="*/ 1134169 h 1148457"/>
              <a:gd name="connsiteX17" fmla="*/ 1674748 w 9202640"/>
              <a:gd name="connsiteY17" fmla="*/ 1086544 h 1148457"/>
              <a:gd name="connsiteX18" fmla="*/ 1160398 w 9202640"/>
              <a:gd name="connsiteY18" fmla="*/ 972244 h 1148457"/>
              <a:gd name="connsiteX19" fmla="*/ 417448 w 9202640"/>
              <a:gd name="connsiteY19" fmla="*/ 734119 h 1148457"/>
              <a:gd name="connsiteX20" fmla="*/ 7873 w 9202640"/>
              <a:gd name="connsiteY20" fmla="*/ 553144 h 1148457"/>
              <a:gd name="connsiteX21" fmla="*/ 26923 w 9202640"/>
              <a:gd name="connsiteY21" fmla="*/ 391219 h 1148457"/>
              <a:gd name="connsiteX0" fmla="*/ 26923 w 9254382"/>
              <a:gd name="connsiteY0" fmla="*/ 76200 h 833438"/>
              <a:gd name="connsiteX1" fmla="*/ 1284223 w 9254382"/>
              <a:gd name="connsiteY1" fmla="*/ 628650 h 833438"/>
              <a:gd name="connsiteX2" fmla="*/ 2427223 w 9254382"/>
              <a:gd name="connsiteY2" fmla="*/ 790575 h 833438"/>
              <a:gd name="connsiteX3" fmla="*/ 4122673 w 9254382"/>
              <a:gd name="connsiteY3" fmla="*/ 371475 h 833438"/>
              <a:gd name="connsiteX4" fmla="*/ 5599048 w 9254382"/>
              <a:gd name="connsiteY4" fmla="*/ 66675 h 833438"/>
              <a:gd name="connsiteX5" fmla="*/ 7018273 w 9254382"/>
              <a:gd name="connsiteY5" fmla="*/ 0 h 833438"/>
              <a:gd name="connsiteX6" fmla="*/ 8758283 w 9254382"/>
              <a:gd name="connsiteY6" fmla="*/ 20221 h 833438"/>
              <a:gd name="connsiteX7" fmla="*/ 9180846 w 9254382"/>
              <a:gd name="connsiteY7" fmla="*/ 211054 h 833438"/>
              <a:gd name="connsiteX8" fmla="*/ 9199498 w 9254382"/>
              <a:gd name="connsiteY8" fmla="*/ 523875 h 833438"/>
              <a:gd name="connsiteX9" fmla="*/ 9199498 w 9254382"/>
              <a:gd name="connsiteY9" fmla="*/ 523875 h 833438"/>
              <a:gd name="connsiteX10" fmla="*/ 9202640 w 9254382"/>
              <a:gd name="connsiteY10" fmla="*/ 504875 h 833438"/>
              <a:gd name="connsiteX11" fmla="*/ 8380348 w 9254382"/>
              <a:gd name="connsiteY11" fmla="*/ 381000 h 833438"/>
              <a:gd name="connsiteX12" fmla="*/ 7427848 w 9254382"/>
              <a:gd name="connsiteY12" fmla="*/ 266700 h 833438"/>
              <a:gd name="connsiteX13" fmla="*/ 6122923 w 9254382"/>
              <a:gd name="connsiteY13" fmla="*/ 209550 h 833438"/>
              <a:gd name="connsiteX14" fmla="*/ 4932298 w 9254382"/>
              <a:gd name="connsiteY14" fmla="*/ 323850 h 833438"/>
              <a:gd name="connsiteX15" fmla="*/ 3798823 w 9254382"/>
              <a:gd name="connsiteY15" fmla="*/ 552450 h 833438"/>
              <a:gd name="connsiteX16" fmla="*/ 2846323 w 9254382"/>
              <a:gd name="connsiteY16" fmla="*/ 781050 h 833438"/>
              <a:gd name="connsiteX17" fmla="*/ 2217673 w 9254382"/>
              <a:gd name="connsiteY17" fmla="*/ 819150 h 833438"/>
              <a:gd name="connsiteX18" fmla="*/ 1674748 w 9254382"/>
              <a:gd name="connsiteY18" fmla="*/ 771525 h 833438"/>
              <a:gd name="connsiteX19" fmla="*/ 1160398 w 9254382"/>
              <a:gd name="connsiteY19" fmla="*/ 657225 h 833438"/>
              <a:gd name="connsiteX20" fmla="*/ 417448 w 9254382"/>
              <a:gd name="connsiteY20" fmla="*/ 419100 h 833438"/>
              <a:gd name="connsiteX21" fmla="*/ 7873 w 9254382"/>
              <a:gd name="connsiteY21" fmla="*/ 238125 h 833438"/>
              <a:gd name="connsiteX22" fmla="*/ 26923 w 9254382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202640"/>
              <a:gd name="connsiteY0" fmla="*/ 76200 h 958442"/>
              <a:gd name="connsiteX1" fmla="*/ 1284223 w 9202640"/>
              <a:gd name="connsiteY1" fmla="*/ 628650 h 958442"/>
              <a:gd name="connsiteX2" fmla="*/ 2427223 w 9202640"/>
              <a:gd name="connsiteY2" fmla="*/ 790575 h 958442"/>
              <a:gd name="connsiteX3" fmla="*/ 4122673 w 9202640"/>
              <a:gd name="connsiteY3" fmla="*/ 371475 h 958442"/>
              <a:gd name="connsiteX4" fmla="*/ 5599048 w 9202640"/>
              <a:gd name="connsiteY4" fmla="*/ 66675 h 958442"/>
              <a:gd name="connsiteX5" fmla="*/ 7018273 w 9202640"/>
              <a:gd name="connsiteY5" fmla="*/ 0 h 958442"/>
              <a:gd name="connsiteX6" fmla="*/ 7843629 w 9202640"/>
              <a:gd name="connsiteY6" fmla="*/ 20221 h 958442"/>
              <a:gd name="connsiteX7" fmla="*/ 9180846 w 9202640"/>
              <a:gd name="connsiteY7" fmla="*/ 211054 h 958442"/>
              <a:gd name="connsiteX8" fmla="*/ 9199498 w 9202640"/>
              <a:gd name="connsiteY8" fmla="*/ 523875 h 958442"/>
              <a:gd name="connsiteX9" fmla="*/ 9199498 w 9202640"/>
              <a:gd name="connsiteY9" fmla="*/ 523875 h 958442"/>
              <a:gd name="connsiteX10" fmla="*/ 9202640 w 9202640"/>
              <a:gd name="connsiteY10" fmla="*/ 504875 h 958442"/>
              <a:gd name="connsiteX11" fmla="*/ 8380348 w 9202640"/>
              <a:gd name="connsiteY11" fmla="*/ 381000 h 958442"/>
              <a:gd name="connsiteX12" fmla="*/ 7427848 w 9202640"/>
              <a:gd name="connsiteY12" fmla="*/ 266700 h 958442"/>
              <a:gd name="connsiteX13" fmla="*/ 6122923 w 9202640"/>
              <a:gd name="connsiteY13" fmla="*/ 209550 h 958442"/>
              <a:gd name="connsiteX14" fmla="*/ 4932298 w 9202640"/>
              <a:gd name="connsiteY14" fmla="*/ 323850 h 958442"/>
              <a:gd name="connsiteX15" fmla="*/ 3798823 w 9202640"/>
              <a:gd name="connsiteY15" fmla="*/ 552450 h 958442"/>
              <a:gd name="connsiteX16" fmla="*/ 2846323 w 9202640"/>
              <a:gd name="connsiteY16" fmla="*/ 781050 h 958442"/>
              <a:gd name="connsiteX17" fmla="*/ 2217673 w 9202640"/>
              <a:gd name="connsiteY17" fmla="*/ 819150 h 958442"/>
              <a:gd name="connsiteX18" fmla="*/ 1674748 w 9202640"/>
              <a:gd name="connsiteY18" fmla="*/ 771525 h 958442"/>
              <a:gd name="connsiteX19" fmla="*/ 1160398 w 9202640"/>
              <a:gd name="connsiteY19" fmla="*/ 657225 h 958442"/>
              <a:gd name="connsiteX20" fmla="*/ 417448 w 9202640"/>
              <a:gd name="connsiteY20" fmla="*/ 419100 h 958442"/>
              <a:gd name="connsiteX21" fmla="*/ 7873 w 9202640"/>
              <a:gd name="connsiteY21" fmla="*/ 238125 h 958442"/>
              <a:gd name="connsiteX22" fmla="*/ 26923 w 9202640"/>
              <a:gd name="connsiteY22" fmla="*/ 76200 h 958442"/>
              <a:gd name="connsiteX0" fmla="*/ 26923 w 9765453"/>
              <a:gd name="connsiteY0" fmla="*/ 76200 h 1085861"/>
              <a:gd name="connsiteX1" fmla="*/ 1284223 w 9765453"/>
              <a:gd name="connsiteY1" fmla="*/ 628650 h 1085861"/>
              <a:gd name="connsiteX2" fmla="*/ 2427223 w 9765453"/>
              <a:gd name="connsiteY2" fmla="*/ 790575 h 1085861"/>
              <a:gd name="connsiteX3" fmla="*/ 4122673 w 9765453"/>
              <a:gd name="connsiteY3" fmla="*/ 371475 h 1085861"/>
              <a:gd name="connsiteX4" fmla="*/ 5599048 w 9765453"/>
              <a:gd name="connsiteY4" fmla="*/ 66675 h 1085861"/>
              <a:gd name="connsiteX5" fmla="*/ 7018273 w 9765453"/>
              <a:gd name="connsiteY5" fmla="*/ 0 h 1085861"/>
              <a:gd name="connsiteX6" fmla="*/ 7843629 w 9765453"/>
              <a:gd name="connsiteY6" fmla="*/ 20221 h 1085861"/>
              <a:gd name="connsiteX7" fmla="*/ 9180846 w 9765453"/>
              <a:gd name="connsiteY7" fmla="*/ 211054 h 1085861"/>
              <a:gd name="connsiteX8" fmla="*/ 9199498 w 9765453"/>
              <a:gd name="connsiteY8" fmla="*/ 523875 h 1085861"/>
              <a:gd name="connsiteX9" fmla="*/ 9199498 w 9765453"/>
              <a:gd name="connsiteY9" fmla="*/ 523875 h 1085861"/>
              <a:gd name="connsiteX10" fmla="*/ 9765453 w 9765453"/>
              <a:gd name="connsiteY10" fmla="*/ 1085861 h 1085861"/>
              <a:gd name="connsiteX11" fmla="*/ 8380348 w 9765453"/>
              <a:gd name="connsiteY11" fmla="*/ 381000 h 1085861"/>
              <a:gd name="connsiteX12" fmla="*/ 7427848 w 9765453"/>
              <a:gd name="connsiteY12" fmla="*/ 266700 h 1085861"/>
              <a:gd name="connsiteX13" fmla="*/ 6122923 w 9765453"/>
              <a:gd name="connsiteY13" fmla="*/ 209550 h 1085861"/>
              <a:gd name="connsiteX14" fmla="*/ 4932298 w 9765453"/>
              <a:gd name="connsiteY14" fmla="*/ 323850 h 1085861"/>
              <a:gd name="connsiteX15" fmla="*/ 3798823 w 9765453"/>
              <a:gd name="connsiteY15" fmla="*/ 552450 h 1085861"/>
              <a:gd name="connsiteX16" fmla="*/ 2846323 w 9765453"/>
              <a:gd name="connsiteY16" fmla="*/ 781050 h 1085861"/>
              <a:gd name="connsiteX17" fmla="*/ 2217673 w 9765453"/>
              <a:gd name="connsiteY17" fmla="*/ 819150 h 1085861"/>
              <a:gd name="connsiteX18" fmla="*/ 1674748 w 9765453"/>
              <a:gd name="connsiteY18" fmla="*/ 771525 h 1085861"/>
              <a:gd name="connsiteX19" fmla="*/ 1160398 w 9765453"/>
              <a:gd name="connsiteY19" fmla="*/ 657225 h 1085861"/>
              <a:gd name="connsiteX20" fmla="*/ 417448 w 9765453"/>
              <a:gd name="connsiteY20" fmla="*/ 419100 h 1085861"/>
              <a:gd name="connsiteX21" fmla="*/ 7873 w 9765453"/>
              <a:gd name="connsiteY21" fmla="*/ 238125 h 1085861"/>
              <a:gd name="connsiteX22" fmla="*/ 26923 w 9765453"/>
              <a:gd name="connsiteY22" fmla="*/ 76200 h 1085861"/>
              <a:gd name="connsiteX0" fmla="*/ 26923 w 9199498"/>
              <a:gd name="connsiteY0" fmla="*/ 76200 h 958442"/>
              <a:gd name="connsiteX1" fmla="*/ 1284223 w 9199498"/>
              <a:gd name="connsiteY1" fmla="*/ 628650 h 958442"/>
              <a:gd name="connsiteX2" fmla="*/ 2427223 w 9199498"/>
              <a:gd name="connsiteY2" fmla="*/ 790575 h 958442"/>
              <a:gd name="connsiteX3" fmla="*/ 4122673 w 9199498"/>
              <a:gd name="connsiteY3" fmla="*/ 371475 h 958442"/>
              <a:gd name="connsiteX4" fmla="*/ 5599048 w 9199498"/>
              <a:gd name="connsiteY4" fmla="*/ 66675 h 958442"/>
              <a:gd name="connsiteX5" fmla="*/ 7018273 w 9199498"/>
              <a:gd name="connsiteY5" fmla="*/ 0 h 958442"/>
              <a:gd name="connsiteX6" fmla="*/ 7843629 w 9199498"/>
              <a:gd name="connsiteY6" fmla="*/ 20221 h 958442"/>
              <a:gd name="connsiteX7" fmla="*/ 9180846 w 9199498"/>
              <a:gd name="connsiteY7" fmla="*/ 211054 h 958442"/>
              <a:gd name="connsiteX8" fmla="*/ 9199498 w 9199498"/>
              <a:gd name="connsiteY8" fmla="*/ 523875 h 958442"/>
              <a:gd name="connsiteX9" fmla="*/ 9199498 w 9199498"/>
              <a:gd name="connsiteY9" fmla="*/ 523875 h 958442"/>
              <a:gd name="connsiteX10" fmla="*/ 8380348 w 9199498"/>
              <a:gd name="connsiteY10" fmla="*/ 381000 h 958442"/>
              <a:gd name="connsiteX11" fmla="*/ 7427848 w 9199498"/>
              <a:gd name="connsiteY11" fmla="*/ 266700 h 958442"/>
              <a:gd name="connsiteX12" fmla="*/ 6122923 w 9199498"/>
              <a:gd name="connsiteY12" fmla="*/ 209550 h 958442"/>
              <a:gd name="connsiteX13" fmla="*/ 4932298 w 9199498"/>
              <a:gd name="connsiteY13" fmla="*/ 323850 h 958442"/>
              <a:gd name="connsiteX14" fmla="*/ 3798823 w 9199498"/>
              <a:gd name="connsiteY14" fmla="*/ 552450 h 958442"/>
              <a:gd name="connsiteX15" fmla="*/ 2846323 w 9199498"/>
              <a:gd name="connsiteY15" fmla="*/ 781050 h 958442"/>
              <a:gd name="connsiteX16" fmla="*/ 2217673 w 9199498"/>
              <a:gd name="connsiteY16" fmla="*/ 819150 h 958442"/>
              <a:gd name="connsiteX17" fmla="*/ 1674748 w 9199498"/>
              <a:gd name="connsiteY17" fmla="*/ 771525 h 958442"/>
              <a:gd name="connsiteX18" fmla="*/ 1160398 w 9199498"/>
              <a:gd name="connsiteY18" fmla="*/ 657225 h 958442"/>
              <a:gd name="connsiteX19" fmla="*/ 417448 w 9199498"/>
              <a:gd name="connsiteY19" fmla="*/ 419100 h 958442"/>
              <a:gd name="connsiteX20" fmla="*/ 7873 w 9199498"/>
              <a:gd name="connsiteY20" fmla="*/ 238125 h 958442"/>
              <a:gd name="connsiteX21" fmla="*/ 26923 w 9199498"/>
              <a:gd name="connsiteY21" fmla="*/ 76200 h 958442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538657 w 9199639"/>
              <a:gd name="connsiteY1" fmla="*/ 328292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1157 w 9165963"/>
              <a:gd name="connsiteY23" fmla="*/ 151266 h 833438"/>
              <a:gd name="connsiteX0" fmla="*/ 110537 w 9165963"/>
              <a:gd name="connsiteY0" fmla="*/ 681454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10537 w 9165963"/>
              <a:gd name="connsiteY23" fmla="*/ 681454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884368 w 9165963"/>
              <a:gd name="connsiteY10" fmla="*/ 596477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346672 w 9165963"/>
              <a:gd name="connsiteY10" fmla="*/ 381000 h 833438"/>
              <a:gd name="connsiteX11" fmla="*/ 7394172 w 9165963"/>
              <a:gd name="connsiteY11" fmla="*/ 266700 h 833438"/>
              <a:gd name="connsiteX12" fmla="*/ 6089247 w 9165963"/>
              <a:gd name="connsiteY12" fmla="*/ 209550 h 833438"/>
              <a:gd name="connsiteX13" fmla="*/ 4898622 w 9165963"/>
              <a:gd name="connsiteY13" fmla="*/ 323850 h 833438"/>
              <a:gd name="connsiteX14" fmla="*/ 3765147 w 9165963"/>
              <a:gd name="connsiteY14" fmla="*/ 552450 h 833438"/>
              <a:gd name="connsiteX15" fmla="*/ 2812647 w 9165963"/>
              <a:gd name="connsiteY15" fmla="*/ 781050 h 833438"/>
              <a:gd name="connsiteX16" fmla="*/ 2183997 w 9165963"/>
              <a:gd name="connsiteY16" fmla="*/ 819150 h 833438"/>
              <a:gd name="connsiteX17" fmla="*/ 1641072 w 9165963"/>
              <a:gd name="connsiteY17" fmla="*/ 771525 h 833438"/>
              <a:gd name="connsiteX18" fmla="*/ 1126722 w 9165963"/>
              <a:gd name="connsiteY18" fmla="*/ 657225 h 833438"/>
              <a:gd name="connsiteX19" fmla="*/ 383772 w 9165963"/>
              <a:gd name="connsiteY19" fmla="*/ 419100 h 833438"/>
              <a:gd name="connsiteX20" fmla="*/ 105559 w 9165963"/>
              <a:gd name="connsiteY20" fmla="*/ 301086 h 833438"/>
              <a:gd name="connsiteX21" fmla="*/ 104721 w 9165963"/>
              <a:gd name="connsiteY21" fmla="*/ 314912 h 833438"/>
              <a:gd name="connsiteX22" fmla="*/ 103502 w 9165963"/>
              <a:gd name="connsiteY22" fmla="*/ 160985 h 833438"/>
              <a:gd name="connsiteX0" fmla="*/ 103502 w 9134476"/>
              <a:gd name="connsiteY0" fmla="*/ 160985 h 833438"/>
              <a:gd name="connsiteX1" fmla="*/ 444036 w 9134476"/>
              <a:gd name="connsiteY1" fmla="*/ 323468 h 833438"/>
              <a:gd name="connsiteX2" fmla="*/ 1250547 w 9134476"/>
              <a:gd name="connsiteY2" fmla="*/ 628650 h 833438"/>
              <a:gd name="connsiteX3" fmla="*/ 2393547 w 9134476"/>
              <a:gd name="connsiteY3" fmla="*/ 790575 h 833438"/>
              <a:gd name="connsiteX4" fmla="*/ 4088997 w 9134476"/>
              <a:gd name="connsiteY4" fmla="*/ 371475 h 833438"/>
              <a:gd name="connsiteX5" fmla="*/ 5565372 w 9134476"/>
              <a:gd name="connsiteY5" fmla="*/ 66675 h 833438"/>
              <a:gd name="connsiteX6" fmla="*/ 6984597 w 9134476"/>
              <a:gd name="connsiteY6" fmla="*/ 0 h 833438"/>
              <a:gd name="connsiteX7" fmla="*/ 7809953 w 9134476"/>
              <a:gd name="connsiteY7" fmla="*/ 20221 h 833438"/>
              <a:gd name="connsiteX8" fmla="*/ 9116651 w 9134476"/>
              <a:gd name="connsiteY8" fmla="*/ 208652 h 833438"/>
              <a:gd name="connsiteX9" fmla="*/ 9095435 w 9134476"/>
              <a:gd name="connsiteY9" fmla="*/ 523875 h 833438"/>
              <a:gd name="connsiteX10" fmla="*/ 8346672 w 9134476"/>
              <a:gd name="connsiteY10" fmla="*/ 381000 h 833438"/>
              <a:gd name="connsiteX11" fmla="*/ 7394172 w 9134476"/>
              <a:gd name="connsiteY11" fmla="*/ 266700 h 833438"/>
              <a:gd name="connsiteX12" fmla="*/ 6089247 w 9134476"/>
              <a:gd name="connsiteY12" fmla="*/ 209550 h 833438"/>
              <a:gd name="connsiteX13" fmla="*/ 4898622 w 9134476"/>
              <a:gd name="connsiteY13" fmla="*/ 323850 h 833438"/>
              <a:gd name="connsiteX14" fmla="*/ 3765147 w 9134476"/>
              <a:gd name="connsiteY14" fmla="*/ 552450 h 833438"/>
              <a:gd name="connsiteX15" fmla="*/ 2812647 w 9134476"/>
              <a:gd name="connsiteY15" fmla="*/ 781050 h 833438"/>
              <a:gd name="connsiteX16" fmla="*/ 2183997 w 9134476"/>
              <a:gd name="connsiteY16" fmla="*/ 819150 h 833438"/>
              <a:gd name="connsiteX17" fmla="*/ 1641072 w 9134476"/>
              <a:gd name="connsiteY17" fmla="*/ 771525 h 833438"/>
              <a:gd name="connsiteX18" fmla="*/ 1126722 w 9134476"/>
              <a:gd name="connsiteY18" fmla="*/ 657225 h 833438"/>
              <a:gd name="connsiteX19" fmla="*/ 383772 w 9134476"/>
              <a:gd name="connsiteY19" fmla="*/ 419100 h 833438"/>
              <a:gd name="connsiteX20" fmla="*/ 105559 w 9134476"/>
              <a:gd name="connsiteY20" fmla="*/ 301086 h 833438"/>
              <a:gd name="connsiteX21" fmla="*/ 104721 w 9134476"/>
              <a:gd name="connsiteY21" fmla="*/ 314912 h 833438"/>
              <a:gd name="connsiteX22" fmla="*/ 103502 w 9134476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095435 w 9116651"/>
              <a:gd name="connsiteY9" fmla="*/ 523875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114197 w 9116651"/>
              <a:gd name="connsiteY9" fmla="*/ 548100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8835197 w 9114197"/>
              <a:gd name="connsiteY8" fmla="*/ 208652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9111897 w 9114197"/>
              <a:gd name="connsiteY8" fmla="*/ 230459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2664"/>
              <a:gd name="connsiteY0" fmla="*/ 160985 h 833438"/>
              <a:gd name="connsiteX1" fmla="*/ 444036 w 9112664"/>
              <a:gd name="connsiteY1" fmla="*/ 323468 h 833438"/>
              <a:gd name="connsiteX2" fmla="*/ 1250547 w 9112664"/>
              <a:gd name="connsiteY2" fmla="*/ 628650 h 833438"/>
              <a:gd name="connsiteX3" fmla="*/ 2393547 w 9112664"/>
              <a:gd name="connsiteY3" fmla="*/ 790575 h 833438"/>
              <a:gd name="connsiteX4" fmla="*/ 4088997 w 9112664"/>
              <a:gd name="connsiteY4" fmla="*/ 371475 h 833438"/>
              <a:gd name="connsiteX5" fmla="*/ 5565372 w 9112664"/>
              <a:gd name="connsiteY5" fmla="*/ 66675 h 833438"/>
              <a:gd name="connsiteX6" fmla="*/ 6984597 w 9112664"/>
              <a:gd name="connsiteY6" fmla="*/ 0 h 833438"/>
              <a:gd name="connsiteX7" fmla="*/ 7809953 w 9112664"/>
              <a:gd name="connsiteY7" fmla="*/ 20221 h 833438"/>
              <a:gd name="connsiteX8" fmla="*/ 9111897 w 9112664"/>
              <a:gd name="connsiteY8" fmla="*/ 230459 h 833438"/>
              <a:gd name="connsiteX9" fmla="*/ 8961760 w 9112664"/>
              <a:gd name="connsiteY9" fmla="*/ 528733 h 833438"/>
              <a:gd name="connsiteX10" fmla="*/ 8346672 w 9112664"/>
              <a:gd name="connsiteY10" fmla="*/ 381000 h 833438"/>
              <a:gd name="connsiteX11" fmla="*/ 7394172 w 9112664"/>
              <a:gd name="connsiteY11" fmla="*/ 266700 h 833438"/>
              <a:gd name="connsiteX12" fmla="*/ 6089247 w 9112664"/>
              <a:gd name="connsiteY12" fmla="*/ 209550 h 833438"/>
              <a:gd name="connsiteX13" fmla="*/ 4898622 w 9112664"/>
              <a:gd name="connsiteY13" fmla="*/ 323850 h 833438"/>
              <a:gd name="connsiteX14" fmla="*/ 3765147 w 9112664"/>
              <a:gd name="connsiteY14" fmla="*/ 552450 h 833438"/>
              <a:gd name="connsiteX15" fmla="*/ 2812647 w 9112664"/>
              <a:gd name="connsiteY15" fmla="*/ 781050 h 833438"/>
              <a:gd name="connsiteX16" fmla="*/ 2183997 w 9112664"/>
              <a:gd name="connsiteY16" fmla="*/ 819150 h 833438"/>
              <a:gd name="connsiteX17" fmla="*/ 1641072 w 9112664"/>
              <a:gd name="connsiteY17" fmla="*/ 771525 h 833438"/>
              <a:gd name="connsiteX18" fmla="*/ 1126722 w 9112664"/>
              <a:gd name="connsiteY18" fmla="*/ 657225 h 833438"/>
              <a:gd name="connsiteX19" fmla="*/ 383772 w 9112664"/>
              <a:gd name="connsiteY19" fmla="*/ 419100 h 833438"/>
              <a:gd name="connsiteX20" fmla="*/ 105559 w 9112664"/>
              <a:gd name="connsiteY20" fmla="*/ 301086 h 833438"/>
              <a:gd name="connsiteX21" fmla="*/ 104721 w 9112664"/>
              <a:gd name="connsiteY21" fmla="*/ 314912 h 833438"/>
              <a:gd name="connsiteX22" fmla="*/ 103502 w 9112664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8961760 w 9111897"/>
              <a:gd name="connsiteY9" fmla="*/ 528733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9111820 w 9111897"/>
              <a:gd name="connsiteY9" fmla="*/ 574746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809953 w 9111897"/>
              <a:gd name="connsiteY8" fmla="*/ 33896 h 847113"/>
              <a:gd name="connsiteX9" fmla="*/ 9111897 w 9111897"/>
              <a:gd name="connsiteY9" fmla="*/ 244134 h 847113"/>
              <a:gd name="connsiteX10" fmla="*/ 9111820 w 9111897"/>
              <a:gd name="connsiteY10" fmla="*/ 588421 h 847113"/>
              <a:gd name="connsiteX11" fmla="*/ 8346672 w 9111897"/>
              <a:gd name="connsiteY11" fmla="*/ 394675 h 847113"/>
              <a:gd name="connsiteX12" fmla="*/ 7394172 w 9111897"/>
              <a:gd name="connsiteY12" fmla="*/ 280375 h 847113"/>
              <a:gd name="connsiteX13" fmla="*/ 6089247 w 9111897"/>
              <a:gd name="connsiteY13" fmla="*/ 223225 h 847113"/>
              <a:gd name="connsiteX14" fmla="*/ 4898622 w 9111897"/>
              <a:gd name="connsiteY14" fmla="*/ 337525 h 847113"/>
              <a:gd name="connsiteX15" fmla="*/ 3765147 w 9111897"/>
              <a:gd name="connsiteY15" fmla="*/ 566125 h 847113"/>
              <a:gd name="connsiteX16" fmla="*/ 2812647 w 9111897"/>
              <a:gd name="connsiteY16" fmla="*/ 794725 h 847113"/>
              <a:gd name="connsiteX17" fmla="*/ 2183997 w 9111897"/>
              <a:gd name="connsiteY17" fmla="*/ 832825 h 847113"/>
              <a:gd name="connsiteX18" fmla="*/ 1641072 w 9111897"/>
              <a:gd name="connsiteY18" fmla="*/ 785200 h 847113"/>
              <a:gd name="connsiteX19" fmla="*/ 1126722 w 9111897"/>
              <a:gd name="connsiteY19" fmla="*/ 670900 h 847113"/>
              <a:gd name="connsiteX20" fmla="*/ 383772 w 9111897"/>
              <a:gd name="connsiteY20" fmla="*/ 432775 h 847113"/>
              <a:gd name="connsiteX21" fmla="*/ 105559 w 9111897"/>
              <a:gd name="connsiteY21" fmla="*/ 314761 h 847113"/>
              <a:gd name="connsiteX22" fmla="*/ 104721 w 9111897"/>
              <a:gd name="connsiteY22" fmla="*/ 328587 h 847113"/>
              <a:gd name="connsiteX23" fmla="*/ 103502 w 9111897"/>
              <a:gd name="connsiteY23" fmla="*/ 174660 h 847113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360838 w 9111897"/>
              <a:gd name="connsiteY8" fmla="*/ 784 h 847113"/>
              <a:gd name="connsiteX9" fmla="*/ 7809953 w 9111897"/>
              <a:gd name="connsiteY9" fmla="*/ 33896 h 847113"/>
              <a:gd name="connsiteX10" fmla="*/ 9111897 w 9111897"/>
              <a:gd name="connsiteY10" fmla="*/ 244134 h 847113"/>
              <a:gd name="connsiteX11" fmla="*/ 9111820 w 9111897"/>
              <a:gd name="connsiteY11" fmla="*/ 588421 h 847113"/>
              <a:gd name="connsiteX12" fmla="*/ 8346672 w 9111897"/>
              <a:gd name="connsiteY12" fmla="*/ 394675 h 847113"/>
              <a:gd name="connsiteX13" fmla="*/ 7394172 w 9111897"/>
              <a:gd name="connsiteY13" fmla="*/ 280375 h 847113"/>
              <a:gd name="connsiteX14" fmla="*/ 6089247 w 9111897"/>
              <a:gd name="connsiteY14" fmla="*/ 223225 h 847113"/>
              <a:gd name="connsiteX15" fmla="*/ 4898622 w 9111897"/>
              <a:gd name="connsiteY15" fmla="*/ 337525 h 847113"/>
              <a:gd name="connsiteX16" fmla="*/ 3765147 w 9111897"/>
              <a:gd name="connsiteY16" fmla="*/ 566125 h 847113"/>
              <a:gd name="connsiteX17" fmla="*/ 2812647 w 9111897"/>
              <a:gd name="connsiteY17" fmla="*/ 794725 h 847113"/>
              <a:gd name="connsiteX18" fmla="*/ 2183997 w 9111897"/>
              <a:gd name="connsiteY18" fmla="*/ 832825 h 847113"/>
              <a:gd name="connsiteX19" fmla="*/ 1641072 w 9111897"/>
              <a:gd name="connsiteY19" fmla="*/ 785200 h 847113"/>
              <a:gd name="connsiteX20" fmla="*/ 1126722 w 9111897"/>
              <a:gd name="connsiteY20" fmla="*/ 670900 h 847113"/>
              <a:gd name="connsiteX21" fmla="*/ 383772 w 9111897"/>
              <a:gd name="connsiteY21" fmla="*/ 432775 h 847113"/>
              <a:gd name="connsiteX22" fmla="*/ 105559 w 9111897"/>
              <a:gd name="connsiteY22" fmla="*/ 314761 h 847113"/>
              <a:gd name="connsiteX23" fmla="*/ 104721 w 9111897"/>
              <a:gd name="connsiteY23" fmla="*/ 328587 h 847113"/>
              <a:gd name="connsiteX24" fmla="*/ 103502 w 9111897"/>
              <a:gd name="connsiteY24" fmla="*/ 174660 h 847113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898622 w 9111897"/>
              <a:gd name="connsiteY16" fmla="*/ 347070 h 856658"/>
              <a:gd name="connsiteX17" fmla="*/ 3765147 w 9111897"/>
              <a:gd name="connsiteY17" fmla="*/ 575670 h 856658"/>
              <a:gd name="connsiteX18" fmla="*/ 2812647 w 9111897"/>
              <a:gd name="connsiteY18" fmla="*/ 804270 h 856658"/>
              <a:gd name="connsiteX19" fmla="*/ 2183997 w 9111897"/>
              <a:gd name="connsiteY19" fmla="*/ 842370 h 856658"/>
              <a:gd name="connsiteX20" fmla="*/ 1641072 w 9111897"/>
              <a:gd name="connsiteY20" fmla="*/ 794745 h 856658"/>
              <a:gd name="connsiteX21" fmla="*/ 1126722 w 9111897"/>
              <a:gd name="connsiteY21" fmla="*/ 680445 h 856658"/>
              <a:gd name="connsiteX22" fmla="*/ 383772 w 9111897"/>
              <a:gd name="connsiteY22" fmla="*/ 442320 h 856658"/>
              <a:gd name="connsiteX23" fmla="*/ 105559 w 9111897"/>
              <a:gd name="connsiteY23" fmla="*/ 324306 h 856658"/>
              <a:gd name="connsiteX24" fmla="*/ 104721 w 9111897"/>
              <a:gd name="connsiteY24" fmla="*/ 338132 h 856658"/>
              <a:gd name="connsiteX25" fmla="*/ 103502 w 9111897"/>
              <a:gd name="connsiteY25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467506 w 9111897"/>
              <a:gd name="connsiteY16" fmla="*/ 27985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168512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93418 w 9111897"/>
              <a:gd name="connsiteY18" fmla="*/ 439629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55895 w 9111897"/>
              <a:gd name="connsiteY18" fmla="*/ 391212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22862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03313 w 9111897"/>
              <a:gd name="connsiteY17" fmla="*/ 332545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47237 w 9111897"/>
              <a:gd name="connsiteY16" fmla="*/ 260506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2075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03312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11190 w 9111897"/>
              <a:gd name="connsiteY16" fmla="*/ 318038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20571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173673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09512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8212 h 860665"/>
              <a:gd name="connsiteX1" fmla="*/ 444036 w 9111897"/>
              <a:gd name="connsiteY1" fmla="*/ 350695 h 860665"/>
              <a:gd name="connsiteX2" fmla="*/ 1250547 w 9111897"/>
              <a:gd name="connsiteY2" fmla="*/ 655877 h 860665"/>
              <a:gd name="connsiteX3" fmla="*/ 2393547 w 9111897"/>
              <a:gd name="connsiteY3" fmla="*/ 817802 h 860665"/>
              <a:gd name="connsiteX4" fmla="*/ 4088997 w 9111897"/>
              <a:gd name="connsiteY4" fmla="*/ 398702 h 860665"/>
              <a:gd name="connsiteX5" fmla="*/ 5565372 w 9111897"/>
              <a:gd name="connsiteY5" fmla="*/ 93902 h 860665"/>
              <a:gd name="connsiteX6" fmla="*/ 6160424 w 9111897"/>
              <a:gd name="connsiteY6" fmla="*/ 14982 h 860665"/>
              <a:gd name="connsiteX7" fmla="*/ 6683774 w 9111897"/>
              <a:gd name="connsiteY7" fmla="*/ 4007 h 860665"/>
              <a:gd name="connsiteX8" fmla="*/ 7360838 w 9111897"/>
              <a:gd name="connsiteY8" fmla="*/ 14336 h 860665"/>
              <a:gd name="connsiteX9" fmla="*/ 7809953 w 9111897"/>
              <a:gd name="connsiteY9" fmla="*/ 47448 h 860665"/>
              <a:gd name="connsiteX10" fmla="*/ 9111897 w 9111897"/>
              <a:gd name="connsiteY10" fmla="*/ 257686 h 860665"/>
              <a:gd name="connsiteX11" fmla="*/ 9111820 w 9111897"/>
              <a:gd name="connsiteY11" fmla="*/ 601973 h 860665"/>
              <a:gd name="connsiteX12" fmla="*/ 8346672 w 9111897"/>
              <a:gd name="connsiteY12" fmla="*/ 408227 h 860665"/>
              <a:gd name="connsiteX13" fmla="*/ 7394172 w 9111897"/>
              <a:gd name="connsiteY13" fmla="*/ 293927 h 860665"/>
              <a:gd name="connsiteX14" fmla="*/ 6729206 w 9111897"/>
              <a:gd name="connsiteY14" fmla="*/ 240284 h 860665"/>
              <a:gd name="connsiteX15" fmla="*/ 6014194 w 9111897"/>
              <a:gd name="connsiteY15" fmla="*/ 231954 h 860665"/>
              <a:gd name="connsiteX16" fmla="*/ 4997120 w 9111897"/>
              <a:gd name="connsiteY16" fmla="*/ 341412 h 860665"/>
              <a:gd name="connsiteX17" fmla="*/ 4327753 w 9111897"/>
              <a:gd name="connsiteY17" fmla="*/ 463004 h 860665"/>
              <a:gd name="connsiteX18" fmla="*/ 3765147 w 9111897"/>
              <a:gd name="connsiteY18" fmla="*/ 579677 h 860665"/>
              <a:gd name="connsiteX19" fmla="*/ 2812647 w 9111897"/>
              <a:gd name="connsiteY19" fmla="*/ 808277 h 860665"/>
              <a:gd name="connsiteX20" fmla="*/ 2183997 w 9111897"/>
              <a:gd name="connsiteY20" fmla="*/ 846377 h 860665"/>
              <a:gd name="connsiteX21" fmla="*/ 1641072 w 9111897"/>
              <a:gd name="connsiteY21" fmla="*/ 798752 h 860665"/>
              <a:gd name="connsiteX22" fmla="*/ 1126722 w 9111897"/>
              <a:gd name="connsiteY22" fmla="*/ 684452 h 860665"/>
              <a:gd name="connsiteX23" fmla="*/ 383772 w 9111897"/>
              <a:gd name="connsiteY23" fmla="*/ 446327 h 860665"/>
              <a:gd name="connsiteX24" fmla="*/ 105559 w 9111897"/>
              <a:gd name="connsiteY24" fmla="*/ 328313 h 860665"/>
              <a:gd name="connsiteX25" fmla="*/ 104721 w 9111897"/>
              <a:gd name="connsiteY25" fmla="*/ 342139 h 860665"/>
              <a:gd name="connsiteX26" fmla="*/ 103502 w 9111897"/>
              <a:gd name="connsiteY26" fmla="*/ 188212 h 860665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160425 w 9111897"/>
              <a:gd name="connsiteY6" fmla="*/ 20659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91440 h 863893"/>
              <a:gd name="connsiteX1" fmla="*/ 444036 w 9111897"/>
              <a:gd name="connsiteY1" fmla="*/ 353923 h 863893"/>
              <a:gd name="connsiteX2" fmla="*/ 1250547 w 9111897"/>
              <a:gd name="connsiteY2" fmla="*/ 659105 h 863893"/>
              <a:gd name="connsiteX3" fmla="*/ 2393547 w 9111897"/>
              <a:gd name="connsiteY3" fmla="*/ 821030 h 863893"/>
              <a:gd name="connsiteX4" fmla="*/ 4088997 w 9111897"/>
              <a:gd name="connsiteY4" fmla="*/ 401930 h 863893"/>
              <a:gd name="connsiteX5" fmla="*/ 5251119 w 9111897"/>
              <a:gd name="connsiteY5" fmla="*/ 174597 h 863893"/>
              <a:gd name="connsiteX6" fmla="*/ 6160425 w 9111897"/>
              <a:gd name="connsiteY6" fmla="*/ 27894 h 863893"/>
              <a:gd name="connsiteX7" fmla="*/ 6683774 w 9111897"/>
              <a:gd name="connsiteY7" fmla="*/ 7235 h 863893"/>
              <a:gd name="connsiteX8" fmla="*/ 7360838 w 9111897"/>
              <a:gd name="connsiteY8" fmla="*/ 17564 h 863893"/>
              <a:gd name="connsiteX9" fmla="*/ 7809953 w 9111897"/>
              <a:gd name="connsiteY9" fmla="*/ 50676 h 863893"/>
              <a:gd name="connsiteX10" fmla="*/ 9111897 w 9111897"/>
              <a:gd name="connsiteY10" fmla="*/ 260914 h 863893"/>
              <a:gd name="connsiteX11" fmla="*/ 9111820 w 9111897"/>
              <a:gd name="connsiteY11" fmla="*/ 605201 h 863893"/>
              <a:gd name="connsiteX12" fmla="*/ 8346672 w 9111897"/>
              <a:gd name="connsiteY12" fmla="*/ 411455 h 863893"/>
              <a:gd name="connsiteX13" fmla="*/ 7394172 w 9111897"/>
              <a:gd name="connsiteY13" fmla="*/ 297155 h 863893"/>
              <a:gd name="connsiteX14" fmla="*/ 6729206 w 9111897"/>
              <a:gd name="connsiteY14" fmla="*/ 243512 h 863893"/>
              <a:gd name="connsiteX15" fmla="*/ 6014194 w 9111897"/>
              <a:gd name="connsiteY15" fmla="*/ 235182 h 863893"/>
              <a:gd name="connsiteX16" fmla="*/ 4997120 w 9111897"/>
              <a:gd name="connsiteY16" fmla="*/ 344640 h 863893"/>
              <a:gd name="connsiteX17" fmla="*/ 4327753 w 9111897"/>
              <a:gd name="connsiteY17" fmla="*/ 466232 h 863893"/>
              <a:gd name="connsiteX18" fmla="*/ 3765147 w 9111897"/>
              <a:gd name="connsiteY18" fmla="*/ 582905 h 863893"/>
              <a:gd name="connsiteX19" fmla="*/ 2812647 w 9111897"/>
              <a:gd name="connsiteY19" fmla="*/ 811505 h 863893"/>
              <a:gd name="connsiteX20" fmla="*/ 2183997 w 9111897"/>
              <a:gd name="connsiteY20" fmla="*/ 849605 h 863893"/>
              <a:gd name="connsiteX21" fmla="*/ 1641072 w 9111897"/>
              <a:gd name="connsiteY21" fmla="*/ 801980 h 863893"/>
              <a:gd name="connsiteX22" fmla="*/ 1126722 w 9111897"/>
              <a:gd name="connsiteY22" fmla="*/ 687680 h 863893"/>
              <a:gd name="connsiteX23" fmla="*/ 383772 w 9111897"/>
              <a:gd name="connsiteY23" fmla="*/ 449555 h 863893"/>
              <a:gd name="connsiteX24" fmla="*/ 105559 w 9111897"/>
              <a:gd name="connsiteY24" fmla="*/ 331541 h 863893"/>
              <a:gd name="connsiteX25" fmla="*/ 104721 w 9111897"/>
              <a:gd name="connsiteY25" fmla="*/ 345367 h 863893"/>
              <a:gd name="connsiteX26" fmla="*/ 103502 w 9111897"/>
              <a:gd name="connsiteY26" fmla="*/ 191440 h 863893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46672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750016 w 9111897"/>
              <a:gd name="connsiteY12" fmla="*/ 513955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83772 w 9111897"/>
              <a:gd name="connsiteY23" fmla="*/ 447161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1064962"/>
              <a:gd name="connsiteX1" fmla="*/ 444036 w 9111897"/>
              <a:gd name="connsiteY1" fmla="*/ 351529 h 1064962"/>
              <a:gd name="connsiteX2" fmla="*/ 1250547 w 9111897"/>
              <a:gd name="connsiteY2" fmla="*/ 656711 h 1064962"/>
              <a:gd name="connsiteX3" fmla="*/ 2393547 w 9111897"/>
              <a:gd name="connsiteY3" fmla="*/ 818636 h 1064962"/>
              <a:gd name="connsiteX4" fmla="*/ 4088997 w 9111897"/>
              <a:gd name="connsiteY4" fmla="*/ 399536 h 1064962"/>
              <a:gd name="connsiteX5" fmla="*/ 5307403 w 9111897"/>
              <a:gd name="connsiteY5" fmla="*/ 147994 h 1064962"/>
              <a:gd name="connsiteX6" fmla="*/ 6160425 w 9111897"/>
              <a:gd name="connsiteY6" fmla="*/ 25500 h 1064962"/>
              <a:gd name="connsiteX7" fmla="*/ 6777582 w 9111897"/>
              <a:gd name="connsiteY7" fmla="*/ 0 h 1064962"/>
              <a:gd name="connsiteX8" fmla="*/ 7360838 w 9111897"/>
              <a:gd name="connsiteY8" fmla="*/ 15170 h 1064962"/>
              <a:gd name="connsiteX9" fmla="*/ 7809953 w 9111897"/>
              <a:gd name="connsiteY9" fmla="*/ 48282 h 1064962"/>
              <a:gd name="connsiteX10" fmla="*/ 9111897 w 9111897"/>
              <a:gd name="connsiteY10" fmla="*/ 258520 h 1064962"/>
              <a:gd name="connsiteX11" fmla="*/ 9111820 w 9111897"/>
              <a:gd name="connsiteY11" fmla="*/ 602807 h 1064962"/>
              <a:gd name="connsiteX12" fmla="*/ 8750016 w 9111897"/>
              <a:gd name="connsiteY12" fmla="*/ 515596 h 1064962"/>
              <a:gd name="connsiteX13" fmla="*/ 7394172 w 9111897"/>
              <a:gd name="connsiteY13" fmla="*/ 294761 h 1064962"/>
              <a:gd name="connsiteX14" fmla="*/ 6729206 w 9111897"/>
              <a:gd name="connsiteY14" fmla="*/ 241118 h 1064962"/>
              <a:gd name="connsiteX15" fmla="*/ 6014194 w 9111897"/>
              <a:gd name="connsiteY15" fmla="*/ 232788 h 1064962"/>
              <a:gd name="connsiteX16" fmla="*/ 4997120 w 9111897"/>
              <a:gd name="connsiteY16" fmla="*/ 342246 h 1064962"/>
              <a:gd name="connsiteX17" fmla="*/ 4327753 w 9111897"/>
              <a:gd name="connsiteY17" fmla="*/ 463838 h 1064962"/>
              <a:gd name="connsiteX18" fmla="*/ 3765147 w 9111897"/>
              <a:gd name="connsiteY18" fmla="*/ 580511 h 1064962"/>
              <a:gd name="connsiteX19" fmla="*/ 2812647 w 9111897"/>
              <a:gd name="connsiteY19" fmla="*/ 809111 h 1064962"/>
              <a:gd name="connsiteX20" fmla="*/ 2183997 w 9111897"/>
              <a:gd name="connsiteY20" fmla="*/ 847211 h 1064962"/>
              <a:gd name="connsiteX21" fmla="*/ 1641072 w 9111897"/>
              <a:gd name="connsiteY21" fmla="*/ 799586 h 1064962"/>
              <a:gd name="connsiteX22" fmla="*/ 1068413 w 9111897"/>
              <a:gd name="connsiteY22" fmla="*/ 1019677 h 1064962"/>
              <a:gd name="connsiteX23" fmla="*/ 371294 w 9111897"/>
              <a:gd name="connsiteY23" fmla="*/ 527874 h 1064962"/>
              <a:gd name="connsiteX24" fmla="*/ 105559 w 9111897"/>
              <a:gd name="connsiteY24" fmla="*/ 329147 h 1064962"/>
              <a:gd name="connsiteX25" fmla="*/ 104721 w 9111897"/>
              <a:gd name="connsiteY25" fmla="*/ 342973 h 1064962"/>
              <a:gd name="connsiteX26" fmla="*/ 103502 w 9111897"/>
              <a:gd name="connsiteY26" fmla="*/ 189046 h 1064962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087849 w 9111897"/>
              <a:gd name="connsiteY22" fmla="*/ 732100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87849 w 9111897"/>
              <a:gd name="connsiteY0" fmla="*/ 732100 h 892547"/>
              <a:gd name="connsiteX1" fmla="*/ 371294 w 9111897"/>
              <a:gd name="connsiteY1" fmla="*/ 527874 h 892547"/>
              <a:gd name="connsiteX2" fmla="*/ 105559 w 9111897"/>
              <a:gd name="connsiteY2" fmla="*/ 329147 h 892547"/>
              <a:gd name="connsiteX3" fmla="*/ 104721 w 9111897"/>
              <a:gd name="connsiteY3" fmla="*/ 342973 h 892547"/>
              <a:gd name="connsiteX4" fmla="*/ 103502 w 9111897"/>
              <a:gd name="connsiteY4" fmla="*/ 189046 h 892547"/>
              <a:gd name="connsiteX5" fmla="*/ 444036 w 9111897"/>
              <a:gd name="connsiteY5" fmla="*/ 351529 h 892547"/>
              <a:gd name="connsiteX6" fmla="*/ 1250547 w 9111897"/>
              <a:gd name="connsiteY6" fmla="*/ 656711 h 892547"/>
              <a:gd name="connsiteX7" fmla="*/ 2393547 w 9111897"/>
              <a:gd name="connsiteY7" fmla="*/ 818636 h 892547"/>
              <a:gd name="connsiteX8" fmla="*/ 4088997 w 9111897"/>
              <a:gd name="connsiteY8" fmla="*/ 399536 h 892547"/>
              <a:gd name="connsiteX9" fmla="*/ 5307403 w 9111897"/>
              <a:gd name="connsiteY9" fmla="*/ 147994 h 892547"/>
              <a:gd name="connsiteX10" fmla="*/ 6160425 w 9111897"/>
              <a:gd name="connsiteY10" fmla="*/ 25500 h 892547"/>
              <a:gd name="connsiteX11" fmla="*/ 6777582 w 9111897"/>
              <a:gd name="connsiteY11" fmla="*/ 0 h 892547"/>
              <a:gd name="connsiteX12" fmla="*/ 7360838 w 9111897"/>
              <a:gd name="connsiteY12" fmla="*/ 15170 h 892547"/>
              <a:gd name="connsiteX13" fmla="*/ 7809953 w 9111897"/>
              <a:gd name="connsiteY13" fmla="*/ 48282 h 892547"/>
              <a:gd name="connsiteX14" fmla="*/ 9111897 w 9111897"/>
              <a:gd name="connsiteY14" fmla="*/ 258520 h 892547"/>
              <a:gd name="connsiteX15" fmla="*/ 9111820 w 9111897"/>
              <a:gd name="connsiteY15" fmla="*/ 602807 h 892547"/>
              <a:gd name="connsiteX16" fmla="*/ 8750016 w 9111897"/>
              <a:gd name="connsiteY16" fmla="*/ 515596 h 892547"/>
              <a:gd name="connsiteX17" fmla="*/ 7394172 w 9111897"/>
              <a:gd name="connsiteY17" fmla="*/ 294761 h 892547"/>
              <a:gd name="connsiteX18" fmla="*/ 6729206 w 9111897"/>
              <a:gd name="connsiteY18" fmla="*/ 241118 h 892547"/>
              <a:gd name="connsiteX19" fmla="*/ 6014194 w 9111897"/>
              <a:gd name="connsiteY19" fmla="*/ 232788 h 892547"/>
              <a:gd name="connsiteX20" fmla="*/ 4997120 w 9111897"/>
              <a:gd name="connsiteY20" fmla="*/ 342246 h 892547"/>
              <a:gd name="connsiteX21" fmla="*/ 4327753 w 9111897"/>
              <a:gd name="connsiteY21" fmla="*/ 463838 h 892547"/>
              <a:gd name="connsiteX22" fmla="*/ 3765147 w 9111897"/>
              <a:gd name="connsiteY22" fmla="*/ 580511 h 892547"/>
              <a:gd name="connsiteX23" fmla="*/ 2812647 w 9111897"/>
              <a:gd name="connsiteY23" fmla="*/ 809111 h 892547"/>
              <a:gd name="connsiteX24" fmla="*/ 2183997 w 9111897"/>
              <a:gd name="connsiteY24" fmla="*/ 847211 h 892547"/>
              <a:gd name="connsiteX25" fmla="*/ 1731126 w 9111897"/>
              <a:gd name="connsiteY25" fmla="*/ 892547 h 892547"/>
              <a:gd name="connsiteX0" fmla="*/ 1087849 w 9111897"/>
              <a:gd name="connsiteY0" fmla="*/ 732100 h 861499"/>
              <a:gd name="connsiteX1" fmla="*/ 371294 w 9111897"/>
              <a:gd name="connsiteY1" fmla="*/ 527874 h 861499"/>
              <a:gd name="connsiteX2" fmla="*/ 105559 w 9111897"/>
              <a:gd name="connsiteY2" fmla="*/ 329147 h 861499"/>
              <a:gd name="connsiteX3" fmla="*/ 104721 w 9111897"/>
              <a:gd name="connsiteY3" fmla="*/ 342973 h 861499"/>
              <a:gd name="connsiteX4" fmla="*/ 103502 w 9111897"/>
              <a:gd name="connsiteY4" fmla="*/ 189046 h 861499"/>
              <a:gd name="connsiteX5" fmla="*/ 444036 w 9111897"/>
              <a:gd name="connsiteY5" fmla="*/ 351529 h 861499"/>
              <a:gd name="connsiteX6" fmla="*/ 1250547 w 9111897"/>
              <a:gd name="connsiteY6" fmla="*/ 656711 h 861499"/>
              <a:gd name="connsiteX7" fmla="*/ 2393547 w 9111897"/>
              <a:gd name="connsiteY7" fmla="*/ 818636 h 861499"/>
              <a:gd name="connsiteX8" fmla="*/ 4088997 w 9111897"/>
              <a:gd name="connsiteY8" fmla="*/ 399536 h 861499"/>
              <a:gd name="connsiteX9" fmla="*/ 5307403 w 9111897"/>
              <a:gd name="connsiteY9" fmla="*/ 147994 h 861499"/>
              <a:gd name="connsiteX10" fmla="*/ 6160425 w 9111897"/>
              <a:gd name="connsiteY10" fmla="*/ 25500 h 861499"/>
              <a:gd name="connsiteX11" fmla="*/ 6777582 w 9111897"/>
              <a:gd name="connsiteY11" fmla="*/ 0 h 861499"/>
              <a:gd name="connsiteX12" fmla="*/ 7360838 w 9111897"/>
              <a:gd name="connsiteY12" fmla="*/ 15170 h 861499"/>
              <a:gd name="connsiteX13" fmla="*/ 7809953 w 9111897"/>
              <a:gd name="connsiteY13" fmla="*/ 48282 h 861499"/>
              <a:gd name="connsiteX14" fmla="*/ 9111897 w 9111897"/>
              <a:gd name="connsiteY14" fmla="*/ 258520 h 861499"/>
              <a:gd name="connsiteX15" fmla="*/ 9111820 w 9111897"/>
              <a:gd name="connsiteY15" fmla="*/ 602807 h 861499"/>
              <a:gd name="connsiteX16" fmla="*/ 8750016 w 9111897"/>
              <a:gd name="connsiteY16" fmla="*/ 515596 h 861499"/>
              <a:gd name="connsiteX17" fmla="*/ 7394172 w 9111897"/>
              <a:gd name="connsiteY17" fmla="*/ 294761 h 861499"/>
              <a:gd name="connsiteX18" fmla="*/ 6729206 w 9111897"/>
              <a:gd name="connsiteY18" fmla="*/ 241118 h 861499"/>
              <a:gd name="connsiteX19" fmla="*/ 6014194 w 9111897"/>
              <a:gd name="connsiteY19" fmla="*/ 232788 h 861499"/>
              <a:gd name="connsiteX20" fmla="*/ 4997120 w 9111897"/>
              <a:gd name="connsiteY20" fmla="*/ 342246 h 861499"/>
              <a:gd name="connsiteX21" fmla="*/ 4327753 w 9111897"/>
              <a:gd name="connsiteY21" fmla="*/ 463838 h 861499"/>
              <a:gd name="connsiteX22" fmla="*/ 3765147 w 9111897"/>
              <a:gd name="connsiteY22" fmla="*/ 580511 h 861499"/>
              <a:gd name="connsiteX23" fmla="*/ 2812647 w 9111897"/>
              <a:gd name="connsiteY23" fmla="*/ 809111 h 861499"/>
              <a:gd name="connsiteX24" fmla="*/ 2183997 w 9111897"/>
              <a:gd name="connsiteY24" fmla="*/ 847211 h 861499"/>
              <a:gd name="connsiteX25" fmla="*/ 1731126 w 9111897"/>
              <a:gd name="connsiteY25" fmla="*/ 852420 h 861499"/>
              <a:gd name="connsiteX0" fmla="*/ 1087849 w 9111897"/>
              <a:gd name="connsiteY0" fmla="*/ 732100 h 1580668"/>
              <a:gd name="connsiteX1" fmla="*/ 371294 w 9111897"/>
              <a:gd name="connsiteY1" fmla="*/ 527874 h 1580668"/>
              <a:gd name="connsiteX2" fmla="*/ 105559 w 9111897"/>
              <a:gd name="connsiteY2" fmla="*/ 329147 h 1580668"/>
              <a:gd name="connsiteX3" fmla="*/ 104721 w 9111897"/>
              <a:gd name="connsiteY3" fmla="*/ 342973 h 1580668"/>
              <a:gd name="connsiteX4" fmla="*/ 103502 w 9111897"/>
              <a:gd name="connsiteY4" fmla="*/ 189046 h 1580668"/>
              <a:gd name="connsiteX5" fmla="*/ 444036 w 9111897"/>
              <a:gd name="connsiteY5" fmla="*/ 351529 h 1580668"/>
              <a:gd name="connsiteX6" fmla="*/ 1250547 w 9111897"/>
              <a:gd name="connsiteY6" fmla="*/ 656711 h 1580668"/>
              <a:gd name="connsiteX7" fmla="*/ 2393547 w 9111897"/>
              <a:gd name="connsiteY7" fmla="*/ 818636 h 1580668"/>
              <a:gd name="connsiteX8" fmla="*/ 4088997 w 9111897"/>
              <a:gd name="connsiteY8" fmla="*/ 399536 h 1580668"/>
              <a:gd name="connsiteX9" fmla="*/ 5307403 w 9111897"/>
              <a:gd name="connsiteY9" fmla="*/ 147994 h 1580668"/>
              <a:gd name="connsiteX10" fmla="*/ 6160425 w 9111897"/>
              <a:gd name="connsiteY10" fmla="*/ 25500 h 1580668"/>
              <a:gd name="connsiteX11" fmla="*/ 6777582 w 9111897"/>
              <a:gd name="connsiteY11" fmla="*/ 0 h 1580668"/>
              <a:gd name="connsiteX12" fmla="*/ 7360838 w 9111897"/>
              <a:gd name="connsiteY12" fmla="*/ 15170 h 1580668"/>
              <a:gd name="connsiteX13" fmla="*/ 7809953 w 9111897"/>
              <a:gd name="connsiteY13" fmla="*/ 48282 h 1580668"/>
              <a:gd name="connsiteX14" fmla="*/ 9111897 w 9111897"/>
              <a:gd name="connsiteY14" fmla="*/ 258520 h 1580668"/>
              <a:gd name="connsiteX15" fmla="*/ 9111820 w 9111897"/>
              <a:gd name="connsiteY15" fmla="*/ 602807 h 1580668"/>
              <a:gd name="connsiteX16" fmla="*/ 8750016 w 9111897"/>
              <a:gd name="connsiteY16" fmla="*/ 515596 h 1580668"/>
              <a:gd name="connsiteX17" fmla="*/ 7394172 w 9111897"/>
              <a:gd name="connsiteY17" fmla="*/ 294761 h 1580668"/>
              <a:gd name="connsiteX18" fmla="*/ 6729206 w 9111897"/>
              <a:gd name="connsiteY18" fmla="*/ 241118 h 1580668"/>
              <a:gd name="connsiteX19" fmla="*/ 6014194 w 9111897"/>
              <a:gd name="connsiteY19" fmla="*/ 232788 h 1580668"/>
              <a:gd name="connsiteX20" fmla="*/ 4997120 w 9111897"/>
              <a:gd name="connsiteY20" fmla="*/ 342246 h 1580668"/>
              <a:gd name="connsiteX21" fmla="*/ 4327753 w 9111897"/>
              <a:gd name="connsiteY21" fmla="*/ 463838 h 1580668"/>
              <a:gd name="connsiteX22" fmla="*/ 3765147 w 9111897"/>
              <a:gd name="connsiteY22" fmla="*/ 580511 h 1580668"/>
              <a:gd name="connsiteX23" fmla="*/ 2812647 w 9111897"/>
              <a:gd name="connsiteY23" fmla="*/ 809111 h 1580668"/>
              <a:gd name="connsiteX24" fmla="*/ 2395032 w 9111897"/>
              <a:gd name="connsiteY24" fmla="*/ 1573450 h 1580668"/>
              <a:gd name="connsiteX25" fmla="*/ 1731126 w 9111897"/>
              <a:gd name="connsiteY25" fmla="*/ 852420 h 1580668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85134"/>
              <a:gd name="connsiteX1" fmla="*/ 371294 w 9111897"/>
              <a:gd name="connsiteY1" fmla="*/ 527874 h 885134"/>
              <a:gd name="connsiteX2" fmla="*/ 105559 w 9111897"/>
              <a:gd name="connsiteY2" fmla="*/ 329147 h 885134"/>
              <a:gd name="connsiteX3" fmla="*/ 104721 w 9111897"/>
              <a:gd name="connsiteY3" fmla="*/ 342973 h 885134"/>
              <a:gd name="connsiteX4" fmla="*/ 103502 w 9111897"/>
              <a:gd name="connsiteY4" fmla="*/ 189046 h 885134"/>
              <a:gd name="connsiteX5" fmla="*/ 444036 w 9111897"/>
              <a:gd name="connsiteY5" fmla="*/ 351529 h 885134"/>
              <a:gd name="connsiteX6" fmla="*/ 1250547 w 9111897"/>
              <a:gd name="connsiteY6" fmla="*/ 656711 h 885134"/>
              <a:gd name="connsiteX7" fmla="*/ 2393547 w 9111897"/>
              <a:gd name="connsiteY7" fmla="*/ 818636 h 885134"/>
              <a:gd name="connsiteX8" fmla="*/ 4088997 w 9111897"/>
              <a:gd name="connsiteY8" fmla="*/ 399536 h 885134"/>
              <a:gd name="connsiteX9" fmla="*/ 5307403 w 9111897"/>
              <a:gd name="connsiteY9" fmla="*/ 147994 h 885134"/>
              <a:gd name="connsiteX10" fmla="*/ 6160425 w 9111897"/>
              <a:gd name="connsiteY10" fmla="*/ 25500 h 885134"/>
              <a:gd name="connsiteX11" fmla="*/ 6777582 w 9111897"/>
              <a:gd name="connsiteY11" fmla="*/ 0 h 885134"/>
              <a:gd name="connsiteX12" fmla="*/ 7360838 w 9111897"/>
              <a:gd name="connsiteY12" fmla="*/ 15170 h 885134"/>
              <a:gd name="connsiteX13" fmla="*/ 7809953 w 9111897"/>
              <a:gd name="connsiteY13" fmla="*/ 48282 h 885134"/>
              <a:gd name="connsiteX14" fmla="*/ 9111897 w 9111897"/>
              <a:gd name="connsiteY14" fmla="*/ 258520 h 885134"/>
              <a:gd name="connsiteX15" fmla="*/ 9111820 w 9111897"/>
              <a:gd name="connsiteY15" fmla="*/ 602807 h 885134"/>
              <a:gd name="connsiteX16" fmla="*/ 8750016 w 9111897"/>
              <a:gd name="connsiteY16" fmla="*/ 515596 h 885134"/>
              <a:gd name="connsiteX17" fmla="*/ 7394172 w 9111897"/>
              <a:gd name="connsiteY17" fmla="*/ 294761 h 885134"/>
              <a:gd name="connsiteX18" fmla="*/ 6729206 w 9111897"/>
              <a:gd name="connsiteY18" fmla="*/ 241118 h 885134"/>
              <a:gd name="connsiteX19" fmla="*/ 6014194 w 9111897"/>
              <a:gd name="connsiteY19" fmla="*/ 232788 h 885134"/>
              <a:gd name="connsiteX20" fmla="*/ 4997120 w 9111897"/>
              <a:gd name="connsiteY20" fmla="*/ 342246 h 885134"/>
              <a:gd name="connsiteX21" fmla="*/ 4327753 w 9111897"/>
              <a:gd name="connsiteY21" fmla="*/ 463838 h 885134"/>
              <a:gd name="connsiteX22" fmla="*/ 3765147 w 9111897"/>
              <a:gd name="connsiteY22" fmla="*/ 580511 h 885134"/>
              <a:gd name="connsiteX23" fmla="*/ 2812647 w 9111897"/>
              <a:gd name="connsiteY23" fmla="*/ 809111 h 885134"/>
              <a:gd name="connsiteX24" fmla="*/ 2269623 w 9111897"/>
              <a:gd name="connsiteY24" fmla="*/ 885134 h 885134"/>
              <a:gd name="connsiteX25" fmla="*/ 1731126 w 9111897"/>
              <a:gd name="connsiteY25" fmla="*/ 852420 h 885134"/>
              <a:gd name="connsiteX26" fmla="*/ 1087849 w 9111897"/>
              <a:gd name="connsiteY26" fmla="*/ 732100 h 885134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765147 w 9111897"/>
              <a:gd name="connsiteY22" fmla="*/ 580511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0110 w 9111897"/>
              <a:gd name="connsiteY19" fmla="*/ 246164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1238154"/>
              <a:gd name="connsiteX1" fmla="*/ 371294 w 9111897"/>
              <a:gd name="connsiteY1" fmla="*/ 527874 h 1238154"/>
              <a:gd name="connsiteX2" fmla="*/ 105559 w 9111897"/>
              <a:gd name="connsiteY2" fmla="*/ 329147 h 1238154"/>
              <a:gd name="connsiteX3" fmla="*/ 104721 w 9111897"/>
              <a:gd name="connsiteY3" fmla="*/ 342973 h 1238154"/>
              <a:gd name="connsiteX4" fmla="*/ 103502 w 9111897"/>
              <a:gd name="connsiteY4" fmla="*/ 189046 h 1238154"/>
              <a:gd name="connsiteX5" fmla="*/ 444036 w 9111897"/>
              <a:gd name="connsiteY5" fmla="*/ 351529 h 1238154"/>
              <a:gd name="connsiteX6" fmla="*/ 1250547 w 9111897"/>
              <a:gd name="connsiteY6" fmla="*/ 656711 h 1238154"/>
              <a:gd name="connsiteX7" fmla="*/ 2393547 w 9111897"/>
              <a:gd name="connsiteY7" fmla="*/ 818636 h 1238154"/>
              <a:gd name="connsiteX8" fmla="*/ 4088997 w 9111897"/>
              <a:gd name="connsiteY8" fmla="*/ 399536 h 1238154"/>
              <a:gd name="connsiteX9" fmla="*/ 5307403 w 9111897"/>
              <a:gd name="connsiteY9" fmla="*/ 147994 h 1238154"/>
              <a:gd name="connsiteX10" fmla="*/ 6160425 w 9111897"/>
              <a:gd name="connsiteY10" fmla="*/ 25500 h 1238154"/>
              <a:gd name="connsiteX11" fmla="*/ 6777582 w 9111897"/>
              <a:gd name="connsiteY11" fmla="*/ 0 h 1238154"/>
              <a:gd name="connsiteX12" fmla="*/ 7360838 w 9111897"/>
              <a:gd name="connsiteY12" fmla="*/ 15170 h 1238154"/>
              <a:gd name="connsiteX13" fmla="*/ 7809953 w 9111897"/>
              <a:gd name="connsiteY13" fmla="*/ 48282 h 1238154"/>
              <a:gd name="connsiteX14" fmla="*/ 9111897 w 9111897"/>
              <a:gd name="connsiteY14" fmla="*/ 258520 h 1238154"/>
              <a:gd name="connsiteX15" fmla="*/ 8768447 w 9111897"/>
              <a:gd name="connsiteY15" fmla="*/ 1238154 h 1238154"/>
              <a:gd name="connsiteX16" fmla="*/ 8750016 w 9111897"/>
              <a:gd name="connsiteY16" fmla="*/ 515596 h 1238154"/>
              <a:gd name="connsiteX17" fmla="*/ 7556140 w 9111897"/>
              <a:gd name="connsiteY17" fmla="*/ 368328 h 1238154"/>
              <a:gd name="connsiteX18" fmla="*/ 6839345 w 9111897"/>
              <a:gd name="connsiteY18" fmla="*/ 328061 h 1238154"/>
              <a:gd name="connsiteX19" fmla="*/ 6078983 w 9111897"/>
              <a:gd name="connsiteY19" fmla="*/ 326418 h 1238154"/>
              <a:gd name="connsiteX20" fmla="*/ 5133174 w 9111897"/>
              <a:gd name="connsiteY20" fmla="*/ 382373 h 1238154"/>
              <a:gd name="connsiteX21" fmla="*/ 4489721 w 9111897"/>
              <a:gd name="connsiteY21" fmla="*/ 483901 h 1238154"/>
              <a:gd name="connsiteX22" fmla="*/ 3881765 w 9111897"/>
              <a:gd name="connsiteY22" fmla="*/ 600574 h 1238154"/>
              <a:gd name="connsiteX23" fmla="*/ 3065318 w 9111897"/>
              <a:gd name="connsiteY23" fmla="*/ 789048 h 1238154"/>
              <a:gd name="connsiteX24" fmla="*/ 2269623 w 9111897"/>
              <a:gd name="connsiteY24" fmla="*/ 885134 h 1238154"/>
              <a:gd name="connsiteX25" fmla="*/ 1731126 w 9111897"/>
              <a:gd name="connsiteY25" fmla="*/ 852420 h 1238154"/>
              <a:gd name="connsiteX26" fmla="*/ 1087849 w 9111897"/>
              <a:gd name="connsiteY26" fmla="*/ 732100 h 1238154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7576436 w 9111897"/>
              <a:gd name="connsiteY18" fmla="*/ 376686 h 895696"/>
              <a:gd name="connsiteX19" fmla="*/ 6839345 w 9111897"/>
              <a:gd name="connsiteY19" fmla="*/ 328061 h 895696"/>
              <a:gd name="connsiteX20" fmla="*/ 6078983 w 9111897"/>
              <a:gd name="connsiteY20" fmla="*/ 326418 h 895696"/>
              <a:gd name="connsiteX21" fmla="*/ 5133174 w 9111897"/>
              <a:gd name="connsiteY21" fmla="*/ 382373 h 895696"/>
              <a:gd name="connsiteX22" fmla="*/ 4489721 w 9111897"/>
              <a:gd name="connsiteY22" fmla="*/ 483901 h 895696"/>
              <a:gd name="connsiteX23" fmla="*/ 3881765 w 9111897"/>
              <a:gd name="connsiteY23" fmla="*/ 600574 h 895696"/>
              <a:gd name="connsiteX24" fmla="*/ 3065318 w 9111897"/>
              <a:gd name="connsiteY24" fmla="*/ 789048 h 895696"/>
              <a:gd name="connsiteX25" fmla="*/ 2269623 w 9111897"/>
              <a:gd name="connsiteY25" fmla="*/ 885134 h 895696"/>
              <a:gd name="connsiteX26" fmla="*/ 1731126 w 9111897"/>
              <a:gd name="connsiteY26" fmla="*/ 852420 h 895696"/>
              <a:gd name="connsiteX27" fmla="*/ 1087849 w 9111897"/>
              <a:gd name="connsiteY27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7129 w 9111897"/>
              <a:gd name="connsiteY17" fmla="*/ 416813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34923 w 9111897"/>
              <a:gd name="connsiteY12" fmla="*/ 168991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09800 h 873396"/>
              <a:gd name="connsiteX1" fmla="*/ 371294 w 9111897"/>
              <a:gd name="connsiteY1" fmla="*/ 505574 h 873396"/>
              <a:gd name="connsiteX2" fmla="*/ 105559 w 9111897"/>
              <a:gd name="connsiteY2" fmla="*/ 306847 h 873396"/>
              <a:gd name="connsiteX3" fmla="*/ 104721 w 9111897"/>
              <a:gd name="connsiteY3" fmla="*/ 320673 h 873396"/>
              <a:gd name="connsiteX4" fmla="*/ 103502 w 9111897"/>
              <a:gd name="connsiteY4" fmla="*/ 166746 h 873396"/>
              <a:gd name="connsiteX5" fmla="*/ 444036 w 9111897"/>
              <a:gd name="connsiteY5" fmla="*/ 329229 h 873396"/>
              <a:gd name="connsiteX6" fmla="*/ 1250547 w 9111897"/>
              <a:gd name="connsiteY6" fmla="*/ 634411 h 873396"/>
              <a:gd name="connsiteX7" fmla="*/ 2393547 w 9111897"/>
              <a:gd name="connsiteY7" fmla="*/ 796336 h 873396"/>
              <a:gd name="connsiteX8" fmla="*/ 4088997 w 9111897"/>
              <a:gd name="connsiteY8" fmla="*/ 377236 h 873396"/>
              <a:gd name="connsiteX9" fmla="*/ 5307403 w 9111897"/>
              <a:gd name="connsiteY9" fmla="*/ 125694 h 873396"/>
              <a:gd name="connsiteX10" fmla="*/ 6160425 w 9111897"/>
              <a:gd name="connsiteY10" fmla="*/ 3200 h 873396"/>
              <a:gd name="connsiteX11" fmla="*/ 6771104 w 9111897"/>
              <a:gd name="connsiteY11" fmla="*/ 144897 h 873396"/>
              <a:gd name="connsiteX12" fmla="*/ 7334923 w 9111897"/>
              <a:gd name="connsiteY12" fmla="*/ 146691 h 873396"/>
              <a:gd name="connsiteX13" fmla="*/ 7958964 w 9111897"/>
              <a:gd name="connsiteY13" fmla="*/ 173115 h 873396"/>
              <a:gd name="connsiteX14" fmla="*/ 9111897 w 9111897"/>
              <a:gd name="connsiteY14" fmla="*/ 296411 h 873396"/>
              <a:gd name="connsiteX15" fmla="*/ 9111821 w 9111897"/>
              <a:gd name="connsiteY15" fmla="*/ 553757 h 873396"/>
              <a:gd name="connsiteX16" fmla="*/ 8750016 w 9111897"/>
              <a:gd name="connsiteY16" fmla="*/ 493296 h 873396"/>
              <a:gd name="connsiteX17" fmla="*/ 8120651 w 9111897"/>
              <a:gd name="connsiteY17" fmla="*/ 407888 h 873396"/>
              <a:gd name="connsiteX18" fmla="*/ 7556140 w 9111897"/>
              <a:gd name="connsiteY18" fmla="*/ 346028 h 873396"/>
              <a:gd name="connsiteX19" fmla="*/ 7576436 w 9111897"/>
              <a:gd name="connsiteY19" fmla="*/ 354386 h 873396"/>
              <a:gd name="connsiteX20" fmla="*/ 6839345 w 9111897"/>
              <a:gd name="connsiteY20" fmla="*/ 305761 h 873396"/>
              <a:gd name="connsiteX21" fmla="*/ 6001238 w 9111897"/>
              <a:gd name="connsiteY21" fmla="*/ 310806 h 873396"/>
              <a:gd name="connsiteX22" fmla="*/ 5139654 w 9111897"/>
              <a:gd name="connsiteY22" fmla="*/ 366761 h 873396"/>
              <a:gd name="connsiteX23" fmla="*/ 4489721 w 9111897"/>
              <a:gd name="connsiteY23" fmla="*/ 461601 h 873396"/>
              <a:gd name="connsiteX24" fmla="*/ 3881765 w 9111897"/>
              <a:gd name="connsiteY24" fmla="*/ 578274 h 873396"/>
              <a:gd name="connsiteX25" fmla="*/ 3065318 w 9111897"/>
              <a:gd name="connsiteY25" fmla="*/ 766748 h 873396"/>
              <a:gd name="connsiteX26" fmla="*/ 2269623 w 9111897"/>
              <a:gd name="connsiteY26" fmla="*/ 862834 h 873396"/>
              <a:gd name="connsiteX27" fmla="*/ 1731126 w 9111897"/>
              <a:gd name="connsiteY27" fmla="*/ 830120 h 873396"/>
              <a:gd name="connsiteX28" fmla="*/ 1087849 w 9111897"/>
              <a:gd name="connsiteY28" fmla="*/ 709800 h 873396"/>
              <a:gd name="connsiteX0" fmla="*/ 1087849 w 9111897"/>
              <a:gd name="connsiteY0" fmla="*/ 619694 h 783290"/>
              <a:gd name="connsiteX1" fmla="*/ 371294 w 9111897"/>
              <a:gd name="connsiteY1" fmla="*/ 415468 h 783290"/>
              <a:gd name="connsiteX2" fmla="*/ 105559 w 9111897"/>
              <a:gd name="connsiteY2" fmla="*/ 216741 h 783290"/>
              <a:gd name="connsiteX3" fmla="*/ 104721 w 9111897"/>
              <a:gd name="connsiteY3" fmla="*/ 230567 h 783290"/>
              <a:gd name="connsiteX4" fmla="*/ 103502 w 9111897"/>
              <a:gd name="connsiteY4" fmla="*/ 76640 h 783290"/>
              <a:gd name="connsiteX5" fmla="*/ 444036 w 9111897"/>
              <a:gd name="connsiteY5" fmla="*/ 239123 h 783290"/>
              <a:gd name="connsiteX6" fmla="*/ 1250547 w 9111897"/>
              <a:gd name="connsiteY6" fmla="*/ 544305 h 783290"/>
              <a:gd name="connsiteX7" fmla="*/ 2393547 w 9111897"/>
              <a:gd name="connsiteY7" fmla="*/ 706230 h 783290"/>
              <a:gd name="connsiteX8" fmla="*/ 4088997 w 9111897"/>
              <a:gd name="connsiteY8" fmla="*/ 287130 h 783290"/>
              <a:gd name="connsiteX9" fmla="*/ 5307403 w 9111897"/>
              <a:gd name="connsiteY9" fmla="*/ 35588 h 783290"/>
              <a:gd name="connsiteX10" fmla="*/ 6166905 w 9111897"/>
              <a:gd name="connsiteY10" fmla="*/ 73603 h 783290"/>
              <a:gd name="connsiteX11" fmla="*/ 6771104 w 9111897"/>
              <a:gd name="connsiteY11" fmla="*/ 54791 h 783290"/>
              <a:gd name="connsiteX12" fmla="*/ 7334923 w 9111897"/>
              <a:gd name="connsiteY12" fmla="*/ 56585 h 783290"/>
              <a:gd name="connsiteX13" fmla="*/ 7958964 w 9111897"/>
              <a:gd name="connsiteY13" fmla="*/ 83009 h 783290"/>
              <a:gd name="connsiteX14" fmla="*/ 9111897 w 9111897"/>
              <a:gd name="connsiteY14" fmla="*/ 206305 h 783290"/>
              <a:gd name="connsiteX15" fmla="*/ 9111821 w 9111897"/>
              <a:gd name="connsiteY15" fmla="*/ 463651 h 783290"/>
              <a:gd name="connsiteX16" fmla="*/ 8750016 w 9111897"/>
              <a:gd name="connsiteY16" fmla="*/ 403190 h 783290"/>
              <a:gd name="connsiteX17" fmla="*/ 8120651 w 9111897"/>
              <a:gd name="connsiteY17" fmla="*/ 317782 h 783290"/>
              <a:gd name="connsiteX18" fmla="*/ 7556140 w 9111897"/>
              <a:gd name="connsiteY18" fmla="*/ 255922 h 783290"/>
              <a:gd name="connsiteX19" fmla="*/ 7576436 w 9111897"/>
              <a:gd name="connsiteY19" fmla="*/ 264280 h 783290"/>
              <a:gd name="connsiteX20" fmla="*/ 6839345 w 9111897"/>
              <a:gd name="connsiteY20" fmla="*/ 215655 h 783290"/>
              <a:gd name="connsiteX21" fmla="*/ 6001238 w 9111897"/>
              <a:gd name="connsiteY21" fmla="*/ 220700 h 783290"/>
              <a:gd name="connsiteX22" fmla="*/ 5139654 w 9111897"/>
              <a:gd name="connsiteY22" fmla="*/ 276655 h 783290"/>
              <a:gd name="connsiteX23" fmla="*/ 4489721 w 9111897"/>
              <a:gd name="connsiteY23" fmla="*/ 371495 h 783290"/>
              <a:gd name="connsiteX24" fmla="*/ 3881765 w 9111897"/>
              <a:gd name="connsiteY24" fmla="*/ 488168 h 783290"/>
              <a:gd name="connsiteX25" fmla="*/ 3065318 w 9111897"/>
              <a:gd name="connsiteY25" fmla="*/ 676642 h 783290"/>
              <a:gd name="connsiteX26" fmla="*/ 2269623 w 9111897"/>
              <a:gd name="connsiteY26" fmla="*/ 772728 h 783290"/>
              <a:gd name="connsiteX27" fmla="*/ 1731126 w 9111897"/>
              <a:gd name="connsiteY27" fmla="*/ 740014 h 783290"/>
              <a:gd name="connsiteX28" fmla="*/ 1087849 w 9111897"/>
              <a:gd name="connsiteY28" fmla="*/ 619694 h 783290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088997 w 9111897"/>
              <a:gd name="connsiteY8" fmla="*/ 278052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00026 w 9111897"/>
              <a:gd name="connsiteY7" fmla="*/ 503205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2984 w 9111897"/>
              <a:gd name="connsiteY7" fmla="*/ 68377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30591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40288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31111 w 9111897"/>
              <a:gd name="connsiteY6" fmla="*/ 588729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107286 w 9131334"/>
              <a:gd name="connsiteY0" fmla="*/ 564903 h 728499"/>
              <a:gd name="connsiteX1" fmla="*/ 390731 w 9131334"/>
              <a:gd name="connsiteY1" fmla="*/ 360677 h 728499"/>
              <a:gd name="connsiteX2" fmla="*/ 124996 w 9131334"/>
              <a:gd name="connsiteY2" fmla="*/ 161950 h 728499"/>
              <a:gd name="connsiteX3" fmla="*/ 124158 w 9131334"/>
              <a:gd name="connsiteY3" fmla="*/ 175776 h 728499"/>
              <a:gd name="connsiteX4" fmla="*/ 122939 w 9131334"/>
              <a:gd name="connsiteY4" fmla="*/ 21849 h 728499"/>
              <a:gd name="connsiteX5" fmla="*/ 444036 w 9131334"/>
              <a:gd name="connsiteY5" fmla="*/ 284650 h 728499"/>
              <a:gd name="connsiteX6" fmla="*/ 1250548 w 9131334"/>
              <a:gd name="connsiteY6" fmla="*/ 543016 h 728499"/>
              <a:gd name="connsiteX7" fmla="*/ 2438899 w 9131334"/>
              <a:gd name="connsiteY7" fmla="*/ 678190 h 728499"/>
              <a:gd name="connsiteX8" fmla="*/ 4121391 w 9131334"/>
              <a:gd name="connsiteY8" fmla="*/ 312593 h 728499"/>
              <a:gd name="connsiteX9" fmla="*/ 5326840 w 9131334"/>
              <a:gd name="connsiteY9" fmla="*/ 87803 h 728499"/>
              <a:gd name="connsiteX10" fmla="*/ 6186342 w 9131334"/>
              <a:gd name="connsiteY10" fmla="*/ 18812 h 728499"/>
              <a:gd name="connsiteX11" fmla="*/ 6790541 w 9131334"/>
              <a:gd name="connsiteY11" fmla="*/ 0 h 728499"/>
              <a:gd name="connsiteX12" fmla="*/ 7354360 w 9131334"/>
              <a:gd name="connsiteY12" fmla="*/ 1794 h 728499"/>
              <a:gd name="connsiteX13" fmla="*/ 7978401 w 9131334"/>
              <a:gd name="connsiteY13" fmla="*/ 28218 h 728499"/>
              <a:gd name="connsiteX14" fmla="*/ 9131334 w 9131334"/>
              <a:gd name="connsiteY14" fmla="*/ 151514 h 728499"/>
              <a:gd name="connsiteX15" fmla="*/ 9131258 w 9131334"/>
              <a:gd name="connsiteY15" fmla="*/ 408860 h 728499"/>
              <a:gd name="connsiteX16" fmla="*/ 8769453 w 9131334"/>
              <a:gd name="connsiteY16" fmla="*/ 348399 h 728499"/>
              <a:gd name="connsiteX17" fmla="*/ 8140088 w 9131334"/>
              <a:gd name="connsiteY17" fmla="*/ 262991 h 728499"/>
              <a:gd name="connsiteX18" fmla="*/ 7575577 w 9131334"/>
              <a:gd name="connsiteY18" fmla="*/ 201131 h 728499"/>
              <a:gd name="connsiteX19" fmla="*/ 7595873 w 9131334"/>
              <a:gd name="connsiteY19" fmla="*/ 209489 h 728499"/>
              <a:gd name="connsiteX20" fmla="*/ 6858782 w 9131334"/>
              <a:gd name="connsiteY20" fmla="*/ 160864 h 728499"/>
              <a:gd name="connsiteX21" fmla="*/ 6020675 w 9131334"/>
              <a:gd name="connsiteY21" fmla="*/ 165909 h 728499"/>
              <a:gd name="connsiteX22" fmla="*/ 5159091 w 9131334"/>
              <a:gd name="connsiteY22" fmla="*/ 221864 h 728499"/>
              <a:gd name="connsiteX23" fmla="*/ 4509158 w 9131334"/>
              <a:gd name="connsiteY23" fmla="*/ 316704 h 728499"/>
              <a:gd name="connsiteX24" fmla="*/ 3901202 w 9131334"/>
              <a:gd name="connsiteY24" fmla="*/ 433377 h 728499"/>
              <a:gd name="connsiteX25" fmla="*/ 3084755 w 9131334"/>
              <a:gd name="connsiteY25" fmla="*/ 621851 h 728499"/>
              <a:gd name="connsiteX26" fmla="*/ 2289060 w 9131334"/>
              <a:gd name="connsiteY26" fmla="*/ 717937 h 728499"/>
              <a:gd name="connsiteX27" fmla="*/ 1750563 w 9131334"/>
              <a:gd name="connsiteY27" fmla="*/ 685223 h 728499"/>
              <a:gd name="connsiteX28" fmla="*/ 1107286 w 9131334"/>
              <a:gd name="connsiteY28" fmla="*/ 564903 h 728499"/>
              <a:gd name="connsiteX0" fmla="*/ 1081370 w 9105418"/>
              <a:gd name="connsiteY0" fmla="*/ 590553 h 754149"/>
              <a:gd name="connsiteX1" fmla="*/ 364815 w 9105418"/>
              <a:gd name="connsiteY1" fmla="*/ 386327 h 754149"/>
              <a:gd name="connsiteX2" fmla="*/ 99080 w 9105418"/>
              <a:gd name="connsiteY2" fmla="*/ 187600 h 754149"/>
              <a:gd name="connsiteX3" fmla="*/ 98242 w 9105418"/>
              <a:gd name="connsiteY3" fmla="*/ 201426 h 754149"/>
              <a:gd name="connsiteX4" fmla="*/ 97023 w 9105418"/>
              <a:gd name="connsiteY4" fmla="*/ 47499 h 754149"/>
              <a:gd name="connsiteX5" fmla="*/ 444036 w 9105418"/>
              <a:gd name="connsiteY5" fmla="*/ 230045 h 754149"/>
              <a:gd name="connsiteX6" fmla="*/ 1224632 w 9105418"/>
              <a:gd name="connsiteY6" fmla="*/ 568666 h 754149"/>
              <a:gd name="connsiteX7" fmla="*/ 2412983 w 9105418"/>
              <a:gd name="connsiteY7" fmla="*/ 703840 h 754149"/>
              <a:gd name="connsiteX8" fmla="*/ 4095475 w 9105418"/>
              <a:gd name="connsiteY8" fmla="*/ 338243 h 754149"/>
              <a:gd name="connsiteX9" fmla="*/ 5300924 w 9105418"/>
              <a:gd name="connsiteY9" fmla="*/ 113453 h 754149"/>
              <a:gd name="connsiteX10" fmla="*/ 6160426 w 9105418"/>
              <a:gd name="connsiteY10" fmla="*/ 44462 h 754149"/>
              <a:gd name="connsiteX11" fmla="*/ 6764625 w 9105418"/>
              <a:gd name="connsiteY11" fmla="*/ 25650 h 754149"/>
              <a:gd name="connsiteX12" fmla="*/ 7328444 w 9105418"/>
              <a:gd name="connsiteY12" fmla="*/ 27444 h 754149"/>
              <a:gd name="connsiteX13" fmla="*/ 7952485 w 9105418"/>
              <a:gd name="connsiteY13" fmla="*/ 53868 h 754149"/>
              <a:gd name="connsiteX14" fmla="*/ 9105418 w 9105418"/>
              <a:gd name="connsiteY14" fmla="*/ 177164 h 754149"/>
              <a:gd name="connsiteX15" fmla="*/ 9105342 w 9105418"/>
              <a:gd name="connsiteY15" fmla="*/ 434510 h 754149"/>
              <a:gd name="connsiteX16" fmla="*/ 8743537 w 9105418"/>
              <a:gd name="connsiteY16" fmla="*/ 374049 h 754149"/>
              <a:gd name="connsiteX17" fmla="*/ 8114172 w 9105418"/>
              <a:gd name="connsiteY17" fmla="*/ 288641 h 754149"/>
              <a:gd name="connsiteX18" fmla="*/ 7549661 w 9105418"/>
              <a:gd name="connsiteY18" fmla="*/ 226781 h 754149"/>
              <a:gd name="connsiteX19" fmla="*/ 7569957 w 9105418"/>
              <a:gd name="connsiteY19" fmla="*/ 235139 h 754149"/>
              <a:gd name="connsiteX20" fmla="*/ 6832866 w 9105418"/>
              <a:gd name="connsiteY20" fmla="*/ 186514 h 754149"/>
              <a:gd name="connsiteX21" fmla="*/ 5994759 w 9105418"/>
              <a:gd name="connsiteY21" fmla="*/ 191559 h 754149"/>
              <a:gd name="connsiteX22" fmla="*/ 5133175 w 9105418"/>
              <a:gd name="connsiteY22" fmla="*/ 247514 h 754149"/>
              <a:gd name="connsiteX23" fmla="*/ 4483242 w 9105418"/>
              <a:gd name="connsiteY23" fmla="*/ 342354 h 754149"/>
              <a:gd name="connsiteX24" fmla="*/ 3875286 w 9105418"/>
              <a:gd name="connsiteY24" fmla="*/ 459027 h 754149"/>
              <a:gd name="connsiteX25" fmla="*/ 3058839 w 9105418"/>
              <a:gd name="connsiteY25" fmla="*/ 647501 h 754149"/>
              <a:gd name="connsiteX26" fmla="*/ 2263144 w 9105418"/>
              <a:gd name="connsiteY26" fmla="*/ 743587 h 754149"/>
              <a:gd name="connsiteX27" fmla="*/ 1724647 w 9105418"/>
              <a:gd name="connsiteY27" fmla="*/ 710873 h 754149"/>
              <a:gd name="connsiteX28" fmla="*/ 1081370 w 9105418"/>
              <a:gd name="connsiteY28" fmla="*/ 590553 h 75414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857982 w 9079502"/>
              <a:gd name="connsiteY6" fmla="*/ 456938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16290 w 9079502"/>
              <a:gd name="connsiteY6" fmla="*/ 477001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5613 h 1212470"/>
              <a:gd name="connsiteX1" fmla="*/ 338899 w 9079502"/>
              <a:gd name="connsiteY1" fmla="*/ 361387 h 1212470"/>
              <a:gd name="connsiteX2" fmla="*/ 73164 w 9079502"/>
              <a:gd name="connsiteY2" fmla="*/ 162660 h 1212470"/>
              <a:gd name="connsiteX3" fmla="*/ 72326 w 9079502"/>
              <a:gd name="connsiteY3" fmla="*/ 176486 h 1212470"/>
              <a:gd name="connsiteX4" fmla="*/ 74055 w 9079502"/>
              <a:gd name="connsiteY4" fmla="*/ 1186815 h 1212470"/>
              <a:gd name="connsiteX5" fmla="*/ 71107 w 9079502"/>
              <a:gd name="connsiteY5" fmla="*/ 22559 h 1212470"/>
              <a:gd name="connsiteX6" fmla="*/ 444036 w 9079502"/>
              <a:gd name="connsiteY6" fmla="*/ 305425 h 1212470"/>
              <a:gd name="connsiteX7" fmla="*/ 942205 w 9079502"/>
              <a:gd name="connsiteY7" fmla="*/ 471022 h 1212470"/>
              <a:gd name="connsiteX8" fmla="*/ 1263503 w 9079502"/>
              <a:gd name="connsiteY8" fmla="*/ 557102 h 1212470"/>
              <a:gd name="connsiteX9" fmla="*/ 2387067 w 9079502"/>
              <a:gd name="connsiteY9" fmla="*/ 678900 h 1212470"/>
              <a:gd name="connsiteX10" fmla="*/ 4069559 w 9079502"/>
              <a:gd name="connsiteY10" fmla="*/ 313303 h 1212470"/>
              <a:gd name="connsiteX11" fmla="*/ 5275008 w 9079502"/>
              <a:gd name="connsiteY11" fmla="*/ 88513 h 1212470"/>
              <a:gd name="connsiteX12" fmla="*/ 6134510 w 9079502"/>
              <a:gd name="connsiteY12" fmla="*/ 19522 h 1212470"/>
              <a:gd name="connsiteX13" fmla="*/ 6738709 w 9079502"/>
              <a:gd name="connsiteY13" fmla="*/ 710 h 1212470"/>
              <a:gd name="connsiteX14" fmla="*/ 7302528 w 9079502"/>
              <a:gd name="connsiteY14" fmla="*/ 2504 h 1212470"/>
              <a:gd name="connsiteX15" fmla="*/ 7926569 w 9079502"/>
              <a:gd name="connsiteY15" fmla="*/ 28928 h 1212470"/>
              <a:gd name="connsiteX16" fmla="*/ 9079502 w 9079502"/>
              <a:gd name="connsiteY16" fmla="*/ 152224 h 1212470"/>
              <a:gd name="connsiteX17" fmla="*/ 9079426 w 9079502"/>
              <a:gd name="connsiteY17" fmla="*/ 409570 h 1212470"/>
              <a:gd name="connsiteX18" fmla="*/ 8717621 w 9079502"/>
              <a:gd name="connsiteY18" fmla="*/ 349109 h 1212470"/>
              <a:gd name="connsiteX19" fmla="*/ 8088256 w 9079502"/>
              <a:gd name="connsiteY19" fmla="*/ 263701 h 1212470"/>
              <a:gd name="connsiteX20" fmla="*/ 7523745 w 9079502"/>
              <a:gd name="connsiteY20" fmla="*/ 201841 h 1212470"/>
              <a:gd name="connsiteX21" fmla="*/ 7544041 w 9079502"/>
              <a:gd name="connsiteY21" fmla="*/ 210199 h 1212470"/>
              <a:gd name="connsiteX22" fmla="*/ 6806950 w 9079502"/>
              <a:gd name="connsiteY22" fmla="*/ 161574 h 1212470"/>
              <a:gd name="connsiteX23" fmla="*/ 5968843 w 9079502"/>
              <a:gd name="connsiteY23" fmla="*/ 166619 h 1212470"/>
              <a:gd name="connsiteX24" fmla="*/ 5107259 w 9079502"/>
              <a:gd name="connsiteY24" fmla="*/ 222574 h 1212470"/>
              <a:gd name="connsiteX25" fmla="*/ 4457326 w 9079502"/>
              <a:gd name="connsiteY25" fmla="*/ 317414 h 1212470"/>
              <a:gd name="connsiteX26" fmla="*/ 3849370 w 9079502"/>
              <a:gd name="connsiteY26" fmla="*/ 434087 h 1212470"/>
              <a:gd name="connsiteX27" fmla="*/ 3032923 w 9079502"/>
              <a:gd name="connsiteY27" fmla="*/ 622561 h 1212470"/>
              <a:gd name="connsiteX28" fmla="*/ 2237228 w 9079502"/>
              <a:gd name="connsiteY28" fmla="*/ 718647 h 1212470"/>
              <a:gd name="connsiteX29" fmla="*/ 1698731 w 9079502"/>
              <a:gd name="connsiteY29" fmla="*/ 685933 h 1212470"/>
              <a:gd name="connsiteX30" fmla="*/ 1055454 w 9079502"/>
              <a:gd name="connsiteY30" fmla="*/ 565613 h 1212470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611510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163895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275516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21849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182358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48919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115246 w 9007024"/>
              <a:gd name="connsiteY3" fmla="*/ 122168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62296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774477 w 9007024"/>
              <a:gd name="connsiteY8" fmla="*/ 570632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826307 w 9007024"/>
              <a:gd name="connsiteY8" fmla="*/ 604071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770273 w 9007024"/>
              <a:gd name="connsiteY7" fmla="*/ 670949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78564 h 742160"/>
              <a:gd name="connsiteX1" fmla="*/ 266421 w 9007024"/>
              <a:gd name="connsiteY1" fmla="*/ 374338 h 742160"/>
              <a:gd name="connsiteX2" fmla="*/ 686 w 9007024"/>
              <a:gd name="connsiteY2" fmla="*/ 287232 h 742160"/>
              <a:gd name="connsiteX3" fmla="*/ 270736 w 9007024"/>
              <a:gd name="connsiteY3" fmla="*/ 0 h 742160"/>
              <a:gd name="connsiteX4" fmla="*/ 371558 w 9007024"/>
              <a:gd name="connsiteY4" fmla="*/ 318376 h 742160"/>
              <a:gd name="connsiteX5" fmla="*/ 869727 w 9007024"/>
              <a:gd name="connsiteY5" fmla="*/ 483973 h 742160"/>
              <a:gd name="connsiteX6" fmla="*/ 1191025 w 9007024"/>
              <a:gd name="connsiteY6" fmla="*/ 570053 h 742160"/>
              <a:gd name="connsiteX7" fmla="*/ 1841539 w 9007024"/>
              <a:gd name="connsiteY7" fmla="*/ 671234 h 742160"/>
              <a:gd name="connsiteX8" fmla="*/ 2301631 w 9007024"/>
              <a:gd name="connsiteY8" fmla="*/ 685163 h 742160"/>
              <a:gd name="connsiteX9" fmla="*/ 2968839 w 9007024"/>
              <a:gd name="connsiteY9" fmla="*/ 584293 h 742160"/>
              <a:gd name="connsiteX10" fmla="*/ 3997081 w 9007024"/>
              <a:gd name="connsiteY10" fmla="*/ 326254 h 742160"/>
              <a:gd name="connsiteX11" fmla="*/ 5202530 w 9007024"/>
              <a:gd name="connsiteY11" fmla="*/ 101464 h 742160"/>
              <a:gd name="connsiteX12" fmla="*/ 6062032 w 9007024"/>
              <a:gd name="connsiteY12" fmla="*/ 32473 h 742160"/>
              <a:gd name="connsiteX13" fmla="*/ 6666231 w 9007024"/>
              <a:gd name="connsiteY13" fmla="*/ 13661 h 742160"/>
              <a:gd name="connsiteX14" fmla="*/ 7230050 w 9007024"/>
              <a:gd name="connsiteY14" fmla="*/ 15455 h 742160"/>
              <a:gd name="connsiteX15" fmla="*/ 7854091 w 9007024"/>
              <a:gd name="connsiteY15" fmla="*/ 41879 h 742160"/>
              <a:gd name="connsiteX16" fmla="*/ 9007024 w 9007024"/>
              <a:gd name="connsiteY16" fmla="*/ 165175 h 742160"/>
              <a:gd name="connsiteX17" fmla="*/ 9006948 w 9007024"/>
              <a:gd name="connsiteY17" fmla="*/ 422521 h 742160"/>
              <a:gd name="connsiteX18" fmla="*/ 8645143 w 9007024"/>
              <a:gd name="connsiteY18" fmla="*/ 362060 h 742160"/>
              <a:gd name="connsiteX19" fmla="*/ 8015778 w 9007024"/>
              <a:gd name="connsiteY19" fmla="*/ 276652 h 742160"/>
              <a:gd name="connsiteX20" fmla="*/ 7451267 w 9007024"/>
              <a:gd name="connsiteY20" fmla="*/ 214792 h 742160"/>
              <a:gd name="connsiteX21" fmla="*/ 7471563 w 9007024"/>
              <a:gd name="connsiteY21" fmla="*/ 223150 h 742160"/>
              <a:gd name="connsiteX22" fmla="*/ 6734472 w 9007024"/>
              <a:gd name="connsiteY22" fmla="*/ 174525 h 742160"/>
              <a:gd name="connsiteX23" fmla="*/ 5896365 w 9007024"/>
              <a:gd name="connsiteY23" fmla="*/ 179570 h 742160"/>
              <a:gd name="connsiteX24" fmla="*/ 5034781 w 9007024"/>
              <a:gd name="connsiteY24" fmla="*/ 235525 h 742160"/>
              <a:gd name="connsiteX25" fmla="*/ 4384848 w 9007024"/>
              <a:gd name="connsiteY25" fmla="*/ 330365 h 742160"/>
              <a:gd name="connsiteX26" fmla="*/ 3776892 w 9007024"/>
              <a:gd name="connsiteY26" fmla="*/ 447038 h 742160"/>
              <a:gd name="connsiteX27" fmla="*/ 2960445 w 9007024"/>
              <a:gd name="connsiteY27" fmla="*/ 635512 h 742160"/>
              <a:gd name="connsiteX28" fmla="*/ 2164750 w 9007024"/>
              <a:gd name="connsiteY28" fmla="*/ 731598 h 742160"/>
              <a:gd name="connsiteX29" fmla="*/ 1626253 w 9007024"/>
              <a:gd name="connsiteY29" fmla="*/ 698884 h 742160"/>
              <a:gd name="connsiteX30" fmla="*/ 982976 w 9007024"/>
              <a:gd name="connsiteY30" fmla="*/ 578564 h 742160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4108696 w 9008396"/>
              <a:gd name="connsiteY10" fmla="*/ 285650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74100 h 737696"/>
              <a:gd name="connsiteX1" fmla="*/ 267793 w 9008396"/>
              <a:gd name="connsiteY1" fmla="*/ 369874 h 737696"/>
              <a:gd name="connsiteX2" fmla="*/ 2058 w 9008396"/>
              <a:gd name="connsiteY2" fmla="*/ 282768 h 737696"/>
              <a:gd name="connsiteX3" fmla="*/ 0 w 9008396"/>
              <a:gd name="connsiteY3" fmla="*/ 169420 h 737696"/>
              <a:gd name="connsiteX4" fmla="*/ 372930 w 9008396"/>
              <a:gd name="connsiteY4" fmla="*/ 313912 h 737696"/>
              <a:gd name="connsiteX5" fmla="*/ 871099 w 9008396"/>
              <a:gd name="connsiteY5" fmla="*/ 479509 h 737696"/>
              <a:gd name="connsiteX6" fmla="*/ 1192397 w 9008396"/>
              <a:gd name="connsiteY6" fmla="*/ 565589 h 737696"/>
              <a:gd name="connsiteX7" fmla="*/ 1842911 w 9008396"/>
              <a:gd name="connsiteY7" fmla="*/ 666770 h 737696"/>
              <a:gd name="connsiteX8" fmla="*/ 2303003 w 9008396"/>
              <a:gd name="connsiteY8" fmla="*/ 680699 h 737696"/>
              <a:gd name="connsiteX9" fmla="*/ 2970211 w 9008396"/>
              <a:gd name="connsiteY9" fmla="*/ 579829 h 737696"/>
              <a:gd name="connsiteX10" fmla="*/ 4108696 w 9008396"/>
              <a:gd name="connsiteY10" fmla="*/ 294847 h 737696"/>
              <a:gd name="connsiteX11" fmla="*/ 5203902 w 9008396"/>
              <a:gd name="connsiteY11" fmla="*/ 97000 h 737696"/>
              <a:gd name="connsiteX12" fmla="*/ 6108755 w 9008396"/>
              <a:gd name="connsiteY12" fmla="*/ 14633 h 737696"/>
              <a:gd name="connsiteX13" fmla="*/ 6667603 w 9008396"/>
              <a:gd name="connsiteY13" fmla="*/ 9197 h 737696"/>
              <a:gd name="connsiteX14" fmla="*/ 7231422 w 9008396"/>
              <a:gd name="connsiteY14" fmla="*/ 10991 h 737696"/>
              <a:gd name="connsiteX15" fmla="*/ 7855463 w 9008396"/>
              <a:gd name="connsiteY15" fmla="*/ 37415 h 737696"/>
              <a:gd name="connsiteX16" fmla="*/ 9008396 w 9008396"/>
              <a:gd name="connsiteY16" fmla="*/ 160711 h 737696"/>
              <a:gd name="connsiteX17" fmla="*/ 9008320 w 9008396"/>
              <a:gd name="connsiteY17" fmla="*/ 418057 h 737696"/>
              <a:gd name="connsiteX18" fmla="*/ 8646515 w 9008396"/>
              <a:gd name="connsiteY18" fmla="*/ 357596 h 737696"/>
              <a:gd name="connsiteX19" fmla="*/ 8017150 w 9008396"/>
              <a:gd name="connsiteY19" fmla="*/ 272188 h 737696"/>
              <a:gd name="connsiteX20" fmla="*/ 7452639 w 9008396"/>
              <a:gd name="connsiteY20" fmla="*/ 210328 h 737696"/>
              <a:gd name="connsiteX21" fmla="*/ 7472935 w 9008396"/>
              <a:gd name="connsiteY21" fmla="*/ 218686 h 737696"/>
              <a:gd name="connsiteX22" fmla="*/ 6735844 w 9008396"/>
              <a:gd name="connsiteY22" fmla="*/ 170061 h 737696"/>
              <a:gd name="connsiteX23" fmla="*/ 5897737 w 9008396"/>
              <a:gd name="connsiteY23" fmla="*/ 175106 h 737696"/>
              <a:gd name="connsiteX24" fmla="*/ 5036153 w 9008396"/>
              <a:gd name="connsiteY24" fmla="*/ 231061 h 737696"/>
              <a:gd name="connsiteX25" fmla="*/ 4386220 w 9008396"/>
              <a:gd name="connsiteY25" fmla="*/ 325901 h 737696"/>
              <a:gd name="connsiteX26" fmla="*/ 3778264 w 9008396"/>
              <a:gd name="connsiteY26" fmla="*/ 442574 h 737696"/>
              <a:gd name="connsiteX27" fmla="*/ 2961817 w 9008396"/>
              <a:gd name="connsiteY27" fmla="*/ 631048 h 737696"/>
              <a:gd name="connsiteX28" fmla="*/ 2166122 w 9008396"/>
              <a:gd name="connsiteY28" fmla="*/ 727134 h 737696"/>
              <a:gd name="connsiteX29" fmla="*/ 1627625 w 9008396"/>
              <a:gd name="connsiteY29" fmla="*/ 694420 h 737696"/>
              <a:gd name="connsiteX30" fmla="*/ 984348 w 9008396"/>
              <a:gd name="connsiteY30" fmla="*/ 574100 h 737696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627625 w 9008396"/>
              <a:gd name="connsiteY29" fmla="*/ 698598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9504 w 9008396"/>
              <a:gd name="connsiteY29" fmla="*/ 679246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0123 w 9008396"/>
              <a:gd name="connsiteY29" fmla="*/ 691350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834282 w 9008396"/>
              <a:gd name="connsiteY0" fmla="*/ 551664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834282 w 9008396"/>
              <a:gd name="connsiteY29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372930 w 9008396"/>
              <a:gd name="connsiteY3" fmla="*/ 318090 h 731312"/>
              <a:gd name="connsiteX4" fmla="*/ 871099 w 9008396"/>
              <a:gd name="connsiteY4" fmla="*/ 483687 h 731312"/>
              <a:gd name="connsiteX5" fmla="*/ 1192397 w 9008396"/>
              <a:gd name="connsiteY5" fmla="*/ 569767 h 731312"/>
              <a:gd name="connsiteX6" fmla="*/ 1842911 w 9008396"/>
              <a:gd name="connsiteY6" fmla="*/ 670948 h 731312"/>
              <a:gd name="connsiteX7" fmla="*/ 2303003 w 9008396"/>
              <a:gd name="connsiteY7" fmla="*/ 684877 h 731312"/>
              <a:gd name="connsiteX8" fmla="*/ 2970211 w 9008396"/>
              <a:gd name="connsiteY8" fmla="*/ 584007 h 731312"/>
              <a:gd name="connsiteX9" fmla="*/ 4108696 w 9008396"/>
              <a:gd name="connsiteY9" fmla="*/ 299025 h 731312"/>
              <a:gd name="connsiteX10" fmla="*/ 5203902 w 9008396"/>
              <a:gd name="connsiteY10" fmla="*/ 101178 h 731312"/>
              <a:gd name="connsiteX11" fmla="*/ 6108755 w 9008396"/>
              <a:gd name="connsiteY11" fmla="*/ 18811 h 731312"/>
              <a:gd name="connsiteX12" fmla="*/ 6706475 w 9008396"/>
              <a:gd name="connsiteY12" fmla="*/ 0 h 731312"/>
              <a:gd name="connsiteX13" fmla="*/ 7231422 w 9008396"/>
              <a:gd name="connsiteY13" fmla="*/ 15169 h 731312"/>
              <a:gd name="connsiteX14" fmla="*/ 7855463 w 9008396"/>
              <a:gd name="connsiteY14" fmla="*/ 41593 h 731312"/>
              <a:gd name="connsiteX15" fmla="*/ 9008396 w 9008396"/>
              <a:gd name="connsiteY15" fmla="*/ 164889 h 731312"/>
              <a:gd name="connsiteX16" fmla="*/ 9008320 w 9008396"/>
              <a:gd name="connsiteY16" fmla="*/ 422235 h 731312"/>
              <a:gd name="connsiteX17" fmla="*/ 8646515 w 9008396"/>
              <a:gd name="connsiteY17" fmla="*/ 361774 h 731312"/>
              <a:gd name="connsiteX18" fmla="*/ 8017150 w 9008396"/>
              <a:gd name="connsiteY18" fmla="*/ 276366 h 731312"/>
              <a:gd name="connsiteX19" fmla="*/ 7452639 w 9008396"/>
              <a:gd name="connsiteY19" fmla="*/ 214506 h 731312"/>
              <a:gd name="connsiteX20" fmla="*/ 7472935 w 9008396"/>
              <a:gd name="connsiteY20" fmla="*/ 222864 h 731312"/>
              <a:gd name="connsiteX21" fmla="*/ 6735844 w 9008396"/>
              <a:gd name="connsiteY21" fmla="*/ 174239 h 731312"/>
              <a:gd name="connsiteX22" fmla="*/ 5897737 w 9008396"/>
              <a:gd name="connsiteY22" fmla="*/ 179284 h 731312"/>
              <a:gd name="connsiteX23" fmla="*/ 5036153 w 9008396"/>
              <a:gd name="connsiteY23" fmla="*/ 235239 h 731312"/>
              <a:gd name="connsiteX24" fmla="*/ 4386220 w 9008396"/>
              <a:gd name="connsiteY24" fmla="*/ 330079 h 731312"/>
              <a:gd name="connsiteX25" fmla="*/ 3778264 w 9008396"/>
              <a:gd name="connsiteY25" fmla="*/ 446752 h 731312"/>
              <a:gd name="connsiteX26" fmla="*/ 2961817 w 9008396"/>
              <a:gd name="connsiteY26" fmla="*/ 635226 h 731312"/>
              <a:gd name="connsiteX27" fmla="*/ 2166122 w 9008396"/>
              <a:gd name="connsiteY27" fmla="*/ 731312 h 731312"/>
              <a:gd name="connsiteX28" fmla="*/ 834282 w 9008396"/>
              <a:gd name="connsiteY28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24" fmla="*/ 7542693 w 9008396"/>
              <a:gd name="connsiteY24" fmla="*/ 307467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14824"/>
              <a:gd name="connsiteY0" fmla="*/ 222864 h 731312"/>
              <a:gd name="connsiteX1" fmla="*/ 5897737 w 9014824"/>
              <a:gd name="connsiteY1" fmla="*/ 179284 h 731312"/>
              <a:gd name="connsiteX2" fmla="*/ 4386220 w 9014824"/>
              <a:gd name="connsiteY2" fmla="*/ 330079 h 731312"/>
              <a:gd name="connsiteX3" fmla="*/ 2961817 w 9014824"/>
              <a:gd name="connsiteY3" fmla="*/ 635226 h 731312"/>
              <a:gd name="connsiteX4" fmla="*/ 2166122 w 9014824"/>
              <a:gd name="connsiteY4" fmla="*/ 731312 h 731312"/>
              <a:gd name="connsiteX5" fmla="*/ 949221 w 9014824"/>
              <a:gd name="connsiteY5" fmla="*/ 575888 h 731312"/>
              <a:gd name="connsiteX6" fmla="*/ 2058 w 9014824"/>
              <a:gd name="connsiteY6" fmla="*/ 286946 h 731312"/>
              <a:gd name="connsiteX7" fmla="*/ 0 w 9014824"/>
              <a:gd name="connsiteY7" fmla="*/ 168757 h 731312"/>
              <a:gd name="connsiteX8" fmla="*/ 871099 w 9014824"/>
              <a:gd name="connsiteY8" fmla="*/ 483687 h 731312"/>
              <a:gd name="connsiteX9" fmla="*/ 1241646 w 9014824"/>
              <a:gd name="connsiteY9" fmla="*/ 579450 h 731312"/>
              <a:gd name="connsiteX10" fmla="*/ 1842911 w 9014824"/>
              <a:gd name="connsiteY10" fmla="*/ 670948 h 731312"/>
              <a:gd name="connsiteX11" fmla="*/ 2303003 w 9014824"/>
              <a:gd name="connsiteY11" fmla="*/ 684877 h 731312"/>
              <a:gd name="connsiteX12" fmla="*/ 2970211 w 9014824"/>
              <a:gd name="connsiteY12" fmla="*/ 584007 h 731312"/>
              <a:gd name="connsiteX13" fmla="*/ 4108696 w 9014824"/>
              <a:gd name="connsiteY13" fmla="*/ 299025 h 731312"/>
              <a:gd name="connsiteX14" fmla="*/ 5203902 w 9014824"/>
              <a:gd name="connsiteY14" fmla="*/ 101178 h 731312"/>
              <a:gd name="connsiteX15" fmla="*/ 6108755 w 9014824"/>
              <a:gd name="connsiteY15" fmla="*/ 18811 h 731312"/>
              <a:gd name="connsiteX16" fmla="*/ 6706475 w 9014824"/>
              <a:gd name="connsiteY16" fmla="*/ 0 h 731312"/>
              <a:gd name="connsiteX17" fmla="*/ 7231422 w 9014824"/>
              <a:gd name="connsiteY17" fmla="*/ 15169 h 731312"/>
              <a:gd name="connsiteX18" fmla="*/ 7855463 w 9014824"/>
              <a:gd name="connsiteY18" fmla="*/ 41593 h 731312"/>
              <a:gd name="connsiteX19" fmla="*/ 9008396 w 9014824"/>
              <a:gd name="connsiteY19" fmla="*/ 164889 h 731312"/>
              <a:gd name="connsiteX20" fmla="*/ 9014798 w 9014824"/>
              <a:gd name="connsiteY20" fmla="*/ 437299 h 731312"/>
              <a:gd name="connsiteX21" fmla="*/ 8646515 w 9014824"/>
              <a:gd name="connsiteY21" fmla="*/ 361774 h 731312"/>
              <a:gd name="connsiteX22" fmla="*/ 8017150 w 9014824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8872265 w 9008396"/>
              <a:gd name="connsiteY20" fmla="*/ 438987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80519 w 9008396"/>
              <a:gd name="connsiteY9" fmla="*/ 606202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67561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1563 w 9007024"/>
              <a:gd name="connsiteY0" fmla="*/ 222864 h 731312"/>
              <a:gd name="connsiteX1" fmla="*/ 5896365 w 9007024"/>
              <a:gd name="connsiteY1" fmla="*/ 179284 h 731312"/>
              <a:gd name="connsiteX2" fmla="*/ 4384848 w 9007024"/>
              <a:gd name="connsiteY2" fmla="*/ 330079 h 731312"/>
              <a:gd name="connsiteX3" fmla="*/ 2960445 w 9007024"/>
              <a:gd name="connsiteY3" fmla="*/ 635226 h 731312"/>
              <a:gd name="connsiteX4" fmla="*/ 2164750 w 9007024"/>
              <a:gd name="connsiteY4" fmla="*/ 731312 h 731312"/>
              <a:gd name="connsiteX5" fmla="*/ 947849 w 9007024"/>
              <a:gd name="connsiteY5" fmla="*/ 575888 h 731312"/>
              <a:gd name="connsiteX6" fmla="*/ 686 w 9007024"/>
              <a:gd name="connsiteY6" fmla="*/ 286946 h 731312"/>
              <a:gd name="connsiteX7" fmla="*/ 11585 w 9007024"/>
              <a:gd name="connsiteY7" fmla="*/ 128631 h 731312"/>
              <a:gd name="connsiteX8" fmla="*/ 869727 w 9007024"/>
              <a:gd name="connsiteY8" fmla="*/ 483687 h 731312"/>
              <a:gd name="connsiteX9" fmla="*/ 1266189 w 9007024"/>
              <a:gd name="connsiteY9" fmla="*/ 579450 h 731312"/>
              <a:gd name="connsiteX10" fmla="*/ 1841539 w 9007024"/>
              <a:gd name="connsiteY10" fmla="*/ 670948 h 731312"/>
              <a:gd name="connsiteX11" fmla="*/ 2301631 w 9007024"/>
              <a:gd name="connsiteY11" fmla="*/ 684877 h 731312"/>
              <a:gd name="connsiteX12" fmla="*/ 2968839 w 9007024"/>
              <a:gd name="connsiteY12" fmla="*/ 584007 h 731312"/>
              <a:gd name="connsiteX13" fmla="*/ 4107324 w 9007024"/>
              <a:gd name="connsiteY13" fmla="*/ 299025 h 731312"/>
              <a:gd name="connsiteX14" fmla="*/ 5202530 w 9007024"/>
              <a:gd name="connsiteY14" fmla="*/ 101178 h 731312"/>
              <a:gd name="connsiteX15" fmla="*/ 6107383 w 9007024"/>
              <a:gd name="connsiteY15" fmla="*/ 18811 h 731312"/>
              <a:gd name="connsiteX16" fmla="*/ 6705103 w 9007024"/>
              <a:gd name="connsiteY16" fmla="*/ 0 h 731312"/>
              <a:gd name="connsiteX17" fmla="*/ 7230050 w 9007024"/>
              <a:gd name="connsiteY17" fmla="*/ 15169 h 731312"/>
              <a:gd name="connsiteX18" fmla="*/ 7854091 w 9007024"/>
              <a:gd name="connsiteY18" fmla="*/ 41593 h 731312"/>
              <a:gd name="connsiteX19" fmla="*/ 9007024 w 9007024"/>
              <a:gd name="connsiteY19" fmla="*/ 164889 h 731312"/>
              <a:gd name="connsiteX20" fmla="*/ 9006946 w 9007024"/>
              <a:gd name="connsiteY20" fmla="*/ 432299 h 731312"/>
              <a:gd name="connsiteX21" fmla="*/ 8645143 w 9007024"/>
              <a:gd name="connsiteY21" fmla="*/ 361774 h 731312"/>
              <a:gd name="connsiteX22" fmla="*/ 8015778 w 9007024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46818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85893 w 9021354"/>
              <a:gd name="connsiteY0" fmla="*/ 222864 h 731312"/>
              <a:gd name="connsiteX1" fmla="*/ 5910695 w 9021354"/>
              <a:gd name="connsiteY1" fmla="*/ 179284 h 731312"/>
              <a:gd name="connsiteX2" fmla="*/ 4399178 w 9021354"/>
              <a:gd name="connsiteY2" fmla="*/ 330079 h 731312"/>
              <a:gd name="connsiteX3" fmla="*/ 2974775 w 9021354"/>
              <a:gd name="connsiteY3" fmla="*/ 635226 h 731312"/>
              <a:gd name="connsiteX4" fmla="*/ 2179080 w 9021354"/>
              <a:gd name="connsiteY4" fmla="*/ 731312 h 731312"/>
              <a:gd name="connsiteX5" fmla="*/ 962179 w 9021354"/>
              <a:gd name="connsiteY5" fmla="*/ 575888 h 731312"/>
              <a:gd name="connsiteX6" fmla="*/ 8538 w 9021354"/>
              <a:gd name="connsiteY6" fmla="*/ 220067 h 731312"/>
              <a:gd name="connsiteX7" fmla="*/ 0 w 9021354"/>
              <a:gd name="connsiteY7" fmla="*/ 121943 h 731312"/>
              <a:gd name="connsiteX8" fmla="*/ 884057 w 9021354"/>
              <a:gd name="connsiteY8" fmla="*/ 483687 h 731312"/>
              <a:gd name="connsiteX9" fmla="*/ 1280519 w 9021354"/>
              <a:gd name="connsiteY9" fmla="*/ 579450 h 731312"/>
              <a:gd name="connsiteX10" fmla="*/ 1855869 w 9021354"/>
              <a:gd name="connsiteY10" fmla="*/ 670948 h 731312"/>
              <a:gd name="connsiteX11" fmla="*/ 2315961 w 9021354"/>
              <a:gd name="connsiteY11" fmla="*/ 684877 h 731312"/>
              <a:gd name="connsiteX12" fmla="*/ 2983169 w 9021354"/>
              <a:gd name="connsiteY12" fmla="*/ 584007 h 731312"/>
              <a:gd name="connsiteX13" fmla="*/ 4121654 w 9021354"/>
              <a:gd name="connsiteY13" fmla="*/ 299025 h 731312"/>
              <a:gd name="connsiteX14" fmla="*/ 5216860 w 9021354"/>
              <a:gd name="connsiteY14" fmla="*/ 101178 h 731312"/>
              <a:gd name="connsiteX15" fmla="*/ 6121713 w 9021354"/>
              <a:gd name="connsiteY15" fmla="*/ 18811 h 731312"/>
              <a:gd name="connsiteX16" fmla="*/ 6719433 w 9021354"/>
              <a:gd name="connsiteY16" fmla="*/ 0 h 731312"/>
              <a:gd name="connsiteX17" fmla="*/ 7244380 w 9021354"/>
              <a:gd name="connsiteY17" fmla="*/ 15169 h 731312"/>
              <a:gd name="connsiteX18" fmla="*/ 7868421 w 9021354"/>
              <a:gd name="connsiteY18" fmla="*/ 41593 h 731312"/>
              <a:gd name="connsiteX19" fmla="*/ 9021354 w 9021354"/>
              <a:gd name="connsiteY19" fmla="*/ 164889 h 731312"/>
              <a:gd name="connsiteX20" fmla="*/ 9021276 w 9021354"/>
              <a:gd name="connsiteY20" fmla="*/ 432299 h 731312"/>
              <a:gd name="connsiteX21" fmla="*/ 8659473 w 9021354"/>
              <a:gd name="connsiteY21" fmla="*/ 361774 h 731312"/>
              <a:gd name="connsiteX22" fmla="*/ 8030108 w 9021354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92371 w 9027832"/>
              <a:gd name="connsiteY0" fmla="*/ 222864 h 731312"/>
              <a:gd name="connsiteX1" fmla="*/ 5917173 w 9027832"/>
              <a:gd name="connsiteY1" fmla="*/ 179284 h 731312"/>
              <a:gd name="connsiteX2" fmla="*/ 4405656 w 9027832"/>
              <a:gd name="connsiteY2" fmla="*/ 330079 h 731312"/>
              <a:gd name="connsiteX3" fmla="*/ 2981253 w 9027832"/>
              <a:gd name="connsiteY3" fmla="*/ 635226 h 731312"/>
              <a:gd name="connsiteX4" fmla="*/ 2185558 w 9027832"/>
              <a:gd name="connsiteY4" fmla="*/ 731312 h 731312"/>
              <a:gd name="connsiteX5" fmla="*/ 1064750 w 9027832"/>
              <a:gd name="connsiteY5" fmla="*/ 592832 h 731312"/>
              <a:gd name="connsiteX6" fmla="*/ 15016 w 9027832"/>
              <a:gd name="connsiteY6" fmla="*/ 220067 h 731312"/>
              <a:gd name="connsiteX7" fmla="*/ 0 w 9027832"/>
              <a:gd name="connsiteY7" fmla="*/ 115256 h 731312"/>
              <a:gd name="connsiteX8" fmla="*/ 890535 w 9027832"/>
              <a:gd name="connsiteY8" fmla="*/ 483687 h 731312"/>
              <a:gd name="connsiteX9" fmla="*/ 1286997 w 9027832"/>
              <a:gd name="connsiteY9" fmla="*/ 579450 h 731312"/>
              <a:gd name="connsiteX10" fmla="*/ 1862347 w 9027832"/>
              <a:gd name="connsiteY10" fmla="*/ 670948 h 731312"/>
              <a:gd name="connsiteX11" fmla="*/ 2322439 w 9027832"/>
              <a:gd name="connsiteY11" fmla="*/ 684877 h 731312"/>
              <a:gd name="connsiteX12" fmla="*/ 2989647 w 9027832"/>
              <a:gd name="connsiteY12" fmla="*/ 584007 h 731312"/>
              <a:gd name="connsiteX13" fmla="*/ 4128132 w 9027832"/>
              <a:gd name="connsiteY13" fmla="*/ 299025 h 731312"/>
              <a:gd name="connsiteX14" fmla="*/ 5223338 w 9027832"/>
              <a:gd name="connsiteY14" fmla="*/ 101178 h 731312"/>
              <a:gd name="connsiteX15" fmla="*/ 6128191 w 9027832"/>
              <a:gd name="connsiteY15" fmla="*/ 18811 h 731312"/>
              <a:gd name="connsiteX16" fmla="*/ 6725911 w 9027832"/>
              <a:gd name="connsiteY16" fmla="*/ 0 h 731312"/>
              <a:gd name="connsiteX17" fmla="*/ 7250858 w 9027832"/>
              <a:gd name="connsiteY17" fmla="*/ 15169 h 731312"/>
              <a:gd name="connsiteX18" fmla="*/ 7874899 w 9027832"/>
              <a:gd name="connsiteY18" fmla="*/ 41593 h 731312"/>
              <a:gd name="connsiteX19" fmla="*/ 9027832 w 9027832"/>
              <a:gd name="connsiteY19" fmla="*/ 164889 h 731312"/>
              <a:gd name="connsiteX20" fmla="*/ 9027754 w 9027832"/>
              <a:gd name="connsiteY20" fmla="*/ 432299 h 731312"/>
              <a:gd name="connsiteX21" fmla="*/ 8665951 w 9027832"/>
              <a:gd name="connsiteY21" fmla="*/ 361774 h 731312"/>
              <a:gd name="connsiteX22" fmla="*/ 8036586 w 902783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8064 w 9013502"/>
              <a:gd name="connsiteY7" fmla="*/ 121944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6 w 9013502"/>
              <a:gd name="connsiteY7" fmla="*/ 115257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5106 w 9013502"/>
              <a:gd name="connsiteY7" fmla="*/ 108568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545246 w 9080707"/>
              <a:gd name="connsiteY0" fmla="*/ 222864 h 731312"/>
              <a:gd name="connsiteX1" fmla="*/ 5970048 w 9080707"/>
              <a:gd name="connsiteY1" fmla="*/ 179284 h 731312"/>
              <a:gd name="connsiteX2" fmla="*/ 4458531 w 9080707"/>
              <a:gd name="connsiteY2" fmla="*/ 330079 h 731312"/>
              <a:gd name="connsiteX3" fmla="*/ 3034128 w 9080707"/>
              <a:gd name="connsiteY3" fmla="*/ 635226 h 731312"/>
              <a:gd name="connsiteX4" fmla="*/ 2238433 w 9080707"/>
              <a:gd name="connsiteY4" fmla="*/ 731312 h 731312"/>
              <a:gd name="connsiteX5" fmla="*/ 1117625 w 9080707"/>
              <a:gd name="connsiteY5" fmla="*/ 592832 h 731312"/>
              <a:gd name="connsiteX6" fmla="*/ 67891 w 9080707"/>
              <a:gd name="connsiteY6" fmla="*/ 220067 h 731312"/>
              <a:gd name="connsiteX7" fmla="*/ 72311 w 9080707"/>
              <a:gd name="connsiteY7" fmla="*/ 108568 h 731312"/>
              <a:gd name="connsiteX8" fmla="*/ 943410 w 9080707"/>
              <a:gd name="connsiteY8" fmla="*/ 483687 h 731312"/>
              <a:gd name="connsiteX9" fmla="*/ 1339872 w 9080707"/>
              <a:gd name="connsiteY9" fmla="*/ 579450 h 731312"/>
              <a:gd name="connsiteX10" fmla="*/ 1915222 w 9080707"/>
              <a:gd name="connsiteY10" fmla="*/ 670948 h 731312"/>
              <a:gd name="connsiteX11" fmla="*/ 2375314 w 9080707"/>
              <a:gd name="connsiteY11" fmla="*/ 684877 h 731312"/>
              <a:gd name="connsiteX12" fmla="*/ 3042522 w 9080707"/>
              <a:gd name="connsiteY12" fmla="*/ 584007 h 731312"/>
              <a:gd name="connsiteX13" fmla="*/ 4181007 w 9080707"/>
              <a:gd name="connsiteY13" fmla="*/ 299025 h 731312"/>
              <a:gd name="connsiteX14" fmla="*/ 5276213 w 9080707"/>
              <a:gd name="connsiteY14" fmla="*/ 101178 h 731312"/>
              <a:gd name="connsiteX15" fmla="*/ 6181066 w 9080707"/>
              <a:gd name="connsiteY15" fmla="*/ 18811 h 731312"/>
              <a:gd name="connsiteX16" fmla="*/ 6778786 w 9080707"/>
              <a:gd name="connsiteY16" fmla="*/ 0 h 731312"/>
              <a:gd name="connsiteX17" fmla="*/ 7303733 w 9080707"/>
              <a:gd name="connsiteY17" fmla="*/ 15169 h 731312"/>
              <a:gd name="connsiteX18" fmla="*/ 7927774 w 9080707"/>
              <a:gd name="connsiteY18" fmla="*/ 41593 h 731312"/>
              <a:gd name="connsiteX19" fmla="*/ 9080707 w 9080707"/>
              <a:gd name="connsiteY19" fmla="*/ 164889 h 731312"/>
              <a:gd name="connsiteX20" fmla="*/ 9080629 w 9080707"/>
              <a:gd name="connsiteY20" fmla="*/ 432299 h 731312"/>
              <a:gd name="connsiteX21" fmla="*/ 8718826 w 9080707"/>
              <a:gd name="connsiteY21" fmla="*/ 361774 h 731312"/>
              <a:gd name="connsiteX22" fmla="*/ 8089461 w 9080707"/>
              <a:gd name="connsiteY22" fmla="*/ 276366 h 731312"/>
              <a:gd name="connsiteX0" fmla="*/ 7478041 w 9013502"/>
              <a:gd name="connsiteY0" fmla="*/ 592645 h 1101093"/>
              <a:gd name="connsiteX1" fmla="*/ 5902843 w 9013502"/>
              <a:gd name="connsiteY1" fmla="*/ 549065 h 1101093"/>
              <a:gd name="connsiteX2" fmla="*/ 4391326 w 9013502"/>
              <a:gd name="connsiteY2" fmla="*/ 699860 h 1101093"/>
              <a:gd name="connsiteX3" fmla="*/ 2966923 w 9013502"/>
              <a:gd name="connsiteY3" fmla="*/ 1005007 h 1101093"/>
              <a:gd name="connsiteX4" fmla="*/ 2171228 w 9013502"/>
              <a:gd name="connsiteY4" fmla="*/ 1101093 h 1101093"/>
              <a:gd name="connsiteX5" fmla="*/ 1050420 w 9013502"/>
              <a:gd name="connsiteY5" fmla="*/ 962613 h 1101093"/>
              <a:gd name="connsiteX6" fmla="*/ 686 w 9013502"/>
              <a:gd name="connsiteY6" fmla="*/ 589848 h 1101093"/>
              <a:gd name="connsiteX7" fmla="*/ 145786 w 9013502"/>
              <a:gd name="connsiteY7" fmla="*/ 42567 h 1101093"/>
              <a:gd name="connsiteX8" fmla="*/ 876205 w 9013502"/>
              <a:gd name="connsiteY8" fmla="*/ 853468 h 1101093"/>
              <a:gd name="connsiteX9" fmla="*/ 1272667 w 9013502"/>
              <a:gd name="connsiteY9" fmla="*/ 949231 h 1101093"/>
              <a:gd name="connsiteX10" fmla="*/ 1848017 w 9013502"/>
              <a:gd name="connsiteY10" fmla="*/ 1040729 h 1101093"/>
              <a:gd name="connsiteX11" fmla="*/ 2308109 w 9013502"/>
              <a:gd name="connsiteY11" fmla="*/ 1054658 h 1101093"/>
              <a:gd name="connsiteX12" fmla="*/ 2975317 w 9013502"/>
              <a:gd name="connsiteY12" fmla="*/ 953788 h 1101093"/>
              <a:gd name="connsiteX13" fmla="*/ 4113802 w 9013502"/>
              <a:gd name="connsiteY13" fmla="*/ 668806 h 1101093"/>
              <a:gd name="connsiteX14" fmla="*/ 5209008 w 9013502"/>
              <a:gd name="connsiteY14" fmla="*/ 470959 h 1101093"/>
              <a:gd name="connsiteX15" fmla="*/ 6113861 w 9013502"/>
              <a:gd name="connsiteY15" fmla="*/ 388592 h 1101093"/>
              <a:gd name="connsiteX16" fmla="*/ 6711581 w 9013502"/>
              <a:gd name="connsiteY16" fmla="*/ 369781 h 1101093"/>
              <a:gd name="connsiteX17" fmla="*/ 7236528 w 9013502"/>
              <a:gd name="connsiteY17" fmla="*/ 384950 h 1101093"/>
              <a:gd name="connsiteX18" fmla="*/ 7860569 w 9013502"/>
              <a:gd name="connsiteY18" fmla="*/ 411374 h 1101093"/>
              <a:gd name="connsiteX19" fmla="*/ 9013502 w 9013502"/>
              <a:gd name="connsiteY19" fmla="*/ 534670 h 1101093"/>
              <a:gd name="connsiteX20" fmla="*/ 9013424 w 9013502"/>
              <a:gd name="connsiteY20" fmla="*/ 802080 h 1101093"/>
              <a:gd name="connsiteX21" fmla="*/ 8651621 w 9013502"/>
              <a:gd name="connsiteY21" fmla="*/ 731555 h 1101093"/>
              <a:gd name="connsiteX22" fmla="*/ 8022256 w 9013502"/>
              <a:gd name="connsiteY22" fmla="*/ 646147 h 1101093"/>
              <a:gd name="connsiteX0" fmla="*/ 7477355 w 9012816"/>
              <a:gd name="connsiteY0" fmla="*/ 550078 h 1058526"/>
              <a:gd name="connsiteX1" fmla="*/ 5902157 w 9012816"/>
              <a:gd name="connsiteY1" fmla="*/ 506498 h 1058526"/>
              <a:gd name="connsiteX2" fmla="*/ 4390640 w 9012816"/>
              <a:gd name="connsiteY2" fmla="*/ 657293 h 1058526"/>
              <a:gd name="connsiteX3" fmla="*/ 2966237 w 9012816"/>
              <a:gd name="connsiteY3" fmla="*/ 962440 h 1058526"/>
              <a:gd name="connsiteX4" fmla="*/ 2170542 w 9012816"/>
              <a:gd name="connsiteY4" fmla="*/ 1058526 h 1058526"/>
              <a:gd name="connsiteX5" fmla="*/ 1049734 w 9012816"/>
              <a:gd name="connsiteY5" fmla="*/ 920046 h 1058526"/>
              <a:gd name="connsiteX6" fmla="*/ 0 w 9012816"/>
              <a:gd name="connsiteY6" fmla="*/ 547281 h 1058526"/>
              <a:gd name="connsiteX7" fmla="*/ 145100 w 9012816"/>
              <a:gd name="connsiteY7" fmla="*/ 0 h 1058526"/>
              <a:gd name="connsiteX8" fmla="*/ 875519 w 9012816"/>
              <a:gd name="connsiteY8" fmla="*/ 810901 h 1058526"/>
              <a:gd name="connsiteX9" fmla="*/ 1271981 w 9012816"/>
              <a:gd name="connsiteY9" fmla="*/ 906664 h 1058526"/>
              <a:gd name="connsiteX10" fmla="*/ 1847331 w 9012816"/>
              <a:gd name="connsiteY10" fmla="*/ 998162 h 1058526"/>
              <a:gd name="connsiteX11" fmla="*/ 2307423 w 9012816"/>
              <a:gd name="connsiteY11" fmla="*/ 1012091 h 1058526"/>
              <a:gd name="connsiteX12" fmla="*/ 2974631 w 9012816"/>
              <a:gd name="connsiteY12" fmla="*/ 911221 h 1058526"/>
              <a:gd name="connsiteX13" fmla="*/ 4113116 w 9012816"/>
              <a:gd name="connsiteY13" fmla="*/ 626239 h 1058526"/>
              <a:gd name="connsiteX14" fmla="*/ 5208322 w 9012816"/>
              <a:gd name="connsiteY14" fmla="*/ 428392 h 1058526"/>
              <a:gd name="connsiteX15" fmla="*/ 6113175 w 9012816"/>
              <a:gd name="connsiteY15" fmla="*/ 346025 h 1058526"/>
              <a:gd name="connsiteX16" fmla="*/ 6710895 w 9012816"/>
              <a:gd name="connsiteY16" fmla="*/ 327214 h 1058526"/>
              <a:gd name="connsiteX17" fmla="*/ 7235842 w 9012816"/>
              <a:gd name="connsiteY17" fmla="*/ 342383 h 1058526"/>
              <a:gd name="connsiteX18" fmla="*/ 7859883 w 9012816"/>
              <a:gd name="connsiteY18" fmla="*/ 368807 h 1058526"/>
              <a:gd name="connsiteX19" fmla="*/ 9012816 w 9012816"/>
              <a:gd name="connsiteY19" fmla="*/ 492103 h 1058526"/>
              <a:gd name="connsiteX20" fmla="*/ 9012738 w 9012816"/>
              <a:gd name="connsiteY20" fmla="*/ 759513 h 1058526"/>
              <a:gd name="connsiteX21" fmla="*/ 8650935 w 9012816"/>
              <a:gd name="connsiteY21" fmla="*/ 688988 h 1058526"/>
              <a:gd name="connsiteX22" fmla="*/ 8021570 w 9012816"/>
              <a:gd name="connsiteY22" fmla="*/ 603580 h 1058526"/>
              <a:gd name="connsiteX0" fmla="*/ 7481266 w 9016727"/>
              <a:gd name="connsiteY0" fmla="*/ 222864 h 731312"/>
              <a:gd name="connsiteX1" fmla="*/ 5906068 w 9016727"/>
              <a:gd name="connsiteY1" fmla="*/ 179284 h 731312"/>
              <a:gd name="connsiteX2" fmla="*/ 4394551 w 9016727"/>
              <a:gd name="connsiteY2" fmla="*/ 330079 h 731312"/>
              <a:gd name="connsiteX3" fmla="*/ 2970148 w 9016727"/>
              <a:gd name="connsiteY3" fmla="*/ 635226 h 731312"/>
              <a:gd name="connsiteX4" fmla="*/ 2174453 w 9016727"/>
              <a:gd name="connsiteY4" fmla="*/ 731312 h 731312"/>
              <a:gd name="connsiteX5" fmla="*/ 1053645 w 9016727"/>
              <a:gd name="connsiteY5" fmla="*/ 592832 h 731312"/>
              <a:gd name="connsiteX6" fmla="*/ 3911 w 9016727"/>
              <a:gd name="connsiteY6" fmla="*/ 220067 h 731312"/>
              <a:gd name="connsiteX7" fmla="*/ 0 w 9016727"/>
              <a:gd name="connsiteY7" fmla="*/ 134247 h 731312"/>
              <a:gd name="connsiteX8" fmla="*/ 879430 w 9016727"/>
              <a:gd name="connsiteY8" fmla="*/ 483687 h 731312"/>
              <a:gd name="connsiteX9" fmla="*/ 1275892 w 9016727"/>
              <a:gd name="connsiteY9" fmla="*/ 579450 h 731312"/>
              <a:gd name="connsiteX10" fmla="*/ 1851242 w 9016727"/>
              <a:gd name="connsiteY10" fmla="*/ 670948 h 731312"/>
              <a:gd name="connsiteX11" fmla="*/ 2311334 w 9016727"/>
              <a:gd name="connsiteY11" fmla="*/ 684877 h 731312"/>
              <a:gd name="connsiteX12" fmla="*/ 2978542 w 9016727"/>
              <a:gd name="connsiteY12" fmla="*/ 584007 h 731312"/>
              <a:gd name="connsiteX13" fmla="*/ 4117027 w 9016727"/>
              <a:gd name="connsiteY13" fmla="*/ 299025 h 731312"/>
              <a:gd name="connsiteX14" fmla="*/ 5212233 w 9016727"/>
              <a:gd name="connsiteY14" fmla="*/ 101178 h 731312"/>
              <a:gd name="connsiteX15" fmla="*/ 6117086 w 9016727"/>
              <a:gd name="connsiteY15" fmla="*/ 18811 h 731312"/>
              <a:gd name="connsiteX16" fmla="*/ 6714806 w 9016727"/>
              <a:gd name="connsiteY16" fmla="*/ 0 h 731312"/>
              <a:gd name="connsiteX17" fmla="*/ 7239753 w 9016727"/>
              <a:gd name="connsiteY17" fmla="*/ 15169 h 731312"/>
              <a:gd name="connsiteX18" fmla="*/ 7863794 w 9016727"/>
              <a:gd name="connsiteY18" fmla="*/ 41593 h 731312"/>
              <a:gd name="connsiteX19" fmla="*/ 9016727 w 9016727"/>
              <a:gd name="connsiteY19" fmla="*/ 164889 h 731312"/>
              <a:gd name="connsiteX20" fmla="*/ 9016649 w 9016727"/>
              <a:gd name="connsiteY20" fmla="*/ 432299 h 731312"/>
              <a:gd name="connsiteX21" fmla="*/ 8654846 w 9016727"/>
              <a:gd name="connsiteY21" fmla="*/ 361774 h 731312"/>
              <a:gd name="connsiteX22" fmla="*/ 8025481 w 9016727"/>
              <a:gd name="connsiteY22" fmla="*/ 276366 h 731312"/>
              <a:gd name="connsiteX0" fmla="*/ 7477355 w 9012816"/>
              <a:gd name="connsiteY0" fmla="*/ 222864 h 731312"/>
              <a:gd name="connsiteX1" fmla="*/ 5902157 w 9012816"/>
              <a:gd name="connsiteY1" fmla="*/ 179284 h 731312"/>
              <a:gd name="connsiteX2" fmla="*/ 4390640 w 9012816"/>
              <a:gd name="connsiteY2" fmla="*/ 330079 h 731312"/>
              <a:gd name="connsiteX3" fmla="*/ 2966237 w 9012816"/>
              <a:gd name="connsiteY3" fmla="*/ 635226 h 731312"/>
              <a:gd name="connsiteX4" fmla="*/ 2170542 w 9012816"/>
              <a:gd name="connsiteY4" fmla="*/ 731312 h 731312"/>
              <a:gd name="connsiteX5" fmla="*/ 1049734 w 9012816"/>
              <a:gd name="connsiteY5" fmla="*/ 592832 h 731312"/>
              <a:gd name="connsiteX6" fmla="*/ 0 w 9012816"/>
              <a:gd name="connsiteY6" fmla="*/ 220067 h 731312"/>
              <a:gd name="connsiteX7" fmla="*/ 3124 w 9012816"/>
              <a:gd name="connsiteY7" fmla="*/ 112459 h 731312"/>
              <a:gd name="connsiteX8" fmla="*/ 875519 w 9012816"/>
              <a:gd name="connsiteY8" fmla="*/ 483687 h 731312"/>
              <a:gd name="connsiteX9" fmla="*/ 1271981 w 9012816"/>
              <a:gd name="connsiteY9" fmla="*/ 579450 h 731312"/>
              <a:gd name="connsiteX10" fmla="*/ 1847331 w 9012816"/>
              <a:gd name="connsiteY10" fmla="*/ 670948 h 731312"/>
              <a:gd name="connsiteX11" fmla="*/ 2307423 w 9012816"/>
              <a:gd name="connsiteY11" fmla="*/ 684877 h 731312"/>
              <a:gd name="connsiteX12" fmla="*/ 2974631 w 9012816"/>
              <a:gd name="connsiteY12" fmla="*/ 584007 h 731312"/>
              <a:gd name="connsiteX13" fmla="*/ 4113116 w 9012816"/>
              <a:gd name="connsiteY13" fmla="*/ 299025 h 731312"/>
              <a:gd name="connsiteX14" fmla="*/ 5208322 w 9012816"/>
              <a:gd name="connsiteY14" fmla="*/ 101178 h 731312"/>
              <a:gd name="connsiteX15" fmla="*/ 6113175 w 9012816"/>
              <a:gd name="connsiteY15" fmla="*/ 18811 h 731312"/>
              <a:gd name="connsiteX16" fmla="*/ 6710895 w 9012816"/>
              <a:gd name="connsiteY16" fmla="*/ 0 h 731312"/>
              <a:gd name="connsiteX17" fmla="*/ 7235842 w 9012816"/>
              <a:gd name="connsiteY17" fmla="*/ 15169 h 731312"/>
              <a:gd name="connsiteX18" fmla="*/ 7859883 w 9012816"/>
              <a:gd name="connsiteY18" fmla="*/ 41593 h 731312"/>
              <a:gd name="connsiteX19" fmla="*/ 9012816 w 9012816"/>
              <a:gd name="connsiteY19" fmla="*/ 164889 h 731312"/>
              <a:gd name="connsiteX20" fmla="*/ 9012738 w 9012816"/>
              <a:gd name="connsiteY20" fmla="*/ 432299 h 731312"/>
              <a:gd name="connsiteX21" fmla="*/ 8650935 w 9012816"/>
              <a:gd name="connsiteY21" fmla="*/ 361774 h 731312"/>
              <a:gd name="connsiteX22" fmla="*/ 8021570 w 9012816"/>
              <a:gd name="connsiteY22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873436 w 9010733"/>
              <a:gd name="connsiteY8" fmla="*/ 483687 h 731312"/>
              <a:gd name="connsiteX9" fmla="*/ 1269898 w 9010733"/>
              <a:gd name="connsiteY9" fmla="*/ 579450 h 731312"/>
              <a:gd name="connsiteX10" fmla="*/ 1845248 w 9010733"/>
              <a:gd name="connsiteY10" fmla="*/ 670948 h 731312"/>
              <a:gd name="connsiteX11" fmla="*/ 2305340 w 9010733"/>
              <a:gd name="connsiteY11" fmla="*/ 684877 h 731312"/>
              <a:gd name="connsiteX12" fmla="*/ 2972548 w 9010733"/>
              <a:gd name="connsiteY12" fmla="*/ 584007 h 731312"/>
              <a:gd name="connsiteX13" fmla="*/ 4111033 w 9010733"/>
              <a:gd name="connsiteY13" fmla="*/ 299025 h 731312"/>
              <a:gd name="connsiteX14" fmla="*/ 5206239 w 9010733"/>
              <a:gd name="connsiteY14" fmla="*/ 101178 h 731312"/>
              <a:gd name="connsiteX15" fmla="*/ 6111092 w 9010733"/>
              <a:gd name="connsiteY15" fmla="*/ 18811 h 731312"/>
              <a:gd name="connsiteX16" fmla="*/ 6708812 w 9010733"/>
              <a:gd name="connsiteY16" fmla="*/ 0 h 731312"/>
              <a:gd name="connsiteX17" fmla="*/ 7233759 w 9010733"/>
              <a:gd name="connsiteY17" fmla="*/ 15169 h 731312"/>
              <a:gd name="connsiteX18" fmla="*/ 7857800 w 9010733"/>
              <a:gd name="connsiteY18" fmla="*/ 41593 h 731312"/>
              <a:gd name="connsiteX19" fmla="*/ 9010733 w 9010733"/>
              <a:gd name="connsiteY19" fmla="*/ 164889 h 731312"/>
              <a:gd name="connsiteX20" fmla="*/ 9010655 w 9010733"/>
              <a:gd name="connsiteY20" fmla="*/ 432299 h 731312"/>
              <a:gd name="connsiteX21" fmla="*/ 8648852 w 9010733"/>
              <a:gd name="connsiteY21" fmla="*/ 361774 h 731312"/>
              <a:gd name="connsiteX22" fmla="*/ 8019487 w 9010733"/>
              <a:gd name="connsiteY22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2305340 w 9010733"/>
              <a:gd name="connsiteY9" fmla="*/ 684877 h 731312"/>
              <a:gd name="connsiteX10" fmla="*/ 2972548 w 9010733"/>
              <a:gd name="connsiteY10" fmla="*/ 584007 h 731312"/>
              <a:gd name="connsiteX11" fmla="*/ 4111033 w 9010733"/>
              <a:gd name="connsiteY11" fmla="*/ 299025 h 731312"/>
              <a:gd name="connsiteX12" fmla="*/ 5206239 w 9010733"/>
              <a:gd name="connsiteY12" fmla="*/ 101178 h 731312"/>
              <a:gd name="connsiteX13" fmla="*/ 6111092 w 9010733"/>
              <a:gd name="connsiteY13" fmla="*/ 18811 h 731312"/>
              <a:gd name="connsiteX14" fmla="*/ 6708812 w 9010733"/>
              <a:gd name="connsiteY14" fmla="*/ 0 h 731312"/>
              <a:gd name="connsiteX15" fmla="*/ 7233759 w 9010733"/>
              <a:gd name="connsiteY15" fmla="*/ 15169 h 731312"/>
              <a:gd name="connsiteX16" fmla="*/ 7857800 w 9010733"/>
              <a:gd name="connsiteY16" fmla="*/ 41593 h 731312"/>
              <a:gd name="connsiteX17" fmla="*/ 9010733 w 9010733"/>
              <a:gd name="connsiteY17" fmla="*/ 164889 h 731312"/>
              <a:gd name="connsiteX18" fmla="*/ 9010655 w 9010733"/>
              <a:gd name="connsiteY18" fmla="*/ 432299 h 731312"/>
              <a:gd name="connsiteX19" fmla="*/ 8648852 w 9010733"/>
              <a:gd name="connsiteY19" fmla="*/ 361774 h 731312"/>
              <a:gd name="connsiteX20" fmla="*/ 8019487 w 9010733"/>
              <a:gd name="connsiteY20" fmla="*/ 276366 h 731312"/>
              <a:gd name="connsiteX0" fmla="*/ 7475272 w 9010733"/>
              <a:gd name="connsiteY0" fmla="*/ 222864 h 724063"/>
              <a:gd name="connsiteX1" fmla="*/ 5900074 w 9010733"/>
              <a:gd name="connsiteY1" fmla="*/ 179284 h 724063"/>
              <a:gd name="connsiteX2" fmla="*/ 4388557 w 9010733"/>
              <a:gd name="connsiteY2" fmla="*/ 330079 h 724063"/>
              <a:gd name="connsiteX3" fmla="*/ 2964154 w 9010733"/>
              <a:gd name="connsiteY3" fmla="*/ 635226 h 724063"/>
              <a:gd name="connsiteX4" fmla="*/ 2177857 w 9010733"/>
              <a:gd name="connsiteY4" fmla="*/ 724063 h 724063"/>
              <a:gd name="connsiteX5" fmla="*/ 1047651 w 9010733"/>
              <a:gd name="connsiteY5" fmla="*/ 592832 h 724063"/>
              <a:gd name="connsiteX6" fmla="*/ 2607 w 9010733"/>
              <a:gd name="connsiteY6" fmla="*/ 212805 h 724063"/>
              <a:gd name="connsiteX7" fmla="*/ 1041 w 9010733"/>
              <a:gd name="connsiteY7" fmla="*/ 112459 h 724063"/>
              <a:gd name="connsiteX8" fmla="*/ 1269898 w 9010733"/>
              <a:gd name="connsiteY8" fmla="*/ 579450 h 724063"/>
              <a:gd name="connsiteX9" fmla="*/ 2305340 w 9010733"/>
              <a:gd name="connsiteY9" fmla="*/ 684877 h 724063"/>
              <a:gd name="connsiteX10" fmla="*/ 2972548 w 9010733"/>
              <a:gd name="connsiteY10" fmla="*/ 584007 h 724063"/>
              <a:gd name="connsiteX11" fmla="*/ 4111033 w 9010733"/>
              <a:gd name="connsiteY11" fmla="*/ 299025 h 724063"/>
              <a:gd name="connsiteX12" fmla="*/ 5206239 w 9010733"/>
              <a:gd name="connsiteY12" fmla="*/ 101178 h 724063"/>
              <a:gd name="connsiteX13" fmla="*/ 6111092 w 9010733"/>
              <a:gd name="connsiteY13" fmla="*/ 18811 h 724063"/>
              <a:gd name="connsiteX14" fmla="*/ 6708812 w 9010733"/>
              <a:gd name="connsiteY14" fmla="*/ 0 h 724063"/>
              <a:gd name="connsiteX15" fmla="*/ 7233759 w 9010733"/>
              <a:gd name="connsiteY15" fmla="*/ 15169 h 724063"/>
              <a:gd name="connsiteX16" fmla="*/ 7857800 w 9010733"/>
              <a:gd name="connsiteY16" fmla="*/ 41593 h 724063"/>
              <a:gd name="connsiteX17" fmla="*/ 9010733 w 9010733"/>
              <a:gd name="connsiteY17" fmla="*/ 164889 h 724063"/>
              <a:gd name="connsiteX18" fmla="*/ 9010655 w 9010733"/>
              <a:gd name="connsiteY18" fmla="*/ 432299 h 724063"/>
              <a:gd name="connsiteX19" fmla="*/ 8648852 w 9010733"/>
              <a:gd name="connsiteY19" fmla="*/ 361774 h 724063"/>
              <a:gd name="connsiteX20" fmla="*/ 8019487 w 9010733"/>
              <a:gd name="connsiteY20" fmla="*/ 276366 h 724063"/>
              <a:gd name="connsiteX0" fmla="*/ 7475272 w 9010733"/>
              <a:gd name="connsiteY0" fmla="*/ 222864 h 725619"/>
              <a:gd name="connsiteX1" fmla="*/ 5900074 w 9010733"/>
              <a:gd name="connsiteY1" fmla="*/ 179284 h 725619"/>
              <a:gd name="connsiteX2" fmla="*/ 4388557 w 9010733"/>
              <a:gd name="connsiteY2" fmla="*/ 330079 h 725619"/>
              <a:gd name="connsiteX3" fmla="*/ 2964154 w 9010733"/>
              <a:gd name="connsiteY3" fmla="*/ 635226 h 725619"/>
              <a:gd name="connsiteX4" fmla="*/ 2177857 w 9010733"/>
              <a:gd name="connsiteY4" fmla="*/ 724063 h 725619"/>
              <a:gd name="connsiteX5" fmla="*/ 1047651 w 9010733"/>
              <a:gd name="connsiteY5" fmla="*/ 592832 h 725619"/>
              <a:gd name="connsiteX6" fmla="*/ 2607 w 9010733"/>
              <a:gd name="connsiteY6" fmla="*/ 212805 h 725619"/>
              <a:gd name="connsiteX7" fmla="*/ 1041 w 9010733"/>
              <a:gd name="connsiteY7" fmla="*/ 112459 h 725619"/>
              <a:gd name="connsiteX8" fmla="*/ 1269898 w 9010733"/>
              <a:gd name="connsiteY8" fmla="*/ 579450 h 725619"/>
              <a:gd name="connsiteX9" fmla="*/ 2305340 w 9010733"/>
              <a:gd name="connsiteY9" fmla="*/ 684877 h 725619"/>
              <a:gd name="connsiteX10" fmla="*/ 2972548 w 9010733"/>
              <a:gd name="connsiteY10" fmla="*/ 584007 h 725619"/>
              <a:gd name="connsiteX11" fmla="*/ 4111033 w 9010733"/>
              <a:gd name="connsiteY11" fmla="*/ 299025 h 725619"/>
              <a:gd name="connsiteX12" fmla="*/ 5206239 w 9010733"/>
              <a:gd name="connsiteY12" fmla="*/ 101178 h 725619"/>
              <a:gd name="connsiteX13" fmla="*/ 6111092 w 9010733"/>
              <a:gd name="connsiteY13" fmla="*/ 18811 h 725619"/>
              <a:gd name="connsiteX14" fmla="*/ 6708812 w 9010733"/>
              <a:gd name="connsiteY14" fmla="*/ 0 h 725619"/>
              <a:gd name="connsiteX15" fmla="*/ 7233759 w 9010733"/>
              <a:gd name="connsiteY15" fmla="*/ 15169 h 725619"/>
              <a:gd name="connsiteX16" fmla="*/ 7857800 w 9010733"/>
              <a:gd name="connsiteY16" fmla="*/ 41593 h 725619"/>
              <a:gd name="connsiteX17" fmla="*/ 9010733 w 9010733"/>
              <a:gd name="connsiteY17" fmla="*/ 164889 h 725619"/>
              <a:gd name="connsiteX18" fmla="*/ 9010655 w 9010733"/>
              <a:gd name="connsiteY18" fmla="*/ 432299 h 725619"/>
              <a:gd name="connsiteX19" fmla="*/ 8648852 w 9010733"/>
              <a:gd name="connsiteY19" fmla="*/ 361774 h 725619"/>
              <a:gd name="connsiteX20" fmla="*/ 8019487 w 9010733"/>
              <a:gd name="connsiteY20" fmla="*/ 276366 h 725619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36023 w 9010733"/>
              <a:gd name="connsiteY3" fmla="*/ 642504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36023 w 9010733"/>
              <a:gd name="connsiteY3" fmla="*/ 642504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35331"/>
              <a:gd name="connsiteX1" fmla="*/ 5900074 w 9010733"/>
              <a:gd name="connsiteY1" fmla="*/ 179284 h 735331"/>
              <a:gd name="connsiteX2" fmla="*/ 4388557 w 9010733"/>
              <a:gd name="connsiteY2" fmla="*/ 330079 h 735331"/>
              <a:gd name="connsiteX3" fmla="*/ 2936023 w 9010733"/>
              <a:gd name="connsiteY3" fmla="*/ 642504 h 735331"/>
              <a:gd name="connsiteX4" fmla="*/ 2177857 w 9010733"/>
              <a:gd name="connsiteY4" fmla="*/ 724063 h 735331"/>
              <a:gd name="connsiteX5" fmla="*/ 1047651 w 9010733"/>
              <a:gd name="connsiteY5" fmla="*/ 592832 h 735331"/>
              <a:gd name="connsiteX6" fmla="*/ 2607 w 9010733"/>
              <a:gd name="connsiteY6" fmla="*/ 212805 h 735331"/>
              <a:gd name="connsiteX7" fmla="*/ 1041 w 9010733"/>
              <a:gd name="connsiteY7" fmla="*/ 112459 h 735331"/>
              <a:gd name="connsiteX8" fmla="*/ 1269898 w 9010733"/>
              <a:gd name="connsiteY8" fmla="*/ 579450 h 735331"/>
              <a:gd name="connsiteX9" fmla="*/ 2305340 w 9010733"/>
              <a:gd name="connsiteY9" fmla="*/ 684877 h 735331"/>
              <a:gd name="connsiteX10" fmla="*/ 2972548 w 9010733"/>
              <a:gd name="connsiteY10" fmla="*/ 584007 h 735331"/>
              <a:gd name="connsiteX11" fmla="*/ 4111033 w 9010733"/>
              <a:gd name="connsiteY11" fmla="*/ 299025 h 735331"/>
              <a:gd name="connsiteX12" fmla="*/ 5206239 w 9010733"/>
              <a:gd name="connsiteY12" fmla="*/ 101178 h 735331"/>
              <a:gd name="connsiteX13" fmla="*/ 6111092 w 9010733"/>
              <a:gd name="connsiteY13" fmla="*/ 18811 h 735331"/>
              <a:gd name="connsiteX14" fmla="*/ 6708812 w 9010733"/>
              <a:gd name="connsiteY14" fmla="*/ 0 h 735331"/>
              <a:gd name="connsiteX15" fmla="*/ 7233759 w 9010733"/>
              <a:gd name="connsiteY15" fmla="*/ 15169 h 735331"/>
              <a:gd name="connsiteX16" fmla="*/ 7857800 w 9010733"/>
              <a:gd name="connsiteY16" fmla="*/ 41593 h 735331"/>
              <a:gd name="connsiteX17" fmla="*/ 9010733 w 9010733"/>
              <a:gd name="connsiteY17" fmla="*/ 164889 h 735331"/>
              <a:gd name="connsiteX18" fmla="*/ 9010655 w 9010733"/>
              <a:gd name="connsiteY18" fmla="*/ 432299 h 735331"/>
              <a:gd name="connsiteX19" fmla="*/ 8648852 w 9010733"/>
              <a:gd name="connsiteY19" fmla="*/ 361774 h 735331"/>
              <a:gd name="connsiteX20" fmla="*/ 8019487 w 9010733"/>
              <a:gd name="connsiteY20" fmla="*/ 276366 h 735331"/>
              <a:gd name="connsiteX0" fmla="*/ 7475272 w 9010733"/>
              <a:gd name="connsiteY0" fmla="*/ 222864 h 735331"/>
              <a:gd name="connsiteX1" fmla="*/ 5900074 w 9010733"/>
              <a:gd name="connsiteY1" fmla="*/ 179284 h 735331"/>
              <a:gd name="connsiteX2" fmla="*/ 4388557 w 9010733"/>
              <a:gd name="connsiteY2" fmla="*/ 330079 h 735331"/>
              <a:gd name="connsiteX3" fmla="*/ 2936023 w 9010733"/>
              <a:gd name="connsiteY3" fmla="*/ 642504 h 735331"/>
              <a:gd name="connsiteX4" fmla="*/ 2177857 w 9010733"/>
              <a:gd name="connsiteY4" fmla="*/ 724063 h 735331"/>
              <a:gd name="connsiteX5" fmla="*/ 1047651 w 9010733"/>
              <a:gd name="connsiteY5" fmla="*/ 592832 h 735331"/>
              <a:gd name="connsiteX6" fmla="*/ 2607 w 9010733"/>
              <a:gd name="connsiteY6" fmla="*/ 212805 h 735331"/>
              <a:gd name="connsiteX7" fmla="*/ 1041 w 9010733"/>
              <a:gd name="connsiteY7" fmla="*/ 112459 h 735331"/>
              <a:gd name="connsiteX8" fmla="*/ 1269898 w 9010733"/>
              <a:gd name="connsiteY8" fmla="*/ 579450 h 735331"/>
              <a:gd name="connsiteX9" fmla="*/ 2305340 w 9010733"/>
              <a:gd name="connsiteY9" fmla="*/ 684877 h 735331"/>
              <a:gd name="connsiteX10" fmla="*/ 2972548 w 9010733"/>
              <a:gd name="connsiteY10" fmla="*/ 584007 h 735331"/>
              <a:gd name="connsiteX11" fmla="*/ 4111033 w 9010733"/>
              <a:gd name="connsiteY11" fmla="*/ 299025 h 735331"/>
              <a:gd name="connsiteX12" fmla="*/ 5206239 w 9010733"/>
              <a:gd name="connsiteY12" fmla="*/ 101178 h 735331"/>
              <a:gd name="connsiteX13" fmla="*/ 6111092 w 9010733"/>
              <a:gd name="connsiteY13" fmla="*/ 18811 h 735331"/>
              <a:gd name="connsiteX14" fmla="*/ 6708812 w 9010733"/>
              <a:gd name="connsiteY14" fmla="*/ 0 h 735331"/>
              <a:gd name="connsiteX15" fmla="*/ 7857800 w 9010733"/>
              <a:gd name="connsiteY15" fmla="*/ 41593 h 735331"/>
              <a:gd name="connsiteX16" fmla="*/ 9010733 w 9010733"/>
              <a:gd name="connsiteY16" fmla="*/ 164889 h 735331"/>
              <a:gd name="connsiteX17" fmla="*/ 9010655 w 9010733"/>
              <a:gd name="connsiteY17" fmla="*/ 432299 h 735331"/>
              <a:gd name="connsiteX18" fmla="*/ 8648852 w 9010733"/>
              <a:gd name="connsiteY18" fmla="*/ 361774 h 735331"/>
              <a:gd name="connsiteX19" fmla="*/ 8019487 w 9010733"/>
              <a:gd name="connsiteY19" fmla="*/ 276366 h 735331"/>
              <a:gd name="connsiteX0" fmla="*/ 7475272 w 9010733"/>
              <a:gd name="connsiteY0" fmla="*/ 213984 h 726451"/>
              <a:gd name="connsiteX1" fmla="*/ 5900074 w 9010733"/>
              <a:gd name="connsiteY1" fmla="*/ 170404 h 726451"/>
              <a:gd name="connsiteX2" fmla="*/ 4388557 w 9010733"/>
              <a:gd name="connsiteY2" fmla="*/ 321199 h 726451"/>
              <a:gd name="connsiteX3" fmla="*/ 2936023 w 9010733"/>
              <a:gd name="connsiteY3" fmla="*/ 633624 h 726451"/>
              <a:gd name="connsiteX4" fmla="*/ 2177857 w 9010733"/>
              <a:gd name="connsiteY4" fmla="*/ 715183 h 726451"/>
              <a:gd name="connsiteX5" fmla="*/ 1047651 w 9010733"/>
              <a:gd name="connsiteY5" fmla="*/ 583952 h 726451"/>
              <a:gd name="connsiteX6" fmla="*/ 2607 w 9010733"/>
              <a:gd name="connsiteY6" fmla="*/ 203925 h 726451"/>
              <a:gd name="connsiteX7" fmla="*/ 1041 w 9010733"/>
              <a:gd name="connsiteY7" fmla="*/ 103579 h 726451"/>
              <a:gd name="connsiteX8" fmla="*/ 1269898 w 9010733"/>
              <a:gd name="connsiteY8" fmla="*/ 570570 h 726451"/>
              <a:gd name="connsiteX9" fmla="*/ 2305340 w 9010733"/>
              <a:gd name="connsiteY9" fmla="*/ 675997 h 726451"/>
              <a:gd name="connsiteX10" fmla="*/ 2972548 w 9010733"/>
              <a:gd name="connsiteY10" fmla="*/ 575127 h 726451"/>
              <a:gd name="connsiteX11" fmla="*/ 4111033 w 9010733"/>
              <a:gd name="connsiteY11" fmla="*/ 290145 h 726451"/>
              <a:gd name="connsiteX12" fmla="*/ 5206239 w 9010733"/>
              <a:gd name="connsiteY12" fmla="*/ 92298 h 726451"/>
              <a:gd name="connsiteX13" fmla="*/ 6111092 w 9010733"/>
              <a:gd name="connsiteY13" fmla="*/ 9931 h 726451"/>
              <a:gd name="connsiteX14" fmla="*/ 7857800 w 9010733"/>
              <a:gd name="connsiteY14" fmla="*/ 32713 h 726451"/>
              <a:gd name="connsiteX15" fmla="*/ 9010733 w 9010733"/>
              <a:gd name="connsiteY15" fmla="*/ 156009 h 726451"/>
              <a:gd name="connsiteX16" fmla="*/ 9010655 w 9010733"/>
              <a:gd name="connsiteY16" fmla="*/ 423419 h 726451"/>
              <a:gd name="connsiteX17" fmla="*/ 8648852 w 9010733"/>
              <a:gd name="connsiteY17" fmla="*/ 352894 h 726451"/>
              <a:gd name="connsiteX18" fmla="*/ 8019487 w 9010733"/>
              <a:gd name="connsiteY18" fmla="*/ 267486 h 726451"/>
              <a:gd name="connsiteX0" fmla="*/ 7475272 w 9010733"/>
              <a:gd name="connsiteY0" fmla="*/ 227521 h 739988"/>
              <a:gd name="connsiteX1" fmla="*/ 5900074 w 9010733"/>
              <a:gd name="connsiteY1" fmla="*/ 183941 h 739988"/>
              <a:gd name="connsiteX2" fmla="*/ 4388557 w 9010733"/>
              <a:gd name="connsiteY2" fmla="*/ 334736 h 739988"/>
              <a:gd name="connsiteX3" fmla="*/ 2936023 w 9010733"/>
              <a:gd name="connsiteY3" fmla="*/ 647161 h 739988"/>
              <a:gd name="connsiteX4" fmla="*/ 2177857 w 9010733"/>
              <a:gd name="connsiteY4" fmla="*/ 728720 h 739988"/>
              <a:gd name="connsiteX5" fmla="*/ 1047651 w 9010733"/>
              <a:gd name="connsiteY5" fmla="*/ 597489 h 739988"/>
              <a:gd name="connsiteX6" fmla="*/ 2607 w 9010733"/>
              <a:gd name="connsiteY6" fmla="*/ 217462 h 739988"/>
              <a:gd name="connsiteX7" fmla="*/ 1041 w 9010733"/>
              <a:gd name="connsiteY7" fmla="*/ 117116 h 739988"/>
              <a:gd name="connsiteX8" fmla="*/ 1269898 w 9010733"/>
              <a:gd name="connsiteY8" fmla="*/ 584107 h 739988"/>
              <a:gd name="connsiteX9" fmla="*/ 2305340 w 9010733"/>
              <a:gd name="connsiteY9" fmla="*/ 689534 h 739988"/>
              <a:gd name="connsiteX10" fmla="*/ 2972548 w 9010733"/>
              <a:gd name="connsiteY10" fmla="*/ 588664 h 739988"/>
              <a:gd name="connsiteX11" fmla="*/ 4111033 w 9010733"/>
              <a:gd name="connsiteY11" fmla="*/ 303682 h 739988"/>
              <a:gd name="connsiteX12" fmla="*/ 5206239 w 9010733"/>
              <a:gd name="connsiteY12" fmla="*/ 105835 h 739988"/>
              <a:gd name="connsiteX13" fmla="*/ 6111092 w 9010733"/>
              <a:gd name="connsiteY13" fmla="*/ 23468 h 739988"/>
              <a:gd name="connsiteX14" fmla="*/ 7857800 w 9010733"/>
              <a:gd name="connsiteY14" fmla="*/ 46250 h 739988"/>
              <a:gd name="connsiteX15" fmla="*/ 9010733 w 9010733"/>
              <a:gd name="connsiteY15" fmla="*/ 169546 h 739988"/>
              <a:gd name="connsiteX16" fmla="*/ 9010655 w 9010733"/>
              <a:gd name="connsiteY16" fmla="*/ 436956 h 739988"/>
              <a:gd name="connsiteX17" fmla="*/ 8648852 w 9010733"/>
              <a:gd name="connsiteY17" fmla="*/ 366431 h 739988"/>
              <a:gd name="connsiteX18" fmla="*/ 8019487 w 9010733"/>
              <a:gd name="connsiteY18" fmla="*/ 281023 h 739988"/>
              <a:gd name="connsiteX0" fmla="*/ 7475272 w 9010733"/>
              <a:gd name="connsiteY0" fmla="*/ 191889 h 704356"/>
              <a:gd name="connsiteX1" fmla="*/ 5900074 w 9010733"/>
              <a:gd name="connsiteY1" fmla="*/ 148309 h 704356"/>
              <a:gd name="connsiteX2" fmla="*/ 4388557 w 9010733"/>
              <a:gd name="connsiteY2" fmla="*/ 299104 h 704356"/>
              <a:gd name="connsiteX3" fmla="*/ 2936023 w 9010733"/>
              <a:gd name="connsiteY3" fmla="*/ 611529 h 704356"/>
              <a:gd name="connsiteX4" fmla="*/ 2177857 w 9010733"/>
              <a:gd name="connsiteY4" fmla="*/ 693088 h 704356"/>
              <a:gd name="connsiteX5" fmla="*/ 1047651 w 9010733"/>
              <a:gd name="connsiteY5" fmla="*/ 561857 h 704356"/>
              <a:gd name="connsiteX6" fmla="*/ 2607 w 9010733"/>
              <a:gd name="connsiteY6" fmla="*/ 181830 h 704356"/>
              <a:gd name="connsiteX7" fmla="*/ 1041 w 9010733"/>
              <a:gd name="connsiteY7" fmla="*/ 81484 h 704356"/>
              <a:gd name="connsiteX8" fmla="*/ 1269898 w 9010733"/>
              <a:gd name="connsiteY8" fmla="*/ 548475 h 704356"/>
              <a:gd name="connsiteX9" fmla="*/ 2305340 w 9010733"/>
              <a:gd name="connsiteY9" fmla="*/ 653902 h 704356"/>
              <a:gd name="connsiteX10" fmla="*/ 2972548 w 9010733"/>
              <a:gd name="connsiteY10" fmla="*/ 553032 h 704356"/>
              <a:gd name="connsiteX11" fmla="*/ 4111033 w 9010733"/>
              <a:gd name="connsiteY11" fmla="*/ 268050 h 704356"/>
              <a:gd name="connsiteX12" fmla="*/ 5206239 w 9010733"/>
              <a:gd name="connsiteY12" fmla="*/ 70203 h 704356"/>
              <a:gd name="connsiteX13" fmla="*/ 7857800 w 9010733"/>
              <a:gd name="connsiteY13" fmla="*/ 10618 h 704356"/>
              <a:gd name="connsiteX14" fmla="*/ 9010733 w 9010733"/>
              <a:gd name="connsiteY14" fmla="*/ 133914 h 704356"/>
              <a:gd name="connsiteX15" fmla="*/ 9010655 w 9010733"/>
              <a:gd name="connsiteY15" fmla="*/ 401324 h 704356"/>
              <a:gd name="connsiteX16" fmla="*/ 8648852 w 9010733"/>
              <a:gd name="connsiteY16" fmla="*/ 330799 h 704356"/>
              <a:gd name="connsiteX17" fmla="*/ 8019487 w 9010733"/>
              <a:gd name="connsiteY17" fmla="*/ 245391 h 704356"/>
              <a:gd name="connsiteX0" fmla="*/ 7475272 w 9010733"/>
              <a:gd name="connsiteY0" fmla="*/ 219445 h 731912"/>
              <a:gd name="connsiteX1" fmla="*/ 5900074 w 9010733"/>
              <a:gd name="connsiteY1" fmla="*/ 175865 h 731912"/>
              <a:gd name="connsiteX2" fmla="*/ 4388557 w 9010733"/>
              <a:gd name="connsiteY2" fmla="*/ 326660 h 731912"/>
              <a:gd name="connsiteX3" fmla="*/ 2936023 w 9010733"/>
              <a:gd name="connsiteY3" fmla="*/ 639085 h 731912"/>
              <a:gd name="connsiteX4" fmla="*/ 2177857 w 9010733"/>
              <a:gd name="connsiteY4" fmla="*/ 720644 h 731912"/>
              <a:gd name="connsiteX5" fmla="*/ 1047651 w 9010733"/>
              <a:gd name="connsiteY5" fmla="*/ 589413 h 731912"/>
              <a:gd name="connsiteX6" fmla="*/ 2607 w 9010733"/>
              <a:gd name="connsiteY6" fmla="*/ 209386 h 731912"/>
              <a:gd name="connsiteX7" fmla="*/ 1041 w 9010733"/>
              <a:gd name="connsiteY7" fmla="*/ 109040 h 731912"/>
              <a:gd name="connsiteX8" fmla="*/ 1269898 w 9010733"/>
              <a:gd name="connsiteY8" fmla="*/ 576031 h 731912"/>
              <a:gd name="connsiteX9" fmla="*/ 2305340 w 9010733"/>
              <a:gd name="connsiteY9" fmla="*/ 681458 h 731912"/>
              <a:gd name="connsiteX10" fmla="*/ 2972548 w 9010733"/>
              <a:gd name="connsiteY10" fmla="*/ 580588 h 731912"/>
              <a:gd name="connsiteX11" fmla="*/ 4111033 w 9010733"/>
              <a:gd name="connsiteY11" fmla="*/ 295606 h 731912"/>
              <a:gd name="connsiteX12" fmla="*/ 5206239 w 9010733"/>
              <a:gd name="connsiteY12" fmla="*/ 97759 h 731912"/>
              <a:gd name="connsiteX13" fmla="*/ 7857800 w 9010733"/>
              <a:gd name="connsiteY13" fmla="*/ 38174 h 731912"/>
              <a:gd name="connsiteX14" fmla="*/ 9010733 w 9010733"/>
              <a:gd name="connsiteY14" fmla="*/ 161470 h 731912"/>
              <a:gd name="connsiteX15" fmla="*/ 9010655 w 9010733"/>
              <a:gd name="connsiteY15" fmla="*/ 428880 h 731912"/>
              <a:gd name="connsiteX16" fmla="*/ 8648852 w 9010733"/>
              <a:gd name="connsiteY16" fmla="*/ 358355 h 731912"/>
              <a:gd name="connsiteX17" fmla="*/ 8019487 w 9010733"/>
              <a:gd name="connsiteY17" fmla="*/ 272947 h 731912"/>
              <a:gd name="connsiteX0" fmla="*/ 7475272 w 9010733"/>
              <a:gd name="connsiteY0" fmla="*/ 253963 h 766430"/>
              <a:gd name="connsiteX1" fmla="*/ 5900074 w 9010733"/>
              <a:gd name="connsiteY1" fmla="*/ 210383 h 766430"/>
              <a:gd name="connsiteX2" fmla="*/ 4388557 w 9010733"/>
              <a:gd name="connsiteY2" fmla="*/ 361178 h 766430"/>
              <a:gd name="connsiteX3" fmla="*/ 2936023 w 9010733"/>
              <a:gd name="connsiteY3" fmla="*/ 673603 h 766430"/>
              <a:gd name="connsiteX4" fmla="*/ 2177857 w 9010733"/>
              <a:gd name="connsiteY4" fmla="*/ 755162 h 766430"/>
              <a:gd name="connsiteX5" fmla="*/ 1047651 w 9010733"/>
              <a:gd name="connsiteY5" fmla="*/ 623931 h 766430"/>
              <a:gd name="connsiteX6" fmla="*/ 2607 w 9010733"/>
              <a:gd name="connsiteY6" fmla="*/ 243904 h 766430"/>
              <a:gd name="connsiteX7" fmla="*/ 1041 w 9010733"/>
              <a:gd name="connsiteY7" fmla="*/ 143558 h 766430"/>
              <a:gd name="connsiteX8" fmla="*/ 1269898 w 9010733"/>
              <a:gd name="connsiteY8" fmla="*/ 610549 h 766430"/>
              <a:gd name="connsiteX9" fmla="*/ 2305340 w 9010733"/>
              <a:gd name="connsiteY9" fmla="*/ 715976 h 766430"/>
              <a:gd name="connsiteX10" fmla="*/ 2972548 w 9010733"/>
              <a:gd name="connsiteY10" fmla="*/ 615106 h 766430"/>
              <a:gd name="connsiteX11" fmla="*/ 4111033 w 9010733"/>
              <a:gd name="connsiteY11" fmla="*/ 330124 h 766430"/>
              <a:gd name="connsiteX12" fmla="*/ 5233125 w 9010733"/>
              <a:gd name="connsiteY12" fmla="*/ 97759 h 766430"/>
              <a:gd name="connsiteX13" fmla="*/ 7857800 w 9010733"/>
              <a:gd name="connsiteY13" fmla="*/ 72692 h 766430"/>
              <a:gd name="connsiteX14" fmla="*/ 9010733 w 9010733"/>
              <a:gd name="connsiteY14" fmla="*/ 195988 h 766430"/>
              <a:gd name="connsiteX15" fmla="*/ 9010655 w 9010733"/>
              <a:gd name="connsiteY15" fmla="*/ 463398 h 766430"/>
              <a:gd name="connsiteX16" fmla="*/ 8648852 w 9010733"/>
              <a:gd name="connsiteY16" fmla="*/ 392873 h 766430"/>
              <a:gd name="connsiteX17" fmla="*/ 8019487 w 9010733"/>
              <a:gd name="connsiteY17" fmla="*/ 307465 h 76643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10733" h="820960">
                <a:moveTo>
                  <a:pt x="7475272" y="308493"/>
                </a:moveTo>
                <a:cubicBezTo>
                  <a:pt x="7147106" y="299414"/>
                  <a:pt x="6824931" y="239782"/>
                  <a:pt x="5900074" y="264913"/>
                </a:cubicBezTo>
                <a:cubicBezTo>
                  <a:pt x="5400592" y="295727"/>
                  <a:pt x="5140536" y="288880"/>
                  <a:pt x="4388557" y="415708"/>
                </a:cubicBezTo>
                <a:cubicBezTo>
                  <a:pt x="3850530" y="523527"/>
                  <a:pt x="3193487" y="673397"/>
                  <a:pt x="2936023" y="728133"/>
                </a:cubicBezTo>
                <a:cubicBezTo>
                  <a:pt x="2667333" y="775560"/>
                  <a:pt x="2275973" y="820960"/>
                  <a:pt x="2177857" y="809692"/>
                </a:cubicBezTo>
                <a:cubicBezTo>
                  <a:pt x="1674756" y="802636"/>
                  <a:pt x="1349507" y="766387"/>
                  <a:pt x="1047651" y="678461"/>
                </a:cubicBezTo>
                <a:cubicBezTo>
                  <a:pt x="685894" y="593254"/>
                  <a:pt x="159731" y="374091"/>
                  <a:pt x="2607" y="298434"/>
                </a:cubicBezTo>
                <a:cubicBezTo>
                  <a:pt x="3648" y="262565"/>
                  <a:pt x="0" y="233957"/>
                  <a:pt x="1041" y="198088"/>
                </a:cubicBezTo>
                <a:cubicBezTo>
                  <a:pt x="627410" y="489214"/>
                  <a:pt x="648303" y="511494"/>
                  <a:pt x="1269898" y="665079"/>
                </a:cubicBezTo>
                <a:cubicBezTo>
                  <a:pt x="1653948" y="760482"/>
                  <a:pt x="2021565" y="769747"/>
                  <a:pt x="2305340" y="770506"/>
                </a:cubicBezTo>
                <a:cubicBezTo>
                  <a:pt x="2493223" y="756016"/>
                  <a:pt x="2689973" y="729454"/>
                  <a:pt x="2972548" y="669636"/>
                </a:cubicBezTo>
                <a:lnTo>
                  <a:pt x="4111033" y="384654"/>
                </a:lnTo>
                <a:cubicBezTo>
                  <a:pt x="4483315" y="304183"/>
                  <a:pt x="4648375" y="243308"/>
                  <a:pt x="5233125" y="152289"/>
                </a:cubicBezTo>
                <a:cubicBezTo>
                  <a:pt x="6285325" y="0"/>
                  <a:pt x="7522005" y="113395"/>
                  <a:pt x="7857800" y="127222"/>
                </a:cubicBezTo>
                <a:cubicBezTo>
                  <a:pt x="7994976" y="138332"/>
                  <a:pt x="8469762" y="157979"/>
                  <a:pt x="9010733" y="250518"/>
                </a:cubicBezTo>
                <a:cubicBezTo>
                  <a:pt x="9010707" y="365280"/>
                  <a:pt x="9010681" y="403166"/>
                  <a:pt x="9010655" y="517928"/>
                </a:cubicBezTo>
                <a:lnTo>
                  <a:pt x="8648852" y="447403"/>
                </a:lnTo>
                <a:cubicBezTo>
                  <a:pt x="8484737" y="420862"/>
                  <a:pt x="8218466" y="386540"/>
                  <a:pt x="8019487" y="36199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85786" y="928800"/>
            <a:ext cx="7560000" cy="21431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785786" y="3180080"/>
            <a:ext cx="7560000" cy="110617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15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786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28625" y="142875"/>
            <a:ext cx="5786438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732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7863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254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643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38600" cy="4643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00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HealthSciences\SPRH\Robinson Institute\Marketing\Institute Logos\New Logos\Robinson Institute\PNG\Rob Ins Co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386556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31" r:id="rId1"/>
    <p:sldLayoutId id="2147485232" r:id="rId2"/>
    <p:sldLayoutId id="2147485233" r:id="rId3"/>
    <p:sldLayoutId id="2147485234" r:id="rId4"/>
    <p:sldLayoutId id="2147485235" r:id="rId5"/>
    <p:sldLayoutId id="2147485236" r:id="rId6"/>
    <p:sldLayoutId id="2147485207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charset="0"/>
          <a:ea typeface="MS PGothic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swainsona-formosa-line"/>
          <p:cNvPicPr>
            <a:picLocks noChangeAspect="1" noChangeArrowheads="1"/>
          </p:cNvPicPr>
          <p:nvPr userDrawn="1"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890713"/>
            <a:ext cx="5648325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>
          <a:xfrm>
            <a:off x="-4763" y="0"/>
            <a:ext cx="9148763" cy="1419225"/>
          </a:xfrm>
          <a:custGeom>
            <a:avLst/>
            <a:gdLst>
              <a:gd name="connsiteX0" fmla="*/ 19050 w 9172575"/>
              <a:gd name="connsiteY0" fmla="*/ 800100 h 1419225"/>
              <a:gd name="connsiteX1" fmla="*/ 0 w 9172575"/>
              <a:gd name="connsiteY1" fmla="*/ 0 h 1419225"/>
              <a:gd name="connsiteX2" fmla="*/ 9172575 w 9172575"/>
              <a:gd name="connsiteY2" fmla="*/ 0 h 1419225"/>
              <a:gd name="connsiteX3" fmla="*/ 9172575 w 9172575"/>
              <a:gd name="connsiteY3" fmla="*/ 981075 h 1419225"/>
              <a:gd name="connsiteX4" fmla="*/ 7419975 w 9172575"/>
              <a:gd name="connsiteY4" fmla="*/ 762000 h 1419225"/>
              <a:gd name="connsiteX5" fmla="*/ 6000750 w 9172575"/>
              <a:gd name="connsiteY5" fmla="*/ 762000 h 1419225"/>
              <a:gd name="connsiteX6" fmla="*/ 4810125 w 9172575"/>
              <a:gd name="connsiteY6" fmla="*/ 895350 h 1419225"/>
              <a:gd name="connsiteX7" fmla="*/ 3905250 w 9172575"/>
              <a:gd name="connsiteY7" fmla="*/ 1095375 h 1419225"/>
              <a:gd name="connsiteX8" fmla="*/ 3333750 w 9172575"/>
              <a:gd name="connsiteY8" fmla="*/ 1257300 h 1419225"/>
              <a:gd name="connsiteX9" fmla="*/ 2733675 w 9172575"/>
              <a:gd name="connsiteY9" fmla="*/ 1390650 h 1419225"/>
              <a:gd name="connsiteX10" fmla="*/ 2171700 w 9172575"/>
              <a:gd name="connsiteY10" fmla="*/ 1419225 h 1419225"/>
              <a:gd name="connsiteX11" fmla="*/ 1514475 w 9172575"/>
              <a:gd name="connsiteY11" fmla="*/ 1314450 h 1419225"/>
              <a:gd name="connsiteX12" fmla="*/ 781050 w 9172575"/>
              <a:gd name="connsiteY12" fmla="*/ 1104900 h 1419225"/>
              <a:gd name="connsiteX13" fmla="*/ 19050 w 9172575"/>
              <a:gd name="connsiteY13" fmla="*/ 800100 h 1419225"/>
              <a:gd name="connsiteX0" fmla="*/ 715552 w 9869077"/>
              <a:gd name="connsiteY0" fmla="*/ 800100 h 1419225"/>
              <a:gd name="connsiteX1" fmla="*/ 696502 w 9869077"/>
              <a:gd name="connsiteY1" fmla="*/ 0 h 1419225"/>
              <a:gd name="connsiteX2" fmla="*/ 0 w 9869077"/>
              <a:gd name="connsiteY2" fmla="*/ 500042 h 1419225"/>
              <a:gd name="connsiteX3" fmla="*/ 9869077 w 9869077"/>
              <a:gd name="connsiteY3" fmla="*/ 0 h 1419225"/>
              <a:gd name="connsiteX4" fmla="*/ 9869077 w 9869077"/>
              <a:gd name="connsiteY4" fmla="*/ 981075 h 1419225"/>
              <a:gd name="connsiteX5" fmla="*/ 8116477 w 9869077"/>
              <a:gd name="connsiteY5" fmla="*/ 762000 h 1419225"/>
              <a:gd name="connsiteX6" fmla="*/ 6697252 w 9869077"/>
              <a:gd name="connsiteY6" fmla="*/ 762000 h 1419225"/>
              <a:gd name="connsiteX7" fmla="*/ 5506627 w 9869077"/>
              <a:gd name="connsiteY7" fmla="*/ 895350 h 1419225"/>
              <a:gd name="connsiteX8" fmla="*/ 4601752 w 9869077"/>
              <a:gd name="connsiteY8" fmla="*/ 1095375 h 1419225"/>
              <a:gd name="connsiteX9" fmla="*/ 4030252 w 9869077"/>
              <a:gd name="connsiteY9" fmla="*/ 1257300 h 1419225"/>
              <a:gd name="connsiteX10" fmla="*/ 3430177 w 9869077"/>
              <a:gd name="connsiteY10" fmla="*/ 1390650 h 1419225"/>
              <a:gd name="connsiteX11" fmla="*/ 2868202 w 9869077"/>
              <a:gd name="connsiteY11" fmla="*/ 1419225 h 1419225"/>
              <a:gd name="connsiteX12" fmla="*/ 2210977 w 9869077"/>
              <a:gd name="connsiteY12" fmla="*/ 1314450 h 1419225"/>
              <a:gd name="connsiteX13" fmla="*/ 1477552 w 9869077"/>
              <a:gd name="connsiteY13" fmla="*/ 1104900 h 1419225"/>
              <a:gd name="connsiteX14" fmla="*/ 715552 w 9869077"/>
              <a:gd name="connsiteY14" fmla="*/ 800100 h 1419225"/>
              <a:gd name="connsiteX0" fmla="*/ 19050 w 9172575"/>
              <a:gd name="connsiteY0" fmla="*/ 800100 h 1419225"/>
              <a:gd name="connsiteX1" fmla="*/ 0 w 9172575"/>
              <a:gd name="connsiteY1" fmla="*/ 0 h 1419225"/>
              <a:gd name="connsiteX2" fmla="*/ 9172575 w 9172575"/>
              <a:gd name="connsiteY2" fmla="*/ 0 h 1419225"/>
              <a:gd name="connsiteX3" fmla="*/ 9172575 w 9172575"/>
              <a:gd name="connsiteY3" fmla="*/ 981075 h 1419225"/>
              <a:gd name="connsiteX4" fmla="*/ 7419975 w 9172575"/>
              <a:gd name="connsiteY4" fmla="*/ 762000 h 1419225"/>
              <a:gd name="connsiteX5" fmla="*/ 6000750 w 9172575"/>
              <a:gd name="connsiteY5" fmla="*/ 762000 h 1419225"/>
              <a:gd name="connsiteX6" fmla="*/ 4810125 w 9172575"/>
              <a:gd name="connsiteY6" fmla="*/ 895350 h 1419225"/>
              <a:gd name="connsiteX7" fmla="*/ 3905250 w 9172575"/>
              <a:gd name="connsiteY7" fmla="*/ 1095375 h 1419225"/>
              <a:gd name="connsiteX8" fmla="*/ 3333750 w 9172575"/>
              <a:gd name="connsiteY8" fmla="*/ 1257300 h 1419225"/>
              <a:gd name="connsiteX9" fmla="*/ 2733675 w 9172575"/>
              <a:gd name="connsiteY9" fmla="*/ 1390650 h 1419225"/>
              <a:gd name="connsiteX10" fmla="*/ 2171700 w 9172575"/>
              <a:gd name="connsiteY10" fmla="*/ 1419225 h 1419225"/>
              <a:gd name="connsiteX11" fmla="*/ 1514475 w 9172575"/>
              <a:gd name="connsiteY11" fmla="*/ 1314450 h 1419225"/>
              <a:gd name="connsiteX12" fmla="*/ 781050 w 9172575"/>
              <a:gd name="connsiteY12" fmla="*/ 1104900 h 1419225"/>
              <a:gd name="connsiteX13" fmla="*/ 19050 w 9172575"/>
              <a:gd name="connsiteY13" fmla="*/ 800100 h 1419225"/>
              <a:gd name="connsiteX0" fmla="*/ 19050 w 9172575"/>
              <a:gd name="connsiteY0" fmla="*/ 800100 h 1419225"/>
              <a:gd name="connsiteX1" fmla="*/ 0 w 9172575"/>
              <a:gd name="connsiteY1" fmla="*/ 0 h 1419225"/>
              <a:gd name="connsiteX2" fmla="*/ 385701 w 9172575"/>
              <a:gd name="connsiteY2" fmla="*/ 296361 h 1419225"/>
              <a:gd name="connsiteX3" fmla="*/ 9172575 w 9172575"/>
              <a:gd name="connsiteY3" fmla="*/ 0 h 1419225"/>
              <a:gd name="connsiteX4" fmla="*/ 9172575 w 9172575"/>
              <a:gd name="connsiteY4" fmla="*/ 981075 h 1419225"/>
              <a:gd name="connsiteX5" fmla="*/ 7419975 w 9172575"/>
              <a:gd name="connsiteY5" fmla="*/ 762000 h 1419225"/>
              <a:gd name="connsiteX6" fmla="*/ 6000750 w 9172575"/>
              <a:gd name="connsiteY6" fmla="*/ 762000 h 1419225"/>
              <a:gd name="connsiteX7" fmla="*/ 4810125 w 9172575"/>
              <a:gd name="connsiteY7" fmla="*/ 895350 h 1419225"/>
              <a:gd name="connsiteX8" fmla="*/ 3905250 w 9172575"/>
              <a:gd name="connsiteY8" fmla="*/ 1095375 h 1419225"/>
              <a:gd name="connsiteX9" fmla="*/ 3333750 w 9172575"/>
              <a:gd name="connsiteY9" fmla="*/ 1257300 h 1419225"/>
              <a:gd name="connsiteX10" fmla="*/ 2733675 w 9172575"/>
              <a:gd name="connsiteY10" fmla="*/ 1390650 h 1419225"/>
              <a:gd name="connsiteX11" fmla="*/ 2171700 w 9172575"/>
              <a:gd name="connsiteY11" fmla="*/ 1419225 h 1419225"/>
              <a:gd name="connsiteX12" fmla="*/ 1514475 w 9172575"/>
              <a:gd name="connsiteY12" fmla="*/ 1314450 h 1419225"/>
              <a:gd name="connsiteX13" fmla="*/ 781050 w 9172575"/>
              <a:gd name="connsiteY13" fmla="*/ 1104900 h 1419225"/>
              <a:gd name="connsiteX14" fmla="*/ 19050 w 9172575"/>
              <a:gd name="connsiteY14" fmla="*/ 800100 h 1419225"/>
              <a:gd name="connsiteX0" fmla="*/ 19050 w 9172575"/>
              <a:gd name="connsiteY0" fmla="*/ 800100 h 1419225"/>
              <a:gd name="connsiteX1" fmla="*/ 0 w 9172575"/>
              <a:gd name="connsiteY1" fmla="*/ 0 h 1419225"/>
              <a:gd name="connsiteX2" fmla="*/ 9172575 w 9172575"/>
              <a:gd name="connsiteY2" fmla="*/ 0 h 1419225"/>
              <a:gd name="connsiteX3" fmla="*/ 9172575 w 9172575"/>
              <a:gd name="connsiteY3" fmla="*/ 981075 h 1419225"/>
              <a:gd name="connsiteX4" fmla="*/ 7419975 w 9172575"/>
              <a:gd name="connsiteY4" fmla="*/ 762000 h 1419225"/>
              <a:gd name="connsiteX5" fmla="*/ 6000750 w 9172575"/>
              <a:gd name="connsiteY5" fmla="*/ 762000 h 1419225"/>
              <a:gd name="connsiteX6" fmla="*/ 4810125 w 9172575"/>
              <a:gd name="connsiteY6" fmla="*/ 895350 h 1419225"/>
              <a:gd name="connsiteX7" fmla="*/ 3905250 w 9172575"/>
              <a:gd name="connsiteY7" fmla="*/ 1095375 h 1419225"/>
              <a:gd name="connsiteX8" fmla="*/ 3333750 w 9172575"/>
              <a:gd name="connsiteY8" fmla="*/ 1257300 h 1419225"/>
              <a:gd name="connsiteX9" fmla="*/ 2733675 w 9172575"/>
              <a:gd name="connsiteY9" fmla="*/ 1390650 h 1419225"/>
              <a:gd name="connsiteX10" fmla="*/ 2171700 w 9172575"/>
              <a:gd name="connsiteY10" fmla="*/ 1419225 h 1419225"/>
              <a:gd name="connsiteX11" fmla="*/ 1514475 w 9172575"/>
              <a:gd name="connsiteY11" fmla="*/ 1314450 h 1419225"/>
              <a:gd name="connsiteX12" fmla="*/ 781050 w 9172575"/>
              <a:gd name="connsiteY12" fmla="*/ 1104900 h 1419225"/>
              <a:gd name="connsiteX13" fmla="*/ 19050 w 9172575"/>
              <a:gd name="connsiteY13" fmla="*/ 800100 h 1419225"/>
              <a:gd name="connsiteX0" fmla="*/ 0 w 9153525"/>
              <a:gd name="connsiteY0" fmla="*/ 800100 h 1419225"/>
              <a:gd name="connsiteX1" fmla="*/ 338108 w 9153525"/>
              <a:gd name="connsiteY1" fmla="*/ 0 h 1419225"/>
              <a:gd name="connsiteX2" fmla="*/ 9153525 w 9153525"/>
              <a:gd name="connsiteY2" fmla="*/ 0 h 1419225"/>
              <a:gd name="connsiteX3" fmla="*/ 9153525 w 9153525"/>
              <a:gd name="connsiteY3" fmla="*/ 981075 h 1419225"/>
              <a:gd name="connsiteX4" fmla="*/ 7400925 w 9153525"/>
              <a:gd name="connsiteY4" fmla="*/ 762000 h 1419225"/>
              <a:gd name="connsiteX5" fmla="*/ 5981700 w 9153525"/>
              <a:gd name="connsiteY5" fmla="*/ 762000 h 1419225"/>
              <a:gd name="connsiteX6" fmla="*/ 4791075 w 9153525"/>
              <a:gd name="connsiteY6" fmla="*/ 895350 h 1419225"/>
              <a:gd name="connsiteX7" fmla="*/ 3886200 w 9153525"/>
              <a:gd name="connsiteY7" fmla="*/ 1095375 h 1419225"/>
              <a:gd name="connsiteX8" fmla="*/ 3314700 w 9153525"/>
              <a:gd name="connsiteY8" fmla="*/ 1257300 h 1419225"/>
              <a:gd name="connsiteX9" fmla="*/ 2714625 w 9153525"/>
              <a:gd name="connsiteY9" fmla="*/ 1390650 h 1419225"/>
              <a:gd name="connsiteX10" fmla="*/ 2152650 w 9153525"/>
              <a:gd name="connsiteY10" fmla="*/ 1419225 h 1419225"/>
              <a:gd name="connsiteX11" fmla="*/ 1495425 w 9153525"/>
              <a:gd name="connsiteY11" fmla="*/ 1314450 h 1419225"/>
              <a:gd name="connsiteX12" fmla="*/ 762000 w 9153525"/>
              <a:gd name="connsiteY12" fmla="*/ 1104900 h 1419225"/>
              <a:gd name="connsiteX13" fmla="*/ 0 w 9153525"/>
              <a:gd name="connsiteY13" fmla="*/ 800100 h 1419225"/>
              <a:gd name="connsiteX0" fmla="*/ 19114 w 9172639"/>
              <a:gd name="connsiteY0" fmla="*/ 800100 h 1419225"/>
              <a:gd name="connsiteX1" fmla="*/ 0 w 9172639"/>
              <a:gd name="connsiteY1" fmla="*/ 0 h 1419225"/>
              <a:gd name="connsiteX2" fmla="*/ 9172639 w 9172639"/>
              <a:gd name="connsiteY2" fmla="*/ 0 h 1419225"/>
              <a:gd name="connsiteX3" fmla="*/ 9172639 w 9172639"/>
              <a:gd name="connsiteY3" fmla="*/ 981075 h 1419225"/>
              <a:gd name="connsiteX4" fmla="*/ 7420039 w 9172639"/>
              <a:gd name="connsiteY4" fmla="*/ 762000 h 1419225"/>
              <a:gd name="connsiteX5" fmla="*/ 6000814 w 9172639"/>
              <a:gd name="connsiteY5" fmla="*/ 762000 h 1419225"/>
              <a:gd name="connsiteX6" fmla="*/ 4810189 w 9172639"/>
              <a:gd name="connsiteY6" fmla="*/ 895350 h 1419225"/>
              <a:gd name="connsiteX7" fmla="*/ 3905314 w 9172639"/>
              <a:gd name="connsiteY7" fmla="*/ 1095375 h 1419225"/>
              <a:gd name="connsiteX8" fmla="*/ 3333814 w 9172639"/>
              <a:gd name="connsiteY8" fmla="*/ 1257300 h 1419225"/>
              <a:gd name="connsiteX9" fmla="*/ 2733739 w 9172639"/>
              <a:gd name="connsiteY9" fmla="*/ 1390650 h 1419225"/>
              <a:gd name="connsiteX10" fmla="*/ 2171764 w 9172639"/>
              <a:gd name="connsiteY10" fmla="*/ 1419225 h 1419225"/>
              <a:gd name="connsiteX11" fmla="*/ 1514539 w 9172639"/>
              <a:gd name="connsiteY11" fmla="*/ 1314450 h 1419225"/>
              <a:gd name="connsiteX12" fmla="*/ 781114 w 9172639"/>
              <a:gd name="connsiteY12" fmla="*/ 1104900 h 1419225"/>
              <a:gd name="connsiteX13" fmla="*/ 19114 w 9172639"/>
              <a:gd name="connsiteY13" fmla="*/ 800100 h 1419225"/>
              <a:gd name="connsiteX0" fmla="*/ 19114 w 9172639"/>
              <a:gd name="connsiteY0" fmla="*/ 800100 h 1419225"/>
              <a:gd name="connsiteX1" fmla="*/ 0 w 9172639"/>
              <a:gd name="connsiteY1" fmla="*/ 0 h 1419225"/>
              <a:gd name="connsiteX2" fmla="*/ 9172639 w 9172639"/>
              <a:gd name="connsiteY2" fmla="*/ 0 h 1419225"/>
              <a:gd name="connsiteX3" fmla="*/ 9172639 w 9172639"/>
              <a:gd name="connsiteY3" fmla="*/ 981075 h 1419225"/>
              <a:gd name="connsiteX4" fmla="*/ 7420039 w 9172639"/>
              <a:gd name="connsiteY4" fmla="*/ 762000 h 1419225"/>
              <a:gd name="connsiteX5" fmla="*/ 6000814 w 9172639"/>
              <a:gd name="connsiteY5" fmla="*/ 762000 h 1419225"/>
              <a:gd name="connsiteX6" fmla="*/ 4810189 w 9172639"/>
              <a:gd name="connsiteY6" fmla="*/ 895350 h 1419225"/>
              <a:gd name="connsiteX7" fmla="*/ 3905314 w 9172639"/>
              <a:gd name="connsiteY7" fmla="*/ 1095375 h 1419225"/>
              <a:gd name="connsiteX8" fmla="*/ 3333814 w 9172639"/>
              <a:gd name="connsiteY8" fmla="*/ 1257300 h 1419225"/>
              <a:gd name="connsiteX9" fmla="*/ 2733739 w 9172639"/>
              <a:gd name="connsiteY9" fmla="*/ 1390650 h 1419225"/>
              <a:gd name="connsiteX10" fmla="*/ 2171764 w 9172639"/>
              <a:gd name="connsiteY10" fmla="*/ 1419225 h 1419225"/>
              <a:gd name="connsiteX11" fmla="*/ 1514539 w 9172639"/>
              <a:gd name="connsiteY11" fmla="*/ 1314450 h 1419225"/>
              <a:gd name="connsiteX12" fmla="*/ 781114 w 9172639"/>
              <a:gd name="connsiteY12" fmla="*/ 1104900 h 1419225"/>
              <a:gd name="connsiteX13" fmla="*/ 19114 w 9172639"/>
              <a:gd name="connsiteY13" fmla="*/ 800100 h 1419225"/>
              <a:gd name="connsiteX0" fmla="*/ 0 w 9153525"/>
              <a:gd name="connsiteY0" fmla="*/ 800100 h 1419225"/>
              <a:gd name="connsiteX1" fmla="*/ 266606 w 9153525"/>
              <a:gd name="connsiteY1" fmla="*/ 428604 h 1419225"/>
              <a:gd name="connsiteX2" fmla="*/ 9153525 w 9153525"/>
              <a:gd name="connsiteY2" fmla="*/ 0 h 1419225"/>
              <a:gd name="connsiteX3" fmla="*/ 9153525 w 9153525"/>
              <a:gd name="connsiteY3" fmla="*/ 981075 h 1419225"/>
              <a:gd name="connsiteX4" fmla="*/ 7400925 w 9153525"/>
              <a:gd name="connsiteY4" fmla="*/ 762000 h 1419225"/>
              <a:gd name="connsiteX5" fmla="*/ 5981700 w 9153525"/>
              <a:gd name="connsiteY5" fmla="*/ 762000 h 1419225"/>
              <a:gd name="connsiteX6" fmla="*/ 4791075 w 9153525"/>
              <a:gd name="connsiteY6" fmla="*/ 895350 h 1419225"/>
              <a:gd name="connsiteX7" fmla="*/ 3886200 w 9153525"/>
              <a:gd name="connsiteY7" fmla="*/ 1095375 h 1419225"/>
              <a:gd name="connsiteX8" fmla="*/ 3314700 w 9153525"/>
              <a:gd name="connsiteY8" fmla="*/ 1257300 h 1419225"/>
              <a:gd name="connsiteX9" fmla="*/ 2714625 w 9153525"/>
              <a:gd name="connsiteY9" fmla="*/ 1390650 h 1419225"/>
              <a:gd name="connsiteX10" fmla="*/ 2152650 w 9153525"/>
              <a:gd name="connsiteY10" fmla="*/ 1419225 h 1419225"/>
              <a:gd name="connsiteX11" fmla="*/ 1495425 w 9153525"/>
              <a:gd name="connsiteY11" fmla="*/ 1314450 h 1419225"/>
              <a:gd name="connsiteX12" fmla="*/ 762000 w 9153525"/>
              <a:gd name="connsiteY12" fmla="*/ 1104900 h 1419225"/>
              <a:gd name="connsiteX13" fmla="*/ 0 w 9153525"/>
              <a:gd name="connsiteY13" fmla="*/ 800100 h 1419225"/>
              <a:gd name="connsiteX0" fmla="*/ 19178 w 9172703"/>
              <a:gd name="connsiteY0" fmla="*/ 800148 h 1419273"/>
              <a:gd name="connsiteX1" fmla="*/ 0 w 9172703"/>
              <a:gd name="connsiteY1" fmla="*/ 0 h 1419273"/>
              <a:gd name="connsiteX2" fmla="*/ 9172703 w 9172703"/>
              <a:gd name="connsiteY2" fmla="*/ 48 h 1419273"/>
              <a:gd name="connsiteX3" fmla="*/ 9172703 w 9172703"/>
              <a:gd name="connsiteY3" fmla="*/ 981123 h 1419273"/>
              <a:gd name="connsiteX4" fmla="*/ 7420103 w 9172703"/>
              <a:gd name="connsiteY4" fmla="*/ 762048 h 1419273"/>
              <a:gd name="connsiteX5" fmla="*/ 6000878 w 9172703"/>
              <a:gd name="connsiteY5" fmla="*/ 762048 h 1419273"/>
              <a:gd name="connsiteX6" fmla="*/ 4810253 w 9172703"/>
              <a:gd name="connsiteY6" fmla="*/ 895398 h 1419273"/>
              <a:gd name="connsiteX7" fmla="*/ 3905378 w 9172703"/>
              <a:gd name="connsiteY7" fmla="*/ 1095423 h 1419273"/>
              <a:gd name="connsiteX8" fmla="*/ 3333878 w 9172703"/>
              <a:gd name="connsiteY8" fmla="*/ 1257348 h 1419273"/>
              <a:gd name="connsiteX9" fmla="*/ 2733803 w 9172703"/>
              <a:gd name="connsiteY9" fmla="*/ 1390698 h 1419273"/>
              <a:gd name="connsiteX10" fmla="*/ 2171828 w 9172703"/>
              <a:gd name="connsiteY10" fmla="*/ 1419273 h 1419273"/>
              <a:gd name="connsiteX11" fmla="*/ 1514603 w 9172703"/>
              <a:gd name="connsiteY11" fmla="*/ 1314498 h 1419273"/>
              <a:gd name="connsiteX12" fmla="*/ 781178 w 9172703"/>
              <a:gd name="connsiteY12" fmla="*/ 1104948 h 1419273"/>
              <a:gd name="connsiteX13" fmla="*/ 19178 w 9172703"/>
              <a:gd name="connsiteY13" fmla="*/ 800148 h 1419273"/>
              <a:gd name="connsiteX0" fmla="*/ 19178 w 9172703"/>
              <a:gd name="connsiteY0" fmla="*/ 800148 h 1419273"/>
              <a:gd name="connsiteX1" fmla="*/ 0 w 9172703"/>
              <a:gd name="connsiteY1" fmla="*/ 0 h 1419273"/>
              <a:gd name="connsiteX2" fmla="*/ 9172703 w 9172703"/>
              <a:gd name="connsiteY2" fmla="*/ 48 h 1419273"/>
              <a:gd name="connsiteX3" fmla="*/ 9172703 w 9172703"/>
              <a:gd name="connsiteY3" fmla="*/ 981123 h 1419273"/>
              <a:gd name="connsiteX4" fmla="*/ 7420103 w 9172703"/>
              <a:gd name="connsiteY4" fmla="*/ 762048 h 1419273"/>
              <a:gd name="connsiteX5" fmla="*/ 6000878 w 9172703"/>
              <a:gd name="connsiteY5" fmla="*/ 762048 h 1419273"/>
              <a:gd name="connsiteX6" fmla="*/ 4810253 w 9172703"/>
              <a:gd name="connsiteY6" fmla="*/ 895398 h 1419273"/>
              <a:gd name="connsiteX7" fmla="*/ 3905378 w 9172703"/>
              <a:gd name="connsiteY7" fmla="*/ 1095423 h 1419273"/>
              <a:gd name="connsiteX8" fmla="*/ 3333878 w 9172703"/>
              <a:gd name="connsiteY8" fmla="*/ 1257348 h 1419273"/>
              <a:gd name="connsiteX9" fmla="*/ 2733803 w 9172703"/>
              <a:gd name="connsiteY9" fmla="*/ 1390698 h 1419273"/>
              <a:gd name="connsiteX10" fmla="*/ 2171828 w 9172703"/>
              <a:gd name="connsiteY10" fmla="*/ 1419273 h 1419273"/>
              <a:gd name="connsiteX11" fmla="*/ 1514603 w 9172703"/>
              <a:gd name="connsiteY11" fmla="*/ 1314498 h 1419273"/>
              <a:gd name="connsiteX12" fmla="*/ 781178 w 9172703"/>
              <a:gd name="connsiteY12" fmla="*/ 1104948 h 1419273"/>
              <a:gd name="connsiteX13" fmla="*/ 19178 w 9172703"/>
              <a:gd name="connsiteY13" fmla="*/ 800148 h 1419273"/>
              <a:gd name="connsiteX0" fmla="*/ 233460 w 9172703"/>
              <a:gd name="connsiteY0" fmla="*/ 657248 h 1419273"/>
              <a:gd name="connsiteX1" fmla="*/ 0 w 9172703"/>
              <a:gd name="connsiteY1" fmla="*/ 0 h 1419273"/>
              <a:gd name="connsiteX2" fmla="*/ 9172703 w 9172703"/>
              <a:gd name="connsiteY2" fmla="*/ 48 h 1419273"/>
              <a:gd name="connsiteX3" fmla="*/ 9172703 w 9172703"/>
              <a:gd name="connsiteY3" fmla="*/ 981123 h 1419273"/>
              <a:gd name="connsiteX4" fmla="*/ 7420103 w 9172703"/>
              <a:gd name="connsiteY4" fmla="*/ 762048 h 1419273"/>
              <a:gd name="connsiteX5" fmla="*/ 6000878 w 9172703"/>
              <a:gd name="connsiteY5" fmla="*/ 762048 h 1419273"/>
              <a:gd name="connsiteX6" fmla="*/ 4810253 w 9172703"/>
              <a:gd name="connsiteY6" fmla="*/ 895398 h 1419273"/>
              <a:gd name="connsiteX7" fmla="*/ 3905378 w 9172703"/>
              <a:gd name="connsiteY7" fmla="*/ 1095423 h 1419273"/>
              <a:gd name="connsiteX8" fmla="*/ 3333878 w 9172703"/>
              <a:gd name="connsiteY8" fmla="*/ 1257348 h 1419273"/>
              <a:gd name="connsiteX9" fmla="*/ 2733803 w 9172703"/>
              <a:gd name="connsiteY9" fmla="*/ 1390698 h 1419273"/>
              <a:gd name="connsiteX10" fmla="*/ 2171828 w 9172703"/>
              <a:gd name="connsiteY10" fmla="*/ 1419273 h 1419273"/>
              <a:gd name="connsiteX11" fmla="*/ 1514603 w 9172703"/>
              <a:gd name="connsiteY11" fmla="*/ 1314498 h 1419273"/>
              <a:gd name="connsiteX12" fmla="*/ 781178 w 9172703"/>
              <a:gd name="connsiteY12" fmla="*/ 1104948 h 1419273"/>
              <a:gd name="connsiteX13" fmla="*/ 233460 w 9172703"/>
              <a:gd name="connsiteY13" fmla="*/ 657248 h 1419273"/>
              <a:gd name="connsiteX0" fmla="*/ 19114 w 9172703"/>
              <a:gd name="connsiteY0" fmla="*/ 800100 h 1419273"/>
              <a:gd name="connsiteX1" fmla="*/ 0 w 9172703"/>
              <a:gd name="connsiteY1" fmla="*/ 0 h 1419273"/>
              <a:gd name="connsiteX2" fmla="*/ 9172703 w 9172703"/>
              <a:gd name="connsiteY2" fmla="*/ 48 h 1419273"/>
              <a:gd name="connsiteX3" fmla="*/ 9172703 w 9172703"/>
              <a:gd name="connsiteY3" fmla="*/ 981123 h 1419273"/>
              <a:gd name="connsiteX4" fmla="*/ 7420103 w 9172703"/>
              <a:gd name="connsiteY4" fmla="*/ 762048 h 1419273"/>
              <a:gd name="connsiteX5" fmla="*/ 6000878 w 9172703"/>
              <a:gd name="connsiteY5" fmla="*/ 762048 h 1419273"/>
              <a:gd name="connsiteX6" fmla="*/ 4810253 w 9172703"/>
              <a:gd name="connsiteY6" fmla="*/ 895398 h 1419273"/>
              <a:gd name="connsiteX7" fmla="*/ 3905378 w 9172703"/>
              <a:gd name="connsiteY7" fmla="*/ 1095423 h 1419273"/>
              <a:gd name="connsiteX8" fmla="*/ 3333878 w 9172703"/>
              <a:gd name="connsiteY8" fmla="*/ 1257348 h 1419273"/>
              <a:gd name="connsiteX9" fmla="*/ 2733803 w 9172703"/>
              <a:gd name="connsiteY9" fmla="*/ 1390698 h 1419273"/>
              <a:gd name="connsiteX10" fmla="*/ 2171828 w 9172703"/>
              <a:gd name="connsiteY10" fmla="*/ 1419273 h 1419273"/>
              <a:gd name="connsiteX11" fmla="*/ 1514603 w 9172703"/>
              <a:gd name="connsiteY11" fmla="*/ 1314498 h 1419273"/>
              <a:gd name="connsiteX12" fmla="*/ 781178 w 9172703"/>
              <a:gd name="connsiteY12" fmla="*/ 1104948 h 1419273"/>
              <a:gd name="connsiteX13" fmla="*/ 19114 w 9172703"/>
              <a:gd name="connsiteY13" fmla="*/ 800100 h 1419273"/>
              <a:gd name="connsiteX0" fmla="*/ 19114 w 9172703"/>
              <a:gd name="connsiteY0" fmla="*/ 800100 h 1419273"/>
              <a:gd name="connsiteX1" fmla="*/ 0 w 9172703"/>
              <a:gd name="connsiteY1" fmla="*/ 0 h 1419273"/>
              <a:gd name="connsiteX2" fmla="*/ 9172703 w 9172703"/>
              <a:gd name="connsiteY2" fmla="*/ 48 h 1419273"/>
              <a:gd name="connsiteX3" fmla="*/ 9172703 w 9172703"/>
              <a:gd name="connsiteY3" fmla="*/ 981123 h 1419273"/>
              <a:gd name="connsiteX4" fmla="*/ 7420103 w 9172703"/>
              <a:gd name="connsiteY4" fmla="*/ 762048 h 1419273"/>
              <a:gd name="connsiteX5" fmla="*/ 6000878 w 9172703"/>
              <a:gd name="connsiteY5" fmla="*/ 762048 h 1419273"/>
              <a:gd name="connsiteX6" fmla="*/ 4810253 w 9172703"/>
              <a:gd name="connsiteY6" fmla="*/ 895398 h 1419273"/>
              <a:gd name="connsiteX7" fmla="*/ 3905378 w 9172703"/>
              <a:gd name="connsiteY7" fmla="*/ 1095423 h 1419273"/>
              <a:gd name="connsiteX8" fmla="*/ 3333878 w 9172703"/>
              <a:gd name="connsiteY8" fmla="*/ 1257348 h 1419273"/>
              <a:gd name="connsiteX9" fmla="*/ 2733803 w 9172703"/>
              <a:gd name="connsiteY9" fmla="*/ 1390698 h 1419273"/>
              <a:gd name="connsiteX10" fmla="*/ 2171828 w 9172703"/>
              <a:gd name="connsiteY10" fmla="*/ 1419273 h 1419273"/>
              <a:gd name="connsiteX11" fmla="*/ 1446997 w 9172703"/>
              <a:gd name="connsiteY11" fmla="*/ 1359598 h 1419273"/>
              <a:gd name="connsiteX12" fmla="*/ 781178 w 9172703"/>
              <a:gd name="connsiteY12" fmla="*/ 1104948 h 1419273"/>
              <a:gd name="connsiteX13" fmla="*/ 19114 w 9172703"/>
              <a:gd name="connsiteY13" fmla="*/ 800100 h 1419273"/>
              <a:gd name="connsiteX0" fmla="*/ 19114 w 9172703"/>
              <a:gd name="connsiteY0" fmla="*/ 800100 h 1419273"/>
              <a:gd name="connsiteX1" fmla="*/ 0 w 9172703"/>
              <a:gd name="connsiteY1" fmla="*/ 0 h 1419273"/>
              <a:gd name="connsiteX2" fmla="*/ 9172703 w 9172703"/>
              <a:gd name="connsiteY2" fmla="*/ 48 h 1419273"/>
              <a:gd name="connsiteX3" fmla="*/ 9172703 w 9172703"/>
              <a:gd name="connsiteY3" fmla="*/ 981123 h 1419273"/>
              <a:gd name="connsiteX4" fmla="*/ 7420103 w 9172703"/>
              <a:gd name="connsiteY4" fmla="*/ 762048 h 1419273"/>
              <a:gd name="connsiteX5" fmla="*/ 6000878 w 9172703"/>
              <a:gd name="connsiteY5" fmla="*/ 762048 h 1419273"/>
              <a:gd name="connsiteX6" fmla="*/ 4810253 w 9172703"/>
              <a:gd name="connsiteY6" fmla="*/ 895398 h 1419273"/>
              <a:gd name="connsiteX7" fmla="*/ 3905378 w 9172703"/>
              <a:gd name="connsiteY7" fmla="*/ 1095423 h 1419273"/>
              <a:gd name="connsiteX8" fmla="*/ 3333878 w 9172703"/>
              <a:gd name="connsiteY8" fmla="*/ 1257348 h 1419273"/>
              <a:gd name="connsiteX9" fmla="*/ 2733803 w 9172703"/>
              <a:gd name="connsiteY9" fmla="*/ 1390698 h 1419273"/>
              <a:gd name="connsiteX10" fmla="*/ 2171828 w 9172703"/>
              <a:gd name="connsiteY10" fmla="*/ 1419273 h 1419273"/>
              <a:gd name="connsiteX11" fmla="*/ 1446997 w 9172703"/>
              <a:gd name="connsiteY11" fmla="*/ 1359598 h 1419273"/>
              <a:gd name="connsiteX12" fmla="*/ 750698 w 9172703"/>
              <a:gd name="connsiteY12" fmla="*/ 1145588 h 1419273"/>
              <a:gd name="connsiteX13" fmla="*/ 19114 w 9172703"/>
              <a:gd name="connsiteY13" fmla="*/ 800100 h 1419273"/>
              <a:gd name="connsiteX0" fmla="*/ 0 w 9153589"/>
              <a:gd name="connsiteY0" fmla="*/ 800052 h 1419225"/>
              <a:gd name="connsiteX1" fmla="*/ 195168 w 9153589"/>
              <a:gd name="connsiteY1" fmla="*/ 357118 h 1419225"/>
              <a:gd name="connsiteX2" fmla="*/ 9153589 w 9153589"/>
              <a:gd name="connsiteY2" fmla="*/ 0 h 1419225"/>
              <a:gd name="connsiteX3" fmla="*/ 9153589 w 9153589"/>
              <a:gd name="connsiteY3" fmla="*/ 981075 h 1419225"/>
              <a:gd name="connsiteX4" fmla="*/ 7400989 w 9153589"/>
              <a:gd name="connsiteY4" fmla="*/ 762000 h 1419225"/>
              <a:gd name="connsiteX5" fmla="*/ 5981764 w 9153589"/>
              <a:gd name="connsiteY5" fmla="*/ 762000 h 1419225"/>
              <a:gd name="connsiteX6" fmla="*/ 4791139 w 9153589"/>
              <a:gd name="connsiteY6" fmla="*/ 895350 h 1419225"/>
              <a:gd name="connsiteX7" fmla="*/ 3886264 w 9153589"/>
              <a:gd name="connsiteY7" fmla="*/ 1095375 h 1419225"/>
              <a:gd name="connsiteX8" fmla="*/ 3314764 w 9153589"/>
              <a:gd name="connsiteY8" fmla="*/ 1257300 h 1419225"/>
              <a:gd name="connsiteX9" fmla="*/ 2714689 w 9153589"/>
              <a:gd name="connsiteY9" fmla="*/ 1390650 h 1419225"/>
              <a:gd name="connsiteX10" fmla="*/ 2152714 w 9153589"/>
              <a:gd name="connsiteY10" fmla="*/ 1419225 h 1419225"/>
              <a:gd name="connsiteX11" fmla="*/ 1427883 w 9153589"/>
              <a:gd name="connsiteY11" fmla="*/ 1359550 h 1419225"/>
              <a:gd name="connsiteX12" fmla="*/ 731584 w 9153589"/>
              <a:gd name="connsiteY12" fmla="*/ 1145540 h 1419225"/>
              <a:gd name="connsiteX13" fmla="*/ 0 w 9153589"/>
              <a:gd name="connsiteY13" fmla="*/ 800052 h 1419225"/>
              <a:gd name="connsiteX0" fmla="*/ 0 w 9153589"/>
              <a:gd name="connsiteY0" fmla="*/ 800100 h 1419273"/>
              <a:gd name="connsiteX1" fmla="*/ 11684 w 9153589"/>
              <a:gd name="connsiteY1" fmla="*/ 0 h 1419273"/>
              <a:gd name="connsiteX2" fmla="*/ 9153589 w 9153589"/>
              <a:gd name="connsiteY2" fmla="*/ 48 h 1419273"/>
              <a:gd name="connsiteX3" fmla="*/ 9153589 w 9153589"/>
              <a:gd name="connsiteY3" fmla="*/ 981123 h 1419273"/>
              <a:gd name="connsiteX4" fmla="*/ 7400989 w 9153589"/>
              <a:gd name="connsiteY4" fmla="*/ 762048 h 1419273"/>
              <a:gd name="connsiteX5" fmla="*/ 5981764 w 9153589"/>
              <a:gd name="connsiteY5" fmla="*/ 762048 h 1419273"/>
              <a:gd name="connsiteX6" fmla="*/ 4791139 w 9153589"/>
              <a:gd name="connsiteY6" fmla="*/ 895398 h 1419273"/>
              <a:gd name="connsiteX7" fmla="*/ 3886264 w 9153589"/>
              <a:gd name="connsiteY7" fmla="*/ 1095423 h 1419273"/>
              <a:gd name="connsiteX8" fmla="*/ 3314764 w 9153589"/>
              <a:gd name="connsiteY8" fmla="*/ 1257348 h 1419273"/>
              <a:gd name="connsiteX9" fmla="*/ 2714689 w 9153589"/>
              <a:gd name="connsiteY9" fmla="*/ 1390698 h 1419273"/>
              <a:gd name="connsiteX10" fmla="*/ 2152714 w 9153589"/>
              <a:gd name="connsiteY10" fmla="*/ 1419273 h 1419273"/>
              <a:gd name="connsiteX11" fmla="*/ 1427883 w 9153589"/>
              <a:gd name="connsiteY11" fmla="*/ 1359598 h 1419273"/>
              <a:gd name="connsiteX12" fmla="*/ 731584 w 9153589"/>
              <a:gd name="connsiteY12" fmla="*/ 1145588 h 1419273"/>
              <a:gd name="connsiteX13" fmla="*/ 0 w 9153589"/>
              <a:gd name="connsiteY13" fmla="*/ 800100 h 1419273"/>
              <a:gd name="connsiteX0" fmla="*/ 120396 w 9141905"/>
              <a:gd name="connsiteY0" fmla="*/ 617220 h 1419273"/>
              <a:gd name="connsiteX1" fmla="*/ 0 w 9141905"/>
              <a:gd name="connsiteY1" fmla="*/ 0 h 1419273"/>
              <a:gd name="connsiteX2" fmla="*/ 9141905 w 9141905"/>
              <a:gd name="connsiteY2" fmla="*/ 48 h 1419273"/>
              <a:gd name="connsiteX3" fmla="*/ 9141905 w 9141905"/>
              <a:gd name="connsiteY3" fmla="*/ 981123 h 1419273"/>
              <a:gd name="connsiteX4" fmla="*/ 7389305 w 9141905"/>
              <a:gd name="connsiteY4" fmla="*/ 762048 h 1419273"/>
              <a:gd name="connsiteX5" fmla="*/ 5970080 w 9141905"/>
              <a:gd name="connsiteY5" fmla="*/ 762048 h 1419273"/>
              <a:gd name="connsiteX6" fmla="*/ 4779455 w 9141905"/>
              <a:gd name="connsiteY6" fmla="*/ 895398 h 1419273"/>
              <a:gd name="connsiteX7" fmla="*/ 3874580 w 9141905"/>
              <a:gd name="connsiteY7" fmla="*/ 1095423 h 1419273"/>
              <a:gd name="connsiteX8" fmla="*/ 3303080 w 9141905"/>
              <a:gd name="connsiteY8" fmla="*/ 1257348 h 1419273"/>
              <a:gd name="connsiteX9" fmla="*/ 2703005 w 9141905"/>
              <a:gd name="connsiteY9" fmla="*/ 1390698 h 1419273"/>
              <a:gd name="connsiteX10" fmla="*/ 2141030 w 9141905"/>
              <a:gd name="connsiteY10" fmla="*/ 1419273 h 1419273"/>
              <a:gd name="connsiteX11" fmla="*/ 1416199 w 9141905"/>
              <a:gd name="connsiteY11" fmla="*/ 1359598 h 1419273"/>
              <a:gd name="connsiteX12" fmla="*/ 719900 w 9141905"/>
              <a:gd name="connsiteY12" fmla="*/ 1145588 h 1419273"/>
              <a:gd name="connsiteX13" fmla="*/ 120396 w 9141905"/>
              <a:gd name="connsiteY13" fmla="*/ 617220 h 1419273"/>
              <a:gd name="connsiteX0" fmla="*/ 0 w 9143429"/>
              <a:gd name="connsiteY0" fmla="*/ 810260 h 1419273"/>
              <a:gd name="connsiteX1" fmla="*/ 1524 w 9143429"/>
              <a:gd name="connsiteY1" fmla="*/ 0 h 1419273"/>
              <a:gd name="connsiteX2" fmla="*/ 9143429 w 9143429"/>
              <a:gd name="connsiteY2" fmla="*/ 48 h 1419273"/>
              <a:gd name="connsiteX3" fmla="*/ 9143429 w 9143429"/>
              <a:gd name="connsiteY3" fmla="*/ 981123 h 1419273"/>
              <a:gd name="connsiteX4" fmla="*/ 7390829 w 9143429"/>
              <a:gd name="connsiteY4" fmla="*/ 762048 h 1419273"/>
              <a:gd name="connsiteX5" fmla="*/ 5971604 w 9143429"/>
              <a:gd name="connsiteY5" fmla="*/ 762048 h 1419273"/>
              <a:gd name="connsiteX6" fmla="*/ 4780979 w 9143429"/>
              <a:gd name="connsiteY6" fmla="*/ 895398 h 1419273"/>
              <a:gd name="connsiteX7" fmla="*/ 3876104 w 9143429"/>
              <a:gd name="connsiteY7" fmla="*/ 1095423 h 1419273"/>
              <a:gd name="connsiteX8" fmla="*/ 3304604 w 9143429"/>
              <a:gd name="connsiteY8" fmla="*/ 1257348 h 1419273"/>
              <a:gd name="connsiteX9" fmla="*/ 2704529 w 9143429"/>
              <a:gd name="connsiteY9" fmla="*/ 1390698 h 1419273"/>
              <a:gd name="connsiteX10" fmla="*/ 2142554 w 9143429"/>
              <a:gd name="connsiteY10" fmla="*/ 1419273 h 1419273"/>
              <a:gd name="connsiteX11" fmla="*/ 1417723 w 9143429"/>
              <a:gd name="connsiteY11" fmla="*/ 1359598 h 1419273"/>
              <a:gd name="connsiteX12" fmla="*/ 721424 w 9143429"/>
              <a:gd name="connsiteY12" fmla="*/ 1145588 h 1419273"/>
              <a:gd name="connsiteX13" fmla="*/ 0 w 9143429"/>
              <a:gd name="connsiteY13" fmla="*/ 810260 h 1419273"/>
              <a:gd name="connsiteX0" fmla="*/ 201676 w 9141905"/>
              <a:gd name="connsiteY0" fmla="*/ 830580 h 1419273"/>
              <a:gd name="connsiteX1" fmla="*/ 0 w 9141905"/>
              <a:gd name="connsiteY1" fmla="*/ 0 h 1419273"/>
              <a:gd name="connsiteX2" fmla="*/ 9141905 w 9141905"/>
              <a:gd name="connsiteY2" fmla="*/ 48 h 1419273"/>
              <a:gd name="connsiteX3" fmla="*/ 9141905 w 9141905"/>
              <a:gd name="connsiteY3" fmla="*/ 981123 h 1419273"/>
              <a:gd name="connsiteX4" fmla="*/ 7389305 w 9141905"/>
              <a:gd name="connsiteY4" fmla="*/ 762048 h 1419273"/>
              <a:gd name="connsiteX5" fmla="*/ 5970080 w 9141905"/>
              <a:gd name="connsiteY5" fmla="*/ 762048 h 1419273"/>
              <a:gd name="connsiteX6" fmla="*/ 4779455 w 9141905"/>
              <a:gd name="connsiteY6" fmla="*/ 895398 h 1419273"/>
              <a:gd name="connsiteX7" fmla="*/ 3874580 w 9141905"/>
              <a:gd name="connsiteY7" fmla="*/ 1095423 h 1419273"/>
              <a:gd name="connsiteX8" fmla="*/ 3303080 w 9141905"/>
              <a:gd name="connsiteY8" fmla="*/ 1257348 h 1419273"/>
              <a:gd name="connsiteX9" fmla="*/ 2703005 w 9141905"/>
              <a:gd name="connsiteY9" fmla="*/ 1390698 h 1419273"/>
              <a:gd name="connsiteX10" fmla="*/ 2141030 w 9141905"/>
              <a:gd name="connsiteY10" fmla="*/ 1419273 h 1419273"/>
              <a:gd name="connsiteX11" fmla="*/ 1416199 w 9141905"/>
              <a:gd name="connsiteY11" fmla="*/ 1359598 h 1419273"/>
              <a:gd name="connsiteX12" fmla="*/ 719900 w 9141905"/>
              <a:gd name="connsiteY12" fmla="*/ 1145588 h 1419273"/>
              <a:gd name="connsiteX13" fmla="*/ 201676 w 9141905"/>
              <a:gd name="connsiteY13" fmla="*/ 830580 h 1419273"/>
              <a:gd name="connsiteX0" fmla="*/ 0 w 9143429"/>
              <a:gd name="connsiteY0" fmla="*/ 830580 h 1419273"/>
              <a:gd name="connsiteX1" fmla="*/ 1524 w 9143429"/>
              <a:gd name="connsiteY1" fmla="*/ 0 h 1419273"/>
              <a:gd name="connsiteX2" fmla="*/ 9143429 w 9143429"/>
              <a:gd name="connsiteY2" fmla="*/ 48 h 1419273"/>
              <a:gd name="connsiteX3" fmla="*/ 9143429 w 9143429"/>
              <a:gd name="connsiteY3" fmla="*/ 981123 h 1419273"/>
              <a:gd name="connsiteX4" fmla="*/ 7390829 w 9143429"/>
              <a:gd name="connsiteY4" fmla="*/ 762048 h 1419273"/>
              <a:gd name="connsiteX5" fmla="*/ 5971604 w 9143429"/>
              <a:gd name="connsiteY5" fmla="*/ 762048 h 1419273"/>
              <a:gd name="connsiteX6" fmla="*/ 4780979 w 9143429"/>
              <a:gd name="connsiteY6" fmla="*/ 895398 h 1419273"/>
              <a:gd name="connsiteX7" fmla="*/ 3876104 w 9143429"/>
              <a:gd name="connsiteY7" fmla="*/ 1095423 h 1419273"/>
              <a:gd name="connsiteX8" fmla="*/ 3304604 w 9143429"/>
              <a:gd name="connsiteY8" fmla="*/ 1257348 h 1419273"/>
              <a:gd name="connsiteX9" fmla="*/ 2704529 w 9143429"/>
              <a:gd name="connsiteY9" fmla="*/ 1390698 h 1419273"/>
              <a:gd name="connsiteX10" fmla="*/ 2142554 w 9143429"/>
              <a:gd name="connsiteY10" fmla="*/ 1419273 h 1419273"/>
              <a:gd name="connsiteX11" fmla="*/ 1417723 w 9143429"/>
              <a:gd name="connsiteY11" fmla="*/ 1359598 h 1419273"/>
              <a:gd name="connsiteX12" fmla="*/ 721424 w 9143429"/>
              <a:gd name="connsiteY12" fmla="*/ 1145588 h 1419273"/>
              <a:gd name="connsiteX13" fmla="*/ 0 w 9143429"/>
              <a:gd name="connsiteY13" fmla="*/ 830580 h 1419273"/>
              <a:gd name="connsiteX0" fmla="*/ 262636 w 9141905"/>
              <a:gd name="connsiteY0" fmla="*/ 820420 h 1419273"/>
              <a:gd name="connsiteX1" fmla="*/ 0 w 9141905"/>
              <a:gd name="connsiteY1" fmla="*/ 0 h 1419273"/>
              <a:gd name="connsiteX2" fmla="*/ 9141905 w 9141905"/>
              <a:gd name="connsiteY2" fmla="*/ 48 h 1419273"/>
              <a:gd name="connsiteX3" fmla="*/ 9141905 w 9141905"/>
              <a:gd name="connsiteY3" fmla="*/ 981123 h 1419273"/>
              <a:gd name="connsiteX4" fmla="*/ 7389305 w 9141905"/>
              <a:gd name="connsiteY4" fmla="*/ 762048 h 1419273"/>
              <a:gd name="connsiteX5" fmla="*/ 5970080 w 9141905"/>
              <a:gd name="connsiteY5" fmla="*/ 762048 h 1419273"/>
              <a:gd name="connsiteX6" fmla="*/ 4779455 w 9141905"/>
              <a:gd name="connsiteY6" fmla="*/ 895398 h 1419273"/>
              <a:gd name="connsiteX7" fmla="*/ 3874580 w 9141905"/>
              <a:gd name="connsiteY7" fmla="*/ 1095423 h 1419273"/>
              <a:gd name="connsiteX8" fmla="*/ 3303080 w 9141905"/>
              <a:gd name="connsiteY8" fmla="*/ 1257348 h 1419273"/>
              <a:gd name="connsiteX9" fmla="*/ 2703005 w 9141905"/>
              <a:gd name="connsiteY9" fmla="*/ 1390698 h 1419273"/>
              <a:gd name="connsiteX10" fmla="*/ 2141030 w 9141905"/>
              <a:gd name="connsiteY10" fmla="*/ 1419273 h 1419273"/>
              <a:gd name="connsiteX11" fmla="*/ 1416199 w 9141905"/>
              <a:gd name="connsiteY11" fmla="*/ 1359598 h 1419273"/>
              <a:gd name="connsiteX12" fmla="*/ 719900 w 9141905"/>
              <a:gd name="connsiteY12" fmla="*/ 1145588 h 1419273"/>
              <a:gd name="connsiteX13" fmla="*/ 262636 w 9141905"/>
              <a:gd name="connsiteY13" fmla="*/ 820420 h 1419273"/>
              <a:gd name="connsiteX0" fmla="*/ 0 w 9143429"/>
              <a:gd name="connsiteY0" fmla="*/ 820420 h 1419273"/>
              <a:gd name="connsiteX1" fmla="*/ 1524 w 9143429"/>
              <a:gd name="connsiteY1" fmla="*/ 0 h 1419273"/>
              <a:gd name="connsiteX2" fmla="*/ 9143429 w 9143429"/>
              <a:gd name="connsiteY2" fmla="*/ 48 h 1419273"/>
              <a:gd name="connsiteX3" fmla="*/ 9143429 w 9143429"/>
              <a:gd name="connsiteY3" fmla="*/ 981123 h 1419273"/>
              <a:gd name="connsiteX4" fmla="*/ 7390829 w 9143429"/>
              <a:gd name="connsiteY4" fmla="*/ 762048 h 1419273"/>
              <a:gd name="connsiteX5" fmla="*/ 5971604 w 9143429"/>
              <a:gd name="connsiteY5" fmla="*/ 762048 h 1419273"/>
              <a:gd name="connsiteX6" fmla="*/ 4780979 w 9143429"/>
              <a:gd name="connsiteY6" fmla="*/ 895398 h 1419273"/>
              <a:gd name="connsiteX7" fmla="*/ 3876104 w 9143429"/>
              <a:gd name="connsiteY7" fmla="*/ 1095423 h 1419273"/>
              <a:gd name="connsiteX8" fmla="*/ 3304604 w 9143429"/>
              <a:gd name="connsiteY8" fmla="*/ 1257348 h 1419273"/>
              <a:gd name="connsiteX9" fmla="*/ 2704529 w 9143429"/>
              <a:gd name="connsiteY9" fmla="*/ 1390698 h 1419273"/>
              <a:gd name="connsiteX10" fmla="*/ 2142554 w 9143429"/>
              <a:gd name="connsiteY10" fmla="*/ 1419273 h 1419273"/>
              <a:gd name="connsiteX11" fmla="*/ 1417723 w 9143429"/>
              <a:gd name="connsiteY11" fmla="*/ 1359598 h 1419273"/>
              <a:gd name="connsiteX12" fmla="*/ 721424 w 9143429"/>
              <a:gd name="connsiteY12" fmla="*/ 1145588 h 1419273"/>
              <a:gd name="connsiteX13" fmla="*/ 0 w 9143429"/>
              <a:gd name="connsiteY13" fmla="*/ 820420 h 1419273"/>
              <a:gd name="connsiteX0" fmla="*/ 0 w 9143429"/>
              <a:gd name="connsiteY0" fmla="*/ 820372 h 1419225"/>
              <a:gd name="connsiteX1" fmla="*/ 143764 w 9143429"/>
              <a:gd name="connsiteY1" fmla="*/ 142192 h 1419225"/>
              <a:gd name="connsiteX2" fmla="*/ 9143429 w 9143429"/>
              <a:gd name="connsiteY2" fmla="*/ 0 h 1419225"/>
              <a:gd name="connsiteX3" fmla="*/ 9143429 w 9143429"/>
              <a:gd name="connsiteY3" fmla="*/ 981075 h 1419225"/>
              <a:gd name="connsiteX4" fmla="*/ 7390829 w 9143429"/>
              <a:gd name="connsiteY4" fmla="*/ 762000 h 1419225"/>
              <a:gd name="connsiteX5" fmla="*/ 5971604 w 9143429"/>
              <a:gd name="connsiteY5" fmla="*/ 762000 h 1419225"/>
              <a:gd name="connsiteX6" fmla="*/ 4780979 w 9143429"/>
              <a:gd name="connsiteY6" fmla="*/ 895350 h 1419225"/>
              <a:gd name="connsiteX7" fmla="*/ 3876104 w 9143429"/>
              <a:gd name="connsiteY7" fmla="*/ 1095375 h 1419225"/>
              <a:gd name="connsiteX8" fmla="*/ 3304604 w 9143429"/>
              <a:gd name="connsiteY8" fmla="*/ 1257300 h 1419225"/>
              <a:gd name="connsiteX9" fmla="*/ 2704529 w 9143429"/>
              <a:gd name="connsiteY9" fmla="*/ 1390650 h 1419225"/>
              <a:gd name="connsiteX10" fmla="*/ 2142554 w 9143429"/>
              <a:gd name="connsiteY10" fmla="*/ 1419225 h 1419225"/>
              <a:gd name="connsiteX11" fmla="*/ 1417723 w 9143429"/>
              <a:gd name="connsiteY11" fmla="*/ 1359550 h 1419225"/>
              <a:gd name="connsiteX12" fmla="*/ 721424 w 9143429"/>
              <a:gd name="connsiteY12" fmla="*/ 1145540 h 1419225"/>
              <a:gd name="connsiteX13" fmla="*/ 0 w 9143429"/>
              <a:gd name="connsiteY13" fmla="*/ 820372 h 1419225"/>
              <a:gd name="connsiteX0" fmla="*/ 8636 w 9152065"/>
              <a:gd name="connsiteY0" fmla="*/ 820420 h 1419273"/>
              <a:gd name="connsiteX1" fmla="*/ 0 w 9152065"/>
              <a:gd name="connsiteY1" fmla="*/ 0 h 1419273"/>
              <a:gd name="connsiteX2" fmla="*/ 9152065 w 9152065"/>
              <a:gd name="connsiteY2" fmla="*/ 48 h 1419273"/>
              <a:gd name="connsiteX3" fmla="*/ 9152065 w 9152065"/>
              <a:gd name="connsiteY3" fmla="*/ 981123 h 1419273"/>
              <a:gd name="connsiteX4" fmla="*/ 7399465 w 9152065"/>
              <a:gd name="connsiteY4" fmla="*/ 762048 h 1419273"/>
              <a:gd name="connsiteX5" fmla="*/ 5980240 w 9152065"/>
              <a:gd name="connsiteY5" fmla="*/ 762048 h 1419273"/>
              <a:gd name="connsiteX6" fmla="*/ 4789615 w 9152065"/>
              <a:gd name="connsiteY6" fmla="*/ 895398 h 1419273"/>
              <a:gd name="connsiteX7" fmla="*/ 3884740 w 9152065"/>
              <a:gd name="connsiteY7" fmla="*/ 1095423 h 1419273"/>
              <a:gd name="connsiteX8" fmla="*/ 3313240 w 9152065"/>
              <a:gd name="connsiteY8" fmla="*/ 1257348 h 1419273"/>
              <a:gd name="connsiteX9" fmla="*/ 2713165 w 9152065"/>
              <a:gd name="connsiteY9" fmla="*/ 1390698 h 1419273"/>
              <a:gd name="connsiteX10" fmla="*/ 2151190 w 9152065"/>
              <a:gd name="connsiteY10" fmla="*/ 1419273 h 1419273"/>
              <a:gd name="connsiteX11" fmla="*/ 1426359 w 9152065"/>
              <a:gd name="connsiteY11" fmla="*/ 1359598 h 1419273"/>
              <a:gd name="connsiteX12" fmla="*/ 730060 w 9152065"/>
              <a:gd name="connsiteY12" fmla="*/ 1145588 h 1419273"/>
              <a:gd name="connsiteX13" fmla="*/ 8636 w 9152065"/>
              <a:gd name="connsiteY13" fmla="*/ 820420 h 1419273"/>
              <a:gd name="connsiteX0" fmla="*/ 2879 w 9146308"/>
              <a:gd name="connsiteY0" fmla="*/ 820372 h 1419225"/>
              <a:gd name="connsiteX1" fmla="*/ 208525 w 9146308"/>
              <a:gd name="connsiteY1" fmla="*/ 214242 h 1419225"/>
              <a:gd name="connsiteX2" fmla="*/ 9146308 w 9146308"/>
              <a:gd name="connsiteY2" fmla="*/ 0 h 1419225"/>
              <a:gd name="connsiteX3" fmla="*/ 9146308 w 9146308"/>
              <a:gd name="connsiteY3" fmla="*/ 981075 h 1419225"/>
              <a:gd name="connsiteX4" fmla="*/ 7393708 w 9146308"/>
              <a:gd name="connsiteY4" fmla="*/ 762000 h 1419225"/>
              <a:gd name="connsiteX5" fmla="*/ 5974483 w 9146308"/>
              <a:gd name="connsiteY5" fmla="*/ 762000 h 1419225"/>
              <a:gd name="connsiteX6" fmla="*/ 4783858 w 9146308"/>
              <a:gd name="connsiteY6" fmla="*/ 895350 h 1419225"/>
              <a:gd name="connsiteX7" fmla="*/ 3878983 w 9146308"/>
              <a:gd name="connsiteY7" fmla="*/ 1095375 h 1419225"/>
              <a:gd name="connsiteX8" fmla="*/ 3307483 w 9146308"/>
              <a:gd name="connsiteY8" fmla="*/ 1257300 h 1419225"/>
              <a:gd name="connsiteX9" fmla="*/ 2707408 w 9146308"/>
              <a:gd name="connsiteY9" fmla="*/ 1390650 h 1419225"/>
              <a:gd name="connsiteX10" fmla="*/ 2145433 w 9146308"/>
              <a:gd name="connsiteY10" fmla="*/ 1419225 h 1419225"/>
              <a:gd name="connsiteX11" fmla="*/ 1420602 w 9146308"/>
              <a:gd name="connsiteY11" fmla="*/ 1359550 h 1419225"/>
              <a:gd name="connsiteX12" fmla="*/ 724303 w 9146308"/>
              <a:gd name="connsiteY12" fmla="*/ 1145540 h 1419225"/>
              <a:gd name="connsiteX13" fmla="*/ 2879 w 9146308"/>
              <a:gd name="connsiteY13" fmla="*/ 820372 h 1419225"/>
              <a:gd name="connsiteX0" fmla="*/ 0 w 9143429"/>
              <a:gd name="connsiteY0" fmla="*/ 820372 h 1419225"/>
              <a:gd name="connsiteX1" fmla="*/ 205646 w 9143429"/>
              <a:gd name="connsiteY1" fmla="*/ 214242 h 1419225"/>
              <a:gd name="connsiteX2" fmla="*/ 9143429 w 9143429"/>
              <a:gd name="connsiteY2" fmla="*/ 0 h 1419225"/>
              <a:gd name="connsiteX3" fmla="*/ 9143429 w 9143429"/>
              <a:gd name="connsiteY3" fmla="*/ 981075 h 1419225"/>
              <a:gd name="connsiteX4" fmla="*/ 7390829 w 9143429"/>
              <a:gd name="connsiteY4" fmla="*/ 762000 h 1419225"/>
              <a:gd name="connsiteX5" fmla="*/ 5971604 w 9143429"/>
              <a:gd name="connsiteY5" fmla="*/ 762000 h 1419225"/>
              <a:gd name="connsiteX6" fmla="*/ 4780979 w 9143429"/>
              <a:gd name="connsiteY6" fmla="*/ 895350 h 1419225"/>
              <a:gd name="connsiteX7" fmla="*/ 3876104 w 9143429"/>
              <a:gd name="connsiteY7" fmla="*/ 1095375 h 1419225"/>
              <a:gd name="connsiteX8" fmla="*/ 3304604 w 9143429"/>
              <a:gd name="connsiteY8" fmla="*/ 1257300 h 1419225"/>
              <a:gd name="connsiteX9" fmla="*/ 2704529 w 9143429"/>
              <a:gd name="connsiteY9" fmla="*/ 1390650 h 1419225"/>
              <a:gd name="connsiteX10" fmla="*/ 2142554 w 9143429"/>
              <a:gd name="connsiteY10" fmla="*/ 1419225 h 1419225"/>
              <a:gd name="connsiteX11" fmla="*/ 1417723 w 9143429"/>
              <a:gd name="connsiteY11" fmla="*/ 1359550 h 1419225"/>
              <a:gd name="connsiteX12" fmla="*/ 721424 w 9143429"/>
              <a:gd name="connsiteY12" fmla="*/ 1145540 h 1419225"/>
              <a:gd name="connsiteX13" fmla="*/ 0 w 9143429"/>
              <a:gd name="connsiteY13" fmla="*/ 820372 h 1419225"/>
              <a:gd name="connsiteX0" fmla="*/ 8700 w 9152129"/>
              <a:gd name="connsiteY0" fmla="*/ 820468 h 1419321"/>
              <a:gd name="connsiteX1" fmla="*/ 0 w 9152129"/>
              <a:gd name="connsiteY1" fmla="*/ 0 h 1419321"/>
              <a:gd name="connsiteX2" fmla="*/ 9152129 w 9152129"/>
              <a:gd name="connsiteY2" fmla="*/ 96 h 1419321"/>
              <a:gd name="connsiteX3" fmla="*/ 9152129 w 9152129"/>
              <a:gd name="connsiteY3" fmla="*/ 981171 h 1419321"/>
              <a:gd name="connsiteX4" fmla="*/ 7399529 w 9152129"/>
              <a:gd name="connsiteY4" fmla="*/ 762096 h 1419321"/>
              <a:gd name="connsiteX5" fmla="*/ 5980304 w 9152129"/>
              <a:gd name="connsiteY5" fmla="*/ 762096 h 1419321"/>
              <a:gd name="connsiteX6" fmla="*/ 4789679 w 9152129"/>
              <a:gd name="connsiteY6" fmla="*/ 895446 h 1419321"/>
              <a:gd name="connsiteX7" fmla="*/ 3884804 w 9152129"/>
              <a:gd name="connsiteY7" fmla="*/ 1095471 h 1419321"/>
              <a:gd name="connsiteX8" fmla="*/ 3313304 w 9152129"/>
              <a:gd name="connsiteY8" fmla="*/ 1257396 h 1419321"/>
              <a:gd name="connsiteX9" fmla="*/ 2713229 w 9152129"/>
              <a:gd name="connsiteY9" fmla="*/ 1390746 h 1419321"/>
              <a:gd name="connsiteX10" fmla="*/ 2151254 w 9152129"/>
              <a:gd name="connsiteY10" fmla="*/ 1419321 h 1419321"/>
              <a:gd name="connsiteX11" fmla="*/ 1426423 w 9152129"/>
              <a:gd name="connsiteY11" fmla="*/ 1359646 h 1419321"/>
              <a:gd name="connsiteX12" fmla="*/ 730124 w 9152129"/>
              <a:gd name="connsiteY12" fmla="*/ 1145636 h 1419321"/>
              <a:gd name="connsiteX13" fmla="*/ 8700 w 9152129"/>
              <a:gd name="connsiteY13" fmla="*/ 820468 h 1419321"/>
              <a:gd name="connsiteX0" fmla="*/ 8700 w 9152129"/>
              <a:gd name="connsiteY0" fmla="*/ 1177634 h 1419321"/>
              <a:gd name="connsiteX1" fmla="*/ 0 w 9152129"/>
              <a:gd name="connsiteY1" fmla="*/ 0 h 1419321"/>
              <a:gd name="connsiteX2" fmla="*/ 9152129 w 9152129"/>
              <a:gd name="connsiteY2" fmla="*/ 96 h 1419321"/>
              <a:gd name="connsiteX3" fmla="*/ 9152129 w 9152129"/>
              <a:gd name="connsiteY3" fmla="*/ 981171 h 1419321"/>
              <a:gd name="connsiteX4" fmla="*/ 7399529 w 9152129"/>
              <a:gd name="connsiteY4" fmla="*/ 762096 h 1419321"/>
              <a:gd name="connsiteX5" fmla="*/ 5980304 w 9152129"/>
              <a:gd name="connsiteY5" fmla="*/ 762096 h 1419321"/>
              <a:gd name="connsiteX6" fmla="*/ 4789679 w 9152129"/>
              <a:gd name="connsiteY6" fmla="*/ 895446 h 1419321"/>
              <a:gd name="connsiteX7" fmla="*/ 3884804 w 9152129"/>
              <a:gd name="connsiteY7" fmla="*/ 1095471 h 1419321"/>
              <a:gd name="connsiteX8" fmla="*/ 3313304 w 9152129"/>
              <a:gd name="connsiteY8" fmla="*/ 1257396 h 1419321"/>
              <a:gd name="connsiteX9" fmla="*/ 2713229 w 9152129"/>
              <a:gd name="connsiteY9" fmla="*/ 1390746 h 1419321"/>
              <a:gd name="connsiteX10" fmla="*/ 2151254 w 9152129"/>
              <a:gd name="connsiteY10" fmla="*/ 1419321 h 1419321"/>
              <a:gd name="connsiteX11" fmla="*/ 1426423 w 9152129"/>
              <a:gd name="connsiteY11" fmla="*/ 1359646 h 1419321"/>
              <a:gd name="connsiteX12" fmla="*/ 730124 w 9152129"/>
              <a:gd name="connsiteY12" fmla="*/ 1145636 h 1419321"/>
              <a:gd name="connsiteX13" fmla="*/ 8700 w 9152129"/>
              <a:gd name="connsiteY13" fmla="*/ 1177634 h 1419321"/>
              <a:gd name="connsiteX0" fmla="*/ 8700 w 9152129"/>
              <a:gd name="connsiteY0" fmla="*/ 891858 h 1419321"/>
              <a:gd name="connsiteX1" fmla="*/ 0 w 9152129"/>
              <a:gd name="connsiteY1" fmla="*/ 0 h 1419321"/>
              <a:gd name="connsiteX2" fmla="*/ 9152129 w 9152129"/>
              <a:gd name="connsiteY2" fmla="*/ 96 h 1419321"/>
              <a:gd name="connsiteX3" fmla="*/ 9152129 w 9152129"/>
              <a:gd name="connsiteY3" fmla="*/ 981171 h 1419321"/>
              <a:gd name="connsiteX4" fmla="*/ 7399529 w 9152129"/>
              <a:gd name="connsiteY4" fmla="*/ 762096 h 1419321"/>
              <a:gd name="connsiteX5" fmla="*/ 5980304 w 9152129"/>
              <a:gd name="connsiteY5" fmla="*/ 762096 h 1419321"/>
              <a:gd name="connsiteX6" fmla="*/ 4789679 w 9152129"/>
              <a:gd name="connsiteY6" fmla="*/ 895446 h 1419321"/>
              <a:gd name="connsiteX7" fmla="*/ 3884804 w 9152129"/>
              <a:gd name="connsiteY7" fmla="*/ 1095471 h 1419321"/>
              <a:gd name="connsiteX8" fmla="*/ 3313304 w 9152129"/>
              <a:gd name="connsiteY8" fmla="*/ 1257396 h 1419321"/>
              <a:gd name="connsiteX9" fmla="*/ 2713229 w 9152129"/>
              <a:gd name="connsiteY9" fmla="*/ 1390746 h 1419321"/>
              <a:gd name="connsiteX10" fmla="*/ 2151254 w 9152129"/>
              <a:gd name="connsiteY10" fmla="*/ 1419321 h 1419321"/>
              <a:gd name="connsiteX11" fmla="*/ 1426423 w 9152129"/>
              <a:gd name="connsiteY11" fmla="*/ 1359646 h 1419321"/>
              <a:gd name="connsiteX12" fmla="*/ 730124 w 9152129"/>
              <a:gd name="connsiteY12" fmla="*/ 1145636 h 1419321"/>
              <a:gd name="connsiteX13" fmla="*/ 8700 w 9152129"/>
              <a:gd name="connsiteY13" fmla="*/ 891858 h 1419321"/>
              <a:gd name="connsiteX0" fmla="*/ 0 w 9143429"/>
              <a:gd name="connsiteY0" fmla="*/ 891858 h 1419321"/>
              <a:gd name="connsiteX1" fmla="*/ 134144 w 9143429"/>
              <a:gd name="connsiteY1" fmla="*/ 0 h 1419321"/>
              <a:gd name="connsiteX2" fmla="*/ 9143429 w 9143429"/>
              <a:gd name="connsiteY2" fmla="*/ 96 h 1419321"/>
              <a:gd name="connsiteX3" fmla="*/ 9143429 w 9143429"/>
              <a:gd name="connsiteY3" fmla="*/ 981171 h 1419321"/>
              <a:gd name="connsiteX4" fmla="*/ 7390829 w 9143429"/>
              <a:gd name="connsiteY4" fmla="*/ 762096 h 1419321"/>
              <a:gd name="connsiteX5" fmla="*/ 5971604 w 9143429"/>
              <a:gd name="connsiteY5" fmla="*/ 762096 h 1419321"/>
              <a:gd name="connsiteX6" fmla="*/ 4780979 w 9143429"/>
              <a:gd name="connsiteY6" fmla="*/ 895446 h 1419321"/>
              <a:gd name="connsiteX7" fmla="*/ 3876104 w 9143429"/>
              <a:gd name="connsiteY7" fmla="*/ 1095471 h 1419321"/>
              <a:gd name="connsiteX8" fmla="*/ 3304604 w 9143429"/>
              <a:gd name="connsiteY8" fmla="*/ 1257396 h 1419321"/>
              <a:gd name="connsiteX9" fmla="*/ 2704529 w 9143429"/>
              <a:gd name="connsiteY9" fmla="*/ 1390746 h 1419321"/>
              <a:gd name="connsiteX10" fmla="*/ 2142554 w 9143429"/>
              <a:gd name="connsiteY10" fmla="*/ 1419321 h 1419321"/>
              <a:gd name="connsiteX11" fmla="*/ 1417723 w 9143429"/>
              <a:gd name="connsiteY11" fmla="*/ 1359646 h 1419321"/>
              <a:gd name="connsiteX12" fmla="*/ 721424 w 9143429"/>
              <a:gd name="connsiteY12" fmla="*/ 1145636 h 1419321"/>
              <a:gd name="connsiteX13" fmla="*/ 0 w 9143429"/>
              <a:gd name="connsiteY13" fmla="*/ 891858 h 1419321"/>
              <a:gd name="connsiteX0" fmla="*/ 1556 w 9144985"/>
              <a:gd name="connsiteY0" fmla="*/ 891858 h 1419321"/>
              <a:gd name="connsiteX1" fmla="*/ 0 w 9144985"/>
              <a:gd name="connsiteY1" fmla="*/ 0 h 1419321"/>
              <a:gd name="connsiteX2" fmla="*/ 9144985 w 9144985"/>
              <a:gd name="connsiteY2" fmla="*/ 96 h 1419321"/>
              <a:gd name="connsiteX3" fmla="*/ 9144985 w 9144985"/>
              <a:gd name="connsiteY3" fmla="*/ 981171 h 1419321"/>
              <a:gd name="connsiteX4" fmla="*/ 7392385 w 9144985"/>
              <a:gd name="connsiteY4" fmla="*/ 762096 h 1419321"/>
              <a:gd name="connsiteX5" fmla="*/ 5973160 w 9144985"/>
              <a:gd name="connsiteY5" fmla="*/ 762096 h 1419321"/>
              <a:gd name="connsiteX6" fmla="*/ 4782535 w 9144985"/>
              <a:gd name="connsiteY6" fmla="*/ 895446 h 1419321"/>
              <a:gd name="connsiteX7" fmla="*/ 3877660 w 9144985"/>
              <a:gd name="connsiteY7" fmla="*/ 1095471 h 1419321"/>
              <a:gd name="connsiteX8" fmla="*/ 3306160 w 9144985"/>
              <a:gd name="connsiteY8" fmla="*/ 1257396 h 1419321"/>
              <a:gd name="connsiteX9" fmla="*/ 2706085 w 9144985"/>
              <a:gd name="connsiteY9" fmla="*/ 1390746 h 1419321"/>
              <a:gd name="connsiteX10" fmla="*/ 2144110 w 9144985"/>
              <a:gd name="connsiteY10" fmla="*/ 1419321 h 1419321"/>
              <a:gd name="connsiteX11" fmla="*/ 1419279 w 9144985"/>
              <a:gd name="connsiteY11" fmla="*/ 1359646 h 1419321"/>
              <a:gd name="connsiteX12" fmla="*/ 722980 w 9144985"/>
              <a:gd name="connsiteY12" fmla="*/ 1145636 h 1419321"/>
              <a:gd name="connsiteX13" fmla="*/ 1556 w 9144985"/>
              <a:gd name="connsiteY13" fmla="*/ 891858 h 1419321"/>
              <a:gd name="connsiteX0" fmla="*/ 1556 w 9144985"/>
              <a:gd name="connsiteY0" fmla="*/ 891858 h 1419321"/>
              <a:gd name="connsiteX1" fmla="*/ 0 w 9144985"/>
              <a:gd name="connsiteY1" fmla="*/ 0 h 1419321"/>
              <a:gd name="connsiteX2" fmla="*/ 9144985 w 9144985"/>
              <a:gd name="connsiteY2" fmla="*/ 96 h 1419321"/>
              <a:gd name="connsiteX3" fmla="*/ 9144985 w 9144985"/>
              <a:gd name="connsiteY3" fmla="*/ 981171 h 1419321"/>
              <a:gd name="connsiteX4" fmla="*/ 7392385 w 9144985"/>
              <a:gd name="connsiteY4" fmla="*/ 762096 h 1419321"/>
              <a:gd name="connsiteX5" fmla="*/ 5973160 w 9144985"/>
              <a:gd name="connsiteY5" fmla="*/ 762096 h 1419321"/>
              <a:gd name="connsiteX6" fmla="*/ 4782535 w 9144985"/>
              <a:gd name="connsiteY6" fmla="*/ 895446 h 1419321"/>
              <a:gd name="connsiteX7" fmla="*/ 3877660 w 9144985"/>
              <a:gd name="connsiteY7" fmla="*/ 1095471 h 1419321"/>
              <a:gd name="connsiteX8" fmla="*/ 3306160 w 9144985"/>
              <a:gd name="connsiteY8" fmla="*/ 1257396 h 1419321"/>
              <a:gd name="connsiteX9" fmla="*/ 2706085 w 9144985"/>
              <a:gd name="connsiteY9" fmla="*/ 1390746 h 1419321"/>
              <a:gd name="connsiteX10" fmla="*/ 2144110 w 9144985"/>
              <a:gd name="connsiteY10" fmla="*/ 1419321 h 1419321"/>
              <a:gd name="connsiteX11" fmla="*/ 1419279 w 9144985"/>
              <a:gd name="connsiteY11" fmla="*/ 1359646 h 1419321"/>
              <a:gd name="connsiteX12" fmla="*/ 722980 w 9144985"/>
              <a:gd name="connsiteY12" fmla="*/ 1145636 h 1419321"/>
              <a:gd name="connsiteX13" fmla="*/ 1556 w 9144985"/>
              <a:gd name="connsiteY13" fmla="*/ 891858 h 1419321"/>
              <a:gd name="connsiteX0" fmla="*/ 519 w 9148711"/>
              <a:gd name="connsiteY0" fmla="*/ 910908 h 1419321"/>
              <a:gd name="connsiteX1" fmla="*/ 3726 w 9148711"/>
              <a:gd name="connsiteY1" fmla="*/ 0 h 1419321"/>
              <a:gd name="connsiteX2" fmla="*/ 9148711 w 9148711"/>
              <a:gd name="connsiteY2" fmla="*/ 96 h 1419321"/>
              <a:gd name="connsiteX3" fmla="*/ 9148711 w 9148711"/>
              <a:gd name="connsiteY3" fmla="*/ 981171 h 1419321"/>
              <a:gd name="connsiteX4" fmla="*/ 7396111 w 9148711"/>
              <a:gd name="connsiteY4" fmla="*/ 762096 h 1419321"/>
              <a:gd name="connsiteX5" fmla="*/ 5976886 w 9148711"/>
              <a:gd name="connsiteY5" fmla="*/ 762096 h 1419321"/>
              <a:gd name="connsiteX6" fmla="*/ 4786261 w 9148711"/>
              <a:gd name="connsiteY6" fmla="*/ 895446 h 1419321"/>
              <a:gd name="connsiteX7" fmla="*/ 3881386 w 9148711"/>
              <a:gd name="connsiteY7" fmla="*/ 1095471 h 1419321"/>
              <a:gd name="connsiteX8" fmla="*/ 3309886 w 9148711"/>
              <a:gd name="connsiteY8" fmla="*/ 1257396 h 1419321"/>
              <a:gd name="connsiteX9" fmla="*/ 2709811 w 9148711"/>
              <a:gd name="connsiteY9" fmla="*/ 1390746 h 1419321"/>
              <a:gd name="connsiteX10" fmla="*/ 2147836 w 9148711"/>
              <a:gd name="connsiteY10" fmla="*/ 1419321 h 1419321"/>
              <a:gd name="connsiteX11" fmla="*/ 1423005 w 9148711"/>
              <a:gd name="connsiteY11" fmla="*/ 1359646 h 1419321"/>
              <a:gd name="connsiteX12" fmla="*/ 726706 w 9148711"/>
              <a:gd name="connsiteY12" fmla="*/ 1145636 h 1419321"/>
              <a:gd name="connsiteX13" fmla="*/ 519 w 9148711"/>
              <a:gd name="connsiteY13" fmla="*/ 910908 h 141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8711" h="1419321">
                <a:moveTo>
                  <a:pt x="519" y="910908"/>
                </a:moveTo>
                <a:cubicBezTo>
                  <a:pt x="0" y="613622"/>
                  <a:pt x="4245" y="297286"/>
                  <a:pt x="3726" y="0"/>
                </a:cubicBezTo>
                <a:lnTo>
                  <a:pt x="9148711" y="96"/>
                </a:lnTo>
                <a:lnTo>
                  <a:pt x="9148711" y="981171"/>
                </a:lnTo>
                <a:lnTo>
                  <a:pt x="7396111" y="762096"/>
                </a:lnTo>
                <a:lnTo>
                  <a:pt x="5976886" y="762096"/>
                </a:lnTo>
                <a:lnTo>
                  <a:pt x="4786261" y="895446"/>
                </a:lnTo>
                <a:lnTo>
                  <a:pt x="3881386" y="1095471"/>
                </a:lnTo>
                <a:lnTo>
                  <a:pt x="3309886" y="1257396"/>
                </a:lnTo>
                <a:lnTo>
                  <a:pt x="2709811" y="1390746"/>
                </a:lnTo>
                <a:lnTo>
                  <a:pt x="2147836" y="1419321"/>
                </a:lnTo>
                <a:lnTo>
                  <a:pt x="1423005" y="1359646"/>
                </a:lnTo>
                <a:lnTo>
                  <a:pt x="726706" y="1145636"/>
                </a:lnTo>
                <a:lnTo>
                  <a:pt x="519" y="910908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8196" name="Freeform 11"/>
          <p:cNvSpPr>
            <a:spLocks noChangeArrowheads="1"/>
          </p:cNvSpPr>
          <p:nvPr/>
        </p:nvSpPr>
        <p:spPr bwMode="auto">
          <a:xfrm rot="300000">
            <a:off x="-31750" y="828675"/>
            <a:ext cx="9205913" cy="814388"/>
          </a:xfrm>
          <a:custGeom>
            <a:avLst/>
            <a:gdLst>
              <a:gd name="T0" fmla="*/ 9883882 w 9066404"/>
              <a:gd name="T1" fmla="*/ 216304 h 828861"/>
              <a:gd name="T2" fmla="*/ 7896816 w 9066404"/>
              <a:gd name="T3" fmla="*/ 189995 h 828861"/>
              <a:gd name="T4" fmla="*/ 5613489 w 9066404"/>
              <a:gd name="T5" fmla="*/ 339103 h 828861"/>
              <a:gd name="T6" fmla="*/ 4022773 w 9066404"/>
              <a:gd name="T7" fmla="*/ 529089 h 828861"/>
              <a:gd name="T8" fmla="*/ 2943706 w 9066404"/>
              <a:gd name="T9" fmla="*/ 604313 h 828861"/>
              <a:gd name="T10" fmla="*/ 944688 w 9066404"/>
              <a:gd name="T11" fmla="*/ 502996 h 828861"/>
              <a:gd name="T12" fmla="*/ 15694 w 9066404"/>
              <a:gd name="T13" fmla="*/ 321253 h 828861"/>
              <a:gd name="T14" fmla="*/ 0 w 9066404"/>
              <a:gd name="T15" fmla="*/ 226441 h 828861"/>
              <a:gd name="T16" fmla="*/ 1972145 w 9066404"/>
              <a:gd name="T17" fmla="*/ 556660 h 828861"/>
              <a:gd name="T18" fmla="*/ 3138614 w 9066404"/>
              <a:gd name="T19" fmla="*/ 567030 h 828861"/>
              <a:gd name="T20" fmla="*/ 3924966 w 9066404"/>
              <a:gd name="T21" fmla="*/ 495881 h 828861"/>
              <a:gd name="T22" fmla="*/ 5373409 w 9066404"/>
              <a:gd name="T23" fmla="*/ 286957 h 828861"/>
              <a:gd name="T24" fmla="*/ 8047944 w 9066404"/>
              <a:gd name="T25" fmla="*/ 46051 h 828861"/>
              <a:gd name="T26" fmla="*/ 10306499 w 9066404"/>
              <a:gd name="T27" fmla="*/ 58820 h 828861"/>
              <a:gd name="T28" fmla="*/ 11897779 w 9066404"/>
              <a:gd name="T29" fmla="*/ 166806 h 828861"/>
              <a:gd name="T30" fmla="*/ 11934565 w 9066404"/>
              <a:gd name="T31" fmla="*/ 416198 h 828861"/>
              <a:gd name="T32" fmla="*/ 9883882 w 9066404"/>
              <a:gd name="T33" fmla="*/ 216304 h 8288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66404"/>
              <a:gd name="T52" fmla="*/ 0 h 828861"/>
              <a:gd name="T53" fmla="*/ 9066404 w 9066404"/>
              <a:gd name="T54" fmla="*/ 828861 h 8288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66404" h="828861">
                <a:moveTo>
                  <a:pt x="7508550" y="296680"/>
                </a:moveTo>
                <a:cubicBezTo>
                  <a:pt x="7127865" y="255645"/>
                  <a:pt x="6923877" y="235464"/>
                  <a:pt x="5999020" y="260595"/>
                </a:cubicBezTo>
                <a:cubicBezTo>
                  <a:pt x="5472594" y="280417"/>
                  <a:pt x="5202455" y="308045"/>
                  <a:pt x="4264435" y="465102"/>
                </a:cubicBezTo>
                <a:lnTo>
                  <a:pt x="3056005" y="725687"/>
                </a:lnTo>
                <a:cubicBezTo>
                  <a:pt x="2700076" y="797023"/>
                  <a:pt x="2524903" y="823501"/>
                  <a:pt x="2236263" y="828861"/>
                </a:cubicBezTo>
                <a:cubicBezTo>
                  <a:pt x="1733162" y="821805"/>
                  <a:pt x="1317876" y="799303"/>
                  <a:pt x="717656" y="689897"/>
                </a:cubicBezTo>
                <a:cubicBezTo>
                  <a:pt x="329469" y="598179"/>
                  <a:pt x="150971" y="504440"/>
                  <a:pt x="11924" y="440622"/>
                </a:cubicBezTo>
                <a:lnTo>
                  <a:pt x="0" y="310582"/>
                </a:lnTo>
                <a:cubicBezTo>
                  <a:pt x="821198" y="692084"/>
                  <a:pt x="1264518" y="728296"/>
                  <a:pt x="1498191" y="763504"/>
                </a:cubicBezTo>
                <a:cubicBezTo>
                  <a:pt x="1728976" y="785918"/>
                  <a:pt x="1830849" y="786923"/>
                  <a:pt x="2384329" y="777722"/>
                </a:cubicBezTo>
                <a:cubicBezTo>
                  <a:pt x="2572212" y="763232"/>
                  <a:pt x="2699126" y="739957"/>
                  <a:pt x="2981701" y="680139"/>
                </a:cubicBezTo>
                <a:lnTo>
                  <a:pt x="4082051" y="393582"/>
                </a:lnTo>
                <a:cubicBezTo>
                  <a:pt x="4516399" y="289252"/>
                  <a:pt x="5098224" y="122334"/>
                  <a:pt x="6113828" y="63162"/>
                </a:cubicBezTo>
                <a:cubicBezTo>
                  <a:pt x="6549530" y="43723"/>
                  <a:pt x="6802810" y="0"/>
                  <a:pt x="7829601" y="80678"/>
                </a:cubicBezTo>
                <a:cubicBezTo>
                  <a:pt x="7966777" y="91788"/>
                  <a:pt x="8497486" y="136246"/>
                  <a:pt x="9038457" y="228785"/>
                </a:cubicBezTo>
                <a:lnTo>
                  <a:pt x="9066404" y="570847"/>
                </a:lnTo>
                <a:cubicBezTo>
                  <a:pt x="9049580" y="562274"/>
                  <a:pt x="8531104" y="396197"/>
                  <a:pt x="7508550" y="296680"/>
                </a:cubicBezTo>
                <a:close/>
              </a:path>
            </a:pathLst>
          </a:custGeom>
          <a:solidFill>
            <a:srgbClr val="C42E4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-4763" y="647700"/>
            <a:ext cx="9148763" cy="808038"/>
          </a:xfrm>
          <a:custGeom>
            <a:avLst/>
            <a:gdLst>
              <a:gd name="connsiteX0" fmla="*/ 212725 w 9474200"/>
              <a:gd name="connsiteY0" fmla="*/ 85725 h 842963"/>
              <a:gd name="connsiteX1" fmla="*/ 1470025 w 9474200"/>
              <a:gd name="connsiteY1" fmla="*/ 638175 h 842963"/>
              <a:gd name="connsiteX2" fmla="*/ 2613025 w 9474200"/>
              <a:gd name="connsiteY2" fmla="*/ 800100 h 842963"/>
              <a:gd name="connsiteX3" fmla="*/ 4308475 w 9474200"/>
              <a:gd name="connsiteY3" fmla="*/ 381000 h 842963"/>
              <a:gd name="connsiteX4" fmla="*/ 5784850 w 9474200"/>
              <a:gd name="connsiteY4" fmla="*/ 76200 h 842963"/>
              <a:gd name="connsiteX5" fmla="*/ 7204075 w 9474200"/>
              <a:gd name="connsiteY5" fmla="*/ 9525 h 842963"/>
              <a:gd name="connsiteX6" fmla="*/ 8718550 w 9474200"/>
              <a:gd name="connsiteY6" fmla="*/ 133350 h 842963"/>
              <a:gd name="connsiteX7" fmla="*/ 9366250 w 9474200"/>
              <a:gd name="connsiteY7" fmla="*/ 238125 h 842963"/>
              <a:gd name="connsiteX8" fmla="*/ 9366250 w 9474200"/>
              <a:gd name="connsiteY8" fmla="*/ 247650 h 842963"/>
              <a:gd name="connsiteX9" fmla="*/ 9385300 w 9474200"/>
              <a:gd name="connsiteY9" fmla="*/ 533400 h 842963"/>
              <a:gd name="connsiteX10" fmla="*/ 9385300 w 9474200"/>
              <a:gd name="connsiteY10" fmla="*/ 533400 h 842963"/>
              <a:gd name="connsiteX11" fmla="*/ 8566150 w 9474200"/>
              <a:gd name="connsiteY11" fmla="*/ 390525 h 842963"/>
              <a:gd name="connsiteX12" fmla="*/ 7613650 w 9474200"/>
              <a:gd name="connsiteY12" fmla="*/ 276225 h 842963"/>
              <a:gd name="connsiteX13" fmla="*/ 6308725 w 9474200"/>
              <a:gd name="connsiteY13" fmla="*/ 219075 h 842963"/>
              <a:gd name="connsiteX14" fmla="*/ 5118100 w 9474200"/>
              <a:gd name="connsiteY14" fmla="*/ 333375 h 842963"/>
              <a:gd name="connsiteX15" fmla="*/ 3984625 w 9474200"/>
              <a:gd name="connsiteY15" fmla="*/ 561975 h 842963"/>
              <a:gd name="connsiteX16" fmla="*/ 3032125 w 9474200"/>
              <a:gd name="connsiteY16" fmla="*/ 790575 h 842963"/>
              <a:gd name="connsiteX17" fmla="*/ 2403475 w 9474200"/>
              <a:gd name="connsiteY17" fmla="*/ 828675 h 842963"/>
              <a:gd name="connsiteX18" fmla="*/ 1860550 w 9474200"/>
              <a:gd name="connsiteY18" fmla="*/ 781050 h 842963"/>
              <a:gd name="connsiteX19" fmla="*/ 1346200 w 9474200"/>
              <a:gd name="connsiteY19" fmla="*/ 666750 h 842963"/>
              <a:gd name="connsiteX20" fmla="*/ 603250 w 9474200"/>
              <a:gd name="connsiteY20" fmla="*/ 428625 h 842963"/>
              <a:gd name="connsiteX21" fmla="*/ 193675 w 9474200"/>
              <a:gd name="connsiteY21" fmla="*/ 247650 h 842963"/>
              <a:gd name="connsiteX22" fmla="*/ 212725 w 9474200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84137 w 9345612"/>
              <a:gd name="connsiteY0" fmla="*/ 85725 h 842963"/>
              <a:gd name="connsiteX1" fmla="*/ 1341437 w 9345612"/>
              <a:gd name="connsiteY1" fmla="*/ 638175 h 842963"/>
              <a:gd name="connsiteX2" fmla="*/ 2484437 w 9345612"/>
              <a:gd name="connsiteY2" fmla="*/ 800100 h 842963"/>
              <a:gd name="connsiteX3" fmla="*/ 4179887 w 9345612"/>
              <a:gd name="connsiteY3" fmla="*/ 381000 h 842963"/>
              <a:gd name="connsiteX4" fmla="*/ 5656262 w 9345612"/>
              <a:gd name="connsiteY4" fmla="*/ 76200 h 842963"/>
              <a:gd name="connsiteX5" fmla="*/ 7075487 w 9345612"/>
              <a:gd name="connsiteY5" fmla="*/ 9525 h 842963"/>
              <a:gd name="connsiteX6" fmla="*/ 8589962 w 9345612"/>
              <a:gd name="connsiteY6" fmla="*/ 133350 h 842963"/>
              <a:gd name="connsiteX7" fmla="*/ 9237662 w 9345612"/>
              <a:gd name="connsiteY7" fmla="*/ 238125 h 842963"/>
              <a:gd name="connsiteX8" fmla="*/ 9237662 w 9345612"/>
              <a:gd name="connsiteY8" fmla="*/ 247650 h 842963"/>
              <a:gd name="connsiteX9" fmla="*/ 9256712 w 9345612"/>
              <a:gd name="connsiteY9" fmla="*/ 533400 h 842963"/>
              <a:gd name="connsiteX10" fmla="*/ 9256712 w 9345612"/>
              <a:gd name="connsiteY10" fmla="*/ 533400 h 842963"/>
              <a:gd name="connsiteX11" fmla="*/ 8437562 w 9345612"/>
              <a:gd name="connsiteY11" fmla="*/ 390525 h 842963"/>
              <a:gd name="connsiteX12" fmla="*/ 7485062 w 9345612"/>
              <a:gd name="connsiteY12" fmla="*/ 276225 h 842963"/>
              <a:gd name="connsiteX13" fmla="*/ 6180137 w 9345612"/>
              <a:gd name="connsiteY13" fmla="*/ 219075 h 842963"/>
              <a:gd name="connsiteX14" fmla="*/ 4989512 w 9345612"/>
              <a:gd name="connsiteY14" fmla="*/ 333375 h 842963"/>
              <a:gd name="connsiteX15" fmla="*/ 3856037 w 9345612"/>
              <a:gd name="connsiteY15" fmla="*/ 561975 h 842963"/>
              <a:gd name="connsiteX16" fmla="*/ 2903537 w 9345612"/>
              <a:gd name="connsiteY16" fmla="*/ 790575 h 842963"/>
              <a:gd name="connsiteX17" fmla="*/ 2274887 w 9345612"/>
              <a:gd name="connsiteY17" fmla="*/ 828675 h 842963"/>
              <a:gd name="connsiteX18" fmla="*/ 1731962 w 9345612"/>
              <a:gd name="connsiteY18" fmla="*/ 781050 h 842963"/>
              <a:gd name="connsiteX19" fmla="*/ 1217612 w 9345612"/>
              <a:gd name="connsiteY19" fmla="*/ 666750 h 842963"/>
              <a:gd name="connsiteX20" fmla="*/ 474662 w 9345612"/>
              <a:gd name="connsiteY20" fmla="*/ 428625 h 842963"/>
              <a:gd name="connsiteX21" fmla="*/ 65087 w 9345612"/>
              <a:gd name="connsiteY21" fmla="*/ 247650 h 842963"/>
              <a:gd name="connsiteX22" fmla="*/ 84137 w 9345612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55498 w 9316973"/>
              <a:gd name="connsiteY0" fmla="*/ 85725 h 842963"/>
              <a:gd name="connsiteX1" fmla="*/ 1312798 w 9316973"/>
              <a:gd name="connsiteY1" fmla="*/ 638175 h 842963"/>
              <a:gd name="connsiteX2" fmla="*/ 2455798 w 9316973"/>
              <a:gd name="connsiteY2" fmla="*/ 800100 h 842963"/>
              <a:gd name="connsiteX3" fmla="*/ 4151248 w 9316973"/>
              <a:gd name="connsiteY3" fmla="*/ 381000 h 842963"/>
              <a:gd name="connsiteX4" fmla="*/ 5627623 w 9316973"/>
              <a:gd name="connsiteY4" fmla="*/ 76200 h 842963"/>
              <a:gd name="connsiteX5" fmla="*/ 7046848 w 9316973"/>
              <a:gd name="connsiteY5" fmla="*/ 9525 h 842963"/>
              <a:gd name="connsiteX6" fmla="*/ 8561323 w 9316973"/>
              <a:gd name="connsiteY6" fmla="*/ 133350 h 842963"/>
              <a:gd name="connsiteX7" fmla="*/ 9209023 w 9316973"/>
              <a:gd name="connsiteY7" fmla="*/ 238125 h 842963"/>
              <a:gd name="connsiteX8" fmla="*/ 9209023 w 9316973"/>
              <a:gd name="connsiteY8" fmla="*/ 247650 h 842963"/>
              <a:gd name="connsiteX9" fmla="*/ 9228073 w 9316973"/>
              <a:gd name="connsiteY9" fmla="*/ 533400 h 842963"/>
              <a:gd name="connsiteX10" fmla="*/ 9228073 w 9316973"/>
              <a:gd name="connsiteY10" fmla="*/ 533400 h 842963"/>
              <a:gd name="connsiteX11" fmla="*/ 8408923 w 9316973"/>
              <a:gd name="connsiteY11" fmla="*/ 390525 h 842963"/>
              <a:gd name="connsiteX12" fmla="*/ 7456423 w 9316973"/>
              <a:gd name="connsiteY12" fmla="*/ 276225 h 842963"/>
              <a:gd name="connsiteX13" fmla="*/ 6151498 w 9316973"/>
              <a:gd name="connsiteY13" fmla="*/ 219075 h 842963"/>
              <a:gd name="connsiteX14" fmla="*/ 4960873 w 9316973"/>
              <a:gd name="connsiteY14" fmla="*/ 333375 h 842963"/>
              <a:gd name="connsiteX15" fmla="*/ 3827398 w 9316973"/>
              <a:gd name="connsiteY15" fmla="*/ 561975 h 842963"/>
              <a:gd name="connsiteX16" fmla="*/ 2874898 w 9316973"/>
              <a:gd name="connsiteY16" fmla="*/ 790575 h 842963"/>
              <a:gd name="connsiteX17" fmla="*/ 2246248 w 9316973"/>
              <a:gd name="connsiteY17" fmla="*/ 828675 h 842963"/>
              <a:gd name="connsiteX18" fmla="*/ 1703323 w 9316973"/>
              <a:gd name="connsiteY18" fmla="*/ 781050 h 842963"/>
              <a:gd name="connsiteX19" fmla="*/ 1188973 w 9316973"/>
              <a:gd name="connsiteY19" fmla="*/ 666750 h 842963"/>
              <a:gd name="connsiteX20" fmla="*/ 446023 w 9316973"/>
              <a:gd name="connsiteY20" fmla="*/ 428625 h 842963"/>
              <a:gd name="connsiteX21" fmla="*/ 36448 w 9316973"/>
              <a:gd name="connsiteY21" fmla="*/ 247650 h 842963"/>
              <a:gd name="connsiteX22" fmla="*/ 55498 w 9316973"/>
              <a:gd name="connsiteY22" fmla="*/ 85725 h 842963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265058 h 1022296"/>
              <a:gd name="connsiteX1" fmla="*/ 1276350 w 9280525"/>
              <a:gd name="connsiteY1" fmla="*/ 817508 h 1022296"/>
              <a:gd name="connsiteX2" fmla="*/ 2419350 w 9280525"/>
              <a:gd name="connsiteY2" fmla="*/ 979433 h 1022296"/>
              <a:gd name="connsiteX3" fmla="*/ 4114800 w 9280525"/>
              <a:gd name="connsiteY3" fmla="*/ 560333 h 1022296"/>
              <a:gd name="connsiteX4" fmla="*/ 5591175 w 9280525"/>
              <a:gd name="connsiteY4" fmla="*/ 255533 h 1022296"/>
              <a:gd name="connsiteX5" fmla="*/ 7010400 w 9280525"/>
              <a:gd name="connsiteY5" fmla="*/ 188858 h 1022296"/>
              <a:gd name="connsiteX6" fmla="*/ 8524875 w 9280525"/>
              <a:gd name="connsiteY6" fmla="*/ 312683 h 1022296"/>
              <a:gd name="connsiteX7" fmla="*/ 9172575 w 9280525"/>
              <a:gd name="connsiteY7" fmla="*/ 417458 h 1022296"/>
              <a:gd name="connsiteX8" fmla="*/ 9172575 w 9280525"/>
              <a:gd name="connsiteY8" fmla="*/ 426983 h 1022296"/>
              <a:gd name="connsiteX9" fmla="*/ 9191625 w 9280525"/>
              <a:gd name="connsiteY9" fmla="*/ 712733 h 1022296"/>
              <a:gd name="connsiteX10" fmla="*/ 9191625 w 9280525"/>
              <a:gd name="connsiteY10" fmla="*/ 712733 h 1022296"/>
              <a:gd name="connsiteX11" fmla="*/ 8372475 w 9280525"/>
              <a:gd name="connsiteY11" fmla="*/ 569858 h 1022296"/>
              <a:gd name="connsiteX12" fmla="*/ 7419975 w 9280525"/>
              <a:gd name="connsiteY12" fmla="*/ 455558 h 1022296"/>
              <a:gd name="connsiteX13" fmla="*/ 6115050 w 9280525"/>
              <a:gd name="connsiteY13" fmla="*/ 398408 h 1022296"/>
              <a:gd name="connsiteX14" fmla="*/ 4924425 w 9280525"/>
              <a:gd name="connsiteY14" fmla="*/ 512708 h 1022296"/>
              <a:gd name="connsiteX15" fmla="*/ 3790950 w 9280525"/>
              <a:gd name="connsiteY15" fmla="*/ 741308 h 1022296"/>
              <a:gd name="connsiteX16" fmla="*/ 2838450 w 9280525"/>
              <a:gd name="connsiteY16" fmla="*/ 969908 h 1022296"/>
              <a:gd name="connsiteX17" fmla="*/ 2209800 w 9280525"/>
              <a:gd name="connsiteY17" fmla="*/ 1008008 h 1022296"/>
              <a:gd name="connsiteX18" fmla="*/ 1666875 w 9280525"/>
              <a:gd name="connsiteY18" fmla="*/ 960383 h 1022296"/>
              <a:gd name="connsiteX19" fmla="*/ 1152525 w 9280525"/>
              <a:gd name="connsiteY19" fmla="*/ 846083 h 1022296"/>
              <a:gd name="connsiteX20" fmla="*/ 409575 w 9280525"/>
              <a:gd name="connsiteY20" fmla="*/ 607958 h 1022296"/>
              <a:gd name="connsiteX21" fmla="*/ 0 w 9280525"/>
              <a:gd name="connsiteY21" fmla="*/ 426983 h 1022296"/>
              <a:gd name="connsiteX22" fmla="*/ 19050 w 9280525"/>
              <a:gd name="connsiteY22" fmla="*/ 265058 h 1022296"/>
              <a:gd name="connsiteX0" fmla="*/ 19050 w 9280525"/>
              <a:gd name="connsiteY0" fmla="*/ 85725 h 842963"/>
              <a:gd name="connsiteX1" fmla="*/ 1276350 w 9280525"/>
              <a:gd name="connsiteY1" fmla="*/ 638175 h 842963"/>
              <a:gd name="connsiteX2" fmla="*/ 2419350 w 9280525"/>
              <a:gd name="connsiteY2" fmla="*/ 800100 h 842963"/>
              <a:gd name="connsiteX3" fmla="*/ 4114800 w 9280525"/>
              <a:gd name="connsiteY3" fmla="*/ 381000 h 842963"/>
              <a:gd name="connsiteX4" fmla="*/ 5591175 w 9280525"/>
              <a:gd name="connsiteY4" fmla="*/ 76200 h 842963"/>
              <a:gd name="connsiteX5" fmla="*/ 7010400 w 9280525"/>
              <a:gd name="connsiteY5" fmla="*/ 9525 h 842963"/>
              <a:gd name="connsiteX6" fmla="*/ 8524875 w 9280525"/>
              <a:gd name="connsiteY6" fmla="*/ 133350 h 842963"/>
              <a:gd name="connsiteX7" fmla="*/ 9172575 w 9280525"/>
              <a:gd name="connsiteY7" fmla="*/ 238125 h 842963"/>
              <a:gd name="connsiteX8" fmla="*/ 9172575 w 9280525"/>
              <a:gd name="connsiteY8" fmla="*/ 247650 h 842963"/>
              <a:gd name="connsiteX9" fmla="*/ 9191625 w 9280525"/>
              <a:gd name="connsiteY9" fmla="*/ 533400 h 842963"/>
              <a:gd name="connsiteX10" fmla="*/ 9191625 w 9280525"/>
              <a:gd name="connsiteY10" fmla="*/ 533400 h 842963"/>
              <a:gd name="connsiteX11" fmla="*/ 8372475 w 9280525"/>
              <a:gd name="connsiteY11" fmla="*/ 390525 h 842963"/>
              <a:gd name="connsiteX12" fmla="*/ 7419975 w 9280525"/>
              <a:gd name="connsiteY12" fmla="*/ 276225 h 842963"/>
              <a:gd name="connsiteX13" fmla="*/ 6115050 w 9280525"/>
              <a:gd name="connsiteY13" fmla="*/ 219075 h 842963"/>
              <a:gd name="connsiteX14" fmla="*/ 4924425 w 9280525"/>
              <a:gd name="connsiteY14" fmla="*/ 333375 h 842963"/>
              <a:gd name="connsiteX15" fmla="*/ 3790950 w 9280525"/>
              <a:gd name="connsiteY15" fmla="*/ 561975 h 842963"/>
              <a:gd name="connsiteX16" fmla="*/ 2838450 w 9280525"/>
              <a:gd name="connsiteY16" fmla="*/ 790575 h 842963"/>
              <a:gd name="connsiteX17" fmla="*/ 2209800 w 9280525"/>
              <a:gd name="connsiteY17" fmla="*/ 828675 h 842963"/>
              <a:gd name="connsiteX18" fmla="*/ 1666875 w 9280525"/>
              <a:gd name="connsiteY18" fmla="*/ 781050 h 842963"/>
              <a:gd name="connsiteX19" fmla="*/ 1152525 w 9280525"/>
              <a:gd name="connsiteY19" fmla="*/ 666750 h 842963"/>
              <a:gd name="connsiteX20" fmla="*/ 409575 w 9280525"/>
              <a:gd name="connsiteY20" fmla="*/ 428625 h 842963"/>
              <a:gd name="connsiteX21" fmla="*/ 0 w 9280525"/>
              <a:gd name="connsiteY21" fmla="*/ 247650 h 842963"/>
              <a:gd name="connsiteX22" fmla="*/ 19050 w 9280525"/>
              <a:gd name="connsiteY22" fmla="*/ 85725 h 842963"/>
              <a:gd name="connsiteX0" fmla="*/ 19050 w 9280525"/>
              <a:gd name="connsiteY0" fmla="*/ 546007 h 1303245"/>
              <a:gd name="connsiteX1" fmla="*/ 1276350 w 9280525"/>
              <a:gd name="connsiteY1" fmla="*/ 1098457 h 1303245"/>
              <a:gd name="connsiteX2" fmla="*/ 2419350 w 9280525"/>
              <a:gd name="connsiteY2" fmla="*/ 1260382 h 1303245"/>
              <a:gd name="connsiteX3" fmla="*/ 4114800 w 9280525"/>
              <a:gd name="connsiteY3" fmla="*/ 841282 h 1303245"/>
              <a:gd name="connsiteX4" fmla="*/ 5591175 w 9280525"/>
              <a:gd name="connsiteY4" fmla="*/ 536482 h 1303245"/>
              <a:gd name="connsiteX5" fmla="*/ 7010400 w 9280525"/>
              <a:gd name="connsiteY5" fmla="*/ 469807 h 1303245"/>
              <a:gd name="connsiteX6" fmla="*/ 8524875 w 9280525"/>
              <a:gd name="connsiteY6" fmla="*/ 593632 h 1303245"/>
              <a:gd name="connsiteX7" fmla="*/ 9172575 w 9280525"/>
              <a:gd name="connsiteY7" fmla="*/ 698407 h 1303245"/>
              <a:gd name="connsiteX8" fmla="*/ 9172575 w 9280525"/>
              <a:gd name="connsiteY8" fmla="*/ 707932 h 1303245"/>
              <a:gd name="connsiteX9" fmla="*/ 9191625 w 9280525"/>
              <a:gd name="connsiteY9" fmla="*/ 993682 h 1303245"/>
              <a:gd name="connsiteX10" fmla="*/ 9191625 w 9280525"/>
              <a:gd name="connsiteY10" fmla="*/ 993682 h 1303245"/>
              <a:gd name="connsiteX11" fmla="*/ 8372475 w 9280525"/>
              <a:gd name="connsiteY11" fmla="*/ 850807 h 1303245"/>
              <a:gd name="connsiteX12" fmla="*/ 7419975 w 9280525"/>
              <a:gd name="connsiteY12" fmla="*/ 736507 h 1303245"/>
              <a:gd name="connsiteX13" fmla="*/ 6115050 w 9280525"/>
              <a:gd name="connsiteY13" fmla="*/ 679357 h 1303245"/>
              <a:gd name="connsiteX14" fmla="*/ 4924425 w 9280525"/>
              <a:gd name="connsiteY14" fmla="*/ 793657 h 1303245"/>
              <a:gd name="connsiteX15" fmla="*/ 3790950 w 9280525"/>
              <a:gd name="connsiteY15" fmla="*/ 1022257 h 1303245"/>
              <a:gd name="connsiteX16" fmla="*/ 2838450 w 9280525"/>
              <a:gd name="connsiteY16" fmla="*/ 1250857 h 1303245"/>
              <a:gd name="connsiteX17" fmla="*/ 2209800 w 9280525"/>
              <a:gd name="connsiteY17" fmla="*/ 1288957 h 1303245"/>
              <a:gd name="connsiteX18" fmla="*/ 1666875 w 9280525"/>
              <a:gd name="connsiteY18" fmla="*/ 1241332 h 1303245"/>
              <a:gd name="connsiteX19" fmla="*/ 1152525 w 9280525"/>
              <a:gd name="connsiteY19" fmla="*/ 1127032 h 1303245"/>
              <a:gd name="connsiteX20" fmla="*/ 409575 w 9280525"/>
              <a:gd name="connsiteY20" fmla="*/ 888907 h 1303245"/>
              <a:gd name="connsiteX21" fmla="*/ 0 w 9280525"/>
              <a:gd name="connsiteY21" fmla="*/ 707932 h 1303245"/>
              <a:gd name="connsiteX22" fmla="*/ 19050 w 9280525"/>
              <a:gd name="connsiteY22" fmla="*/ 546007 h 1303245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8380348 w 9288398"/>
              <a:gd name="connsiteY11" fmla="*/ 390525 h 842963"/>
              <a:gd name="connsiteX12" fmla="*/ 7427848 w 9288398"/>
              <a:gd name="connsiteY12" fmla="*/ 276225 h 842963"/>
              <a:gd name="connsiteX13" fmla="*/ 6122923 w 9288398"/>
              <a:gd name="connsiteY13" fmla="*/ 219075 h 842963"/>
              <a:gd name="connsiteX14" fmla="*/ 4932298 w 9288398"/>
              <a:gd name="connsiteY14" fmla="*/ 333375 h 842963"/>
              <a:gd name="connsiteX15" fmla="*/ 3798823 w 9288398"/>
              <a:gd name="connsiteY15" fmla="*/ 561975 h 842963"/>
              <a:gd name="connsiteX16" fmla="*/ 2846323 w 9288398"/>
              <a:gd name="connsiteY16" fmla="*/ 790575 h 842963"/>
              <a:gd name="connsiteX17" fmla="*/ 2217673 w 9288398"/>
              <a:gd name="connsiteY17" fmla="*/ 828675 h 842963"/>
              <a:gd name="connsiteX18" fmla="*/ 1674748 w 9288398"/>
              <a:gd name="connsiteY18" fmla="*/ 781050 h 842963"/>
              <a:gd name="connsiteX19" fmla="*/ 1160398 w 9288398"/>
              <a:gd name="connsiteY19" fmla="*/ 666750 h 842963"/>
              <a:gd name="connsiteX20" fmla="*/ 417448 w 9288398"/>
              <a:gd name="connsiteY20" fmla="*/ 428625 h 842963"/>
              <a:gd name="connsiteX21" fmla="*/ 7873 w 9288398"/>
              <a:gd name="connsiteY21" fmla="*/ 247650 h 842963"/>
              <a:gd name="connsiteX22" fmla="*/ 26923 w 9288398"/>
              <a:gd name="connsiteY22" fmla="*/ 85725 h 842963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8389904 w 9297954"/>
              <a:gd name="connsiteY11" fmla="*/ 709584 h 1162022"/>
              <a:gd name="connsiteX12" fmla="*/ 7437404 w 9297954"/>
              <a:gd name="connsiteY12" fmla="*/ 595284 h 1162022"/>
              <a:gd name="connsiteX13" fmla="*/ 6132479 w 9297954"/>
              <a:gd name="connsiteY13" fmla="*/ 538134 h 1162022"/>
              <a:gd name="connsiteX14" fmla="*/ 4941854 w 9297954"/>
              <a:gd name="connsiteY14" fmla="*/ 652434 h 1162022"/>
              <a:gd name="connsiteX15" fmla="*/ 3808379 w 9297954"/>
              <a:gd name="connsiteY15" fmla="*/ 881034 h 1162022"/>
              <a:gd name="connsiteX16" fmla="*/ 2855879 w 9297954"/>
              <a:gd name="connsiteY16" fmla="*/ 1109634 h 1162022"/>
              <a:gd name="connsiteX17" fmla="*/ 2227229 w 9297954"/>
              <a:gd name="connsiteY17" fmla="*/ 1147734 h 1162022"/>
              <a:gd name="connsiteX18" fmla="*/ 1684304 w 9297954"/>
              <a:gd name="connsiteY18" fmla="*/ 1100109 h 1162022"/>
              <a:gd name="connsiteX19" fmla="*/ 1169954 w 9297954"/>
              <a:gd name="connsiteY19" fmla="*/ 985809 h 1162022"/>
              <a:gd name="connsiteX20" fmla="*/ 427004 w 9297954"/>
              <a:gd name="connsiteY20" fmla="*/ 747684 h 1162022"/>
              <a:gd name="connsiteX21" fmla="*/ 17429 w 9297954"/>
              <a:gd name="connsiteY21" fmla="*/ 566709 h 1162022"/>
              <a:gd name="connsiteX22" fmla="*/ 36479 w 9297954"/>
              <a:gd name="connsiteY22" fmla="*/ 404784 h 1162022"/>
              <a:gd name="connsiteX0" fmla="*/ 36479 w 9348721"/>
              <a:gd name="connsiteY0" fmla="*/ 404784 h 1162022"/>
              <a:gd name="connsiteX1" fmla="*/ 1293779 w 9348721"/>
              <a:gd name="connsiteY1" fmla="*/ 957234 h 1162022"/>
              <a:gd name="connsiteX2" fmla="*/ 2436779 w 9348721"/>
              <a:gd name="connsiteY2" fmla="*/ 1119159 h 1162022"/>
              <a:gd name="connsiteX3" fmla="*/ 4132229 w 9348721"/>
              <a:gd name="connsiteY3" fmla="*/ 700059 h 1162022"/>
              <a:gd name="connsiteX4" fmla="*/ 5608604 w 9348721"/>
              <a:gd name="connsiteY4" fmla="*/ 395259 h 1162022"/>
              <a:gd name="connsiteX5" fmla="*/ 7027829 w 9348721"/>
              <a:gd name="connsiteY5" fmla="*/ 328584 h 1162022"/>
              <a:gd name="connsiteX6" fmla="*/ 8542304 w 9348721"/>
              <a:gd name="connsiteY6" fmla="*/ 452409 h 1162022"/>
              <a:gd name="connsiteX7" fmla="*/ 9190004 w 9348721"/>
              <a:gd name="connsiteY7" fmla="*/ 557184 h 1162022"/>
              <a:gd name="connsiteX8" fmla="*/ 9190004 w 9348721"/>
              <a:gd name="connsiteY8" fmla="*/ 566709 h 1162022"/>
              <a:gd name="connsiteX9" fmla="*/ 9209054 w 9348721"/>
              <a:gd name="connsiteY9" fmla="*/ 852459 h 1162022"/>
              <a:gd name="connsiteX10" fmla="*/ 9209054 w 9348721"/>
              <a:gd name="connsiteY10" fmla="*/ 852459 h 1162022"/>
              <a:gd name="connsiteX11" fmla="*/ 9212196 w 9348721"/>
              <a:gd name="connsiteY11" fmla="*/ 833459 h 1162022"/>
              <a:gd name="connsiteX12" fmla="*/ 8389904 w 9348721"/>
              <a:gd name="connsiteY12" fmla="*/ 709584 h 1162022"/>
              <a:gd name="connsiteX13" fmla="*/ 7437404 w 9348721"/>
              <a:gd name="connsiteY13" fmla="*/ 595284 h 1162022"/>
              <a:gd name="connsiteX14" fmla="*/ 6132479 w 9348721"/>
              <a:gd name="connsiteY14" fmla="*/ 538134 h 1162022"/>
              <a:gd name="connsiteX15" fmla="*/ 4941854 w 9348721"/>
              <a:gd name="connsiteY15" fmla="*/ 652434 h 1162022"/>
              <a:gd name="connsiteX16" fmla="*/ 3808379 w 9348721"/>
              <a:gd name="connsiteY16" fmla="*/ 881034 h 1162022"/>
              <a:gd name="connsiteX17" fmla="*/ 2855879 w 9348721"/>
              <a:gd name="connsiteY17" fmla="*/ 1109634 h 1162022"/>
              <a:gd name="connsiteX18" fmla="*/ 2227229 w 9348721"/>
              <a:gd name="connsiteY18" fmla="*/ 1147734 h 1162022"/>
              <a:gd name="connsiteX19" fmla="*/ 1684304 w 9348721"/>
              <a:gd name="connsiteY19" fmla="*/ 1100109 h 1162022"/>
              <a:gd name="connsiteX20" fmla="*/ 1169954 w 9348721"/>
              <a:gd name="connsiteY20" fmla="*/ 985809 h 1162022"/>
              <a:gd name="connsiteX21" fmla="*/ 427004 w 9348721"/>
              <a:gd name="connsiteY21" fmla="*/ 747684 h 1162022"/>
              <a:gd name="connsiteX22" fmla="*/ 17429 w 9348721"/>
              <a:gd name="connsiteY22" fmla="*/ 566709 h 1162022"/>
              <a:gd name="connsiteX23" fmla="*/ 36479 w 9348721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36479 w 9297954"/>
              <a:gd name="connsiteY0" fmla="*/ 404784 h 1162022"/>
              <a:gd name="connsiteX1" fmla="*/ 1293779 w 9297954"/>
              <a:gd name="connsiteY1" fmla="*/ 957234 h 1162022"/>
              <a:gd name="connsiteX2" fmla="*/ 2436779 w 9297954"/>
              <a:gd name="connsiteY2" fmla="*/ 1119159 h 1162022"/>
              <a:gd name="connsiteX3" fmla="*/ 4132229 w 9297954"/>
              <a:gd name="connsiteY3" fmla="*/ 700059 h 1162022"/>
              <a:gd name="connsiteX4" fmla="*/ 5608604 w 9297954"/>
              <a:gd name="connsiteY4" fmla="*/ 395259 h 1162022"/>
              <a:gd name="connsiteX5" fmla="*/ 7027829 w 9297954"/>
              <a:gd name="connsiteY5" fmla="*/ 328584 h 1162022"/>
              <a:gd name="connsiteX6" fmla="*/ 8542304 w 9297954"/>
              <a:gd name="connsiteY6" fmla="*/ 452409 h 1162022"/>
              <a:gd name="connsiteX7" fmla="*/ 9190004 w 9297954"/>
              <a:gd name="connsiteY7" fmla="*/ 557184 h 1162022"/>
              <a:gd name="connsiteX8" fmla="*/ 9190004 w 9297954"/>
              <a:gd name="connsiteY8" fmla="*/ 566709 h 1162022"/>
              <a:gd name="connsiteX9" fmla="*/ 9209054 w 9297954"/>
              <a:gd name="connsiteY9" fmla="*/ 852459 h 1162022"/>
              <a:gd name="connsiteX10" fmla="*/ 9209054 w 9297954"/>
              <a:gd name="connsiteY10" fmla="*/ 852459 h 1162022"/>
              <a:gd name="connsiteX11" fmla="*/ 9212196 w 9297954"/>
              <a:gd name="connsiteY11" fmla="*/ 833459 h 1162022"/>
              <a:gd name="connsiteX12" fmla="*/ 8389904 w 9297954"/>
              <a:gd name="connsiteY12" fmla="*/ 709584 h 1162022"/>
              <a:gd name="connsiteX13" fmla="*/ 7437404 w 9297954"/>
              <a:gd name="connsiteY13" fmla="*/ 595284 h 1162022"/>
              <a:gd name="connsiteX14" fmla="*/ 6132479 w 9297954"/>
              <a:gd name="connsiteY14" fmla="*/ 538134 h 1162022"/>
              <a:gd name="connsiteX15" fmla="*/ 4941854 w 9297954"/>
              <a:gd name="connsiteY15" fmla="*/ 652434 h 1162022"/>
              <a:gd name="connsiteX16" fmla="*/ 3808379 w 9297954"/>
              <a:gd name="connsiteY16" fmla="*/ 881034 h 1162022"/>
              <a:gd name="connsiteX17" fmla="*/ 2855879 w 9297954"/>
              <a:gd name="connsiteY17" fmla="*/ 1109634 h 1162022"/>
              <a:gd name="connsiteX18" fmla="*/ 2227229 w 9297954"/>
              <a:gd name="connsiteY18" fmla="*/ 1147734 h 1162022"/>
              <a:gd name="connsiteX19" fmla="*/ 1684304 w 9297954"/>
              <a:gd name="connsiteY19" fmla="*/ 1100109 h 1162022"/>
              <a:gd name="connsiteX20" fmla="*/ 1169954 w 9297954"/>
              <a:gd name="connsiteY20" fmla="*/ 985809 h 1162022"/>
              <a:gd name="connsiteX21" fmla="*/ 427004 w 9297954"/>
              <a:gd name="connsiteY21" fmla="*/ 747684 h 1162022"/>
              <a:gd name="connsiteX22" fmla="*/ 17429 w 9297954"/>
              <a:gd name="connsiteY22" fmla="*/ 566709 h 1162022"/>
              <a:gd name="connsiteX23" fmla="*/ 36479 w 9297954"/>
              <a:gd name="connsiteY23" fmla="*/ 404784 h 1162022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85725 h 842963"/>
              <a:gd name="connsiteX1" fmla="*/ 1284223 w 9288398"/>
              <a:gd name="connsiteY1" fmla="*/ 638175 h 842963"/>
              <a:gd name="connsiteX2" fmla="*/ 2427223 w 9288398"/>
              <a:gd name="connsiteY2" fmla="*/ 800100 h 842963"/>
              <a:gd name="connsiteX3" fmla="*/ 4122673 w 9288398"/>
              <a:gd name="connsiteY3" fmla="*/ 381000 h 842963"/>
              <a:gd name="connsiteX4" fmla="*/ 5599048 w 9288398"/>
              <a:gd name="connsiteY4" fmla="*/ 76200 h 842963"/>
              <a:gd name="connsiteX5" fmla="*/ 7018273 w 9288398"/>
              <a:gd name="connsiteY5" fmla="*/ 9525 h 842963"/>
              <a:gd name="connsiteX6" fmla="*/ 8532748 w 9288398"/>
              <a:gd name="connsiteY6" fmla="*/ 133350 h 842963"/>
              <a:gd name="connsiteX7" fmla="*/ 9180448 w 9288398"/>
              <a:gd name="connsiteY7" fmla="*/ 238125 h 842963"/>
              <a:gd name="connsiteX8" fmla="*/ 9180448 w 9288398"/>
              <a:gd name="connsiteY8" fmla="*/ 247650 h 842963"/>
              <a:gd name="connsiteX9" fmla="*/ 9199498 w 9288398"/>
              <a:gd name="connsiteY9" fmla="*/ 533400 h 842963"/>
              <a:gd name="connsiteX10" fmla="*/ 9199498 w 9288398"/>
              <a:gd name="connsiteY10" fmla="*/ 533400 h 842963"/>
              <a:gd name="connsiteX11" fmla="*/ 9202640 w 9288398"/>
              <a:gd name="connsiteY11" fmla="*/ 514400 h 842963"/>
              <a:gd name="connsiteX12" fmla="*/ 8380348 w 9288398"/>
              <a:gd name="connsiteY12" fmla="*/ 390525 h 842963"/>
              <a:gd name="connsiteX13" fmla="*/ 7427848 w 9288398"/>
              <a:gd name="connsiteY13" fmla="*/ 276225 h 842963"/>
              <a:gd name="connsiteX14" fmla="*/ 6122923 w 9288398"/>
              <a:gd name="connsiteY14" fmla="*/ 219075 h 842963"/>
              <a:gd name="connsiteX15" fmla="*/ 4932298 w 9288398"/>
              <a:gd name="connsiteY15" fmla="*/ 333375 h 842963"/>
              <a:gd name="connsiteX16" fmla="*/ 3798823 w 9288398"/>
              <a:gd name="connsiteY16" fmla="*/ 561975 h 842963"/>
              <a:gd name="connsiteX17" fmla="*/ 2846323 w 9288398"/>
              <a:gd name="connsiteY17" fmla="*/ 790575 h 842963"/>
              <a:gd name="connsiteX18" fmla="*/ 2217673 w 9288398"/>
              <a:gd name="connsiteY18" fmla="*/ 828675 h 842963"/>
              <a:gd name="connsiteX19" fmla="*/ 1674748 w 9288398"/>
              <a:gd name="connsiteY19" fmla="*/ 781050 h 842963"/>
              <a:gd name="connsiteX20" fmla="*/ 1160398 w 9288398"/>
              <a:gd name="connsiteY20" fmla="*/ 666750 h 842963"/>
              <a:gd name="connsiteX21" fmla="*/ 417448 w 9288398"/>
              <a:gd name="connsiteY21" fmla="*/ 428625 h 842963"/>
              <a:gd name="connsiteX22" fmla="*/ 7873 w 9288398"/>
              <a:gd name="connsiteY22" fmla="*/ 247650 h 842963"/>
              <a:gd name="connsiteX23" fmla="*/ 26923 w 9288398"/>
              <a:gd name="connsiteY23" fmla="*/ 85725 h 842963"/>
              <a:gd name="connsiteX0" fmla="*/ 26923 w 9288398"/>
              <a:gd name="connsiteY0" fmla="*/ 103188 h 860426"/>
              <a:gd name="connsiteX1" fmla="*/ 1284223 w 9288398"/>
              <a:gd name="connsiteY1" fmla="*/ 655638 h 860426"/>
              <a:gd name="connsiteX2" fmla="*/ 2427223 w 9288398"/>
              <a:gd name="connsiteY2" fmla="*/ 817563 h 860426"/>
              <a:gd name="connsiteX3" fmla="*/ 4122673 w 9288398"/>
              <a:gd name="connsiteY3" fmla="*/ 398463 h 860426"/>
              <a:gd name="connsiteX4" fmla="*/ 5599048 w 9288398"/>
              <a:gd name="connsiteY4" fmla="*/ 93663 h 860426"/>
              <a:gd name="connsiteX5" fmla="*/ 7018273 w 9288398"/>
              <a:gd name="connsiteY5" fmla="*/ 26988 h 860426"/>
              <a:gd name="connsiteX6" fmla="*/ 9180448 w 9288398"/>
              <a:gd name="connsiteY6" fmla="*/ 255588 h 860426"/>
              <a:gd name="connsiteX7" fmla="*/ 9180448 w 9288398"/>
              <a:gd name="connsiteY7" fmla="*/ 265113 h 860426"/>
              <a:gd name="connsiteX8" fmla="*/ 9199498 w 9288398"/>
              <a:gd name="connsiteY8" fmla="*/ 550863 h 860426"/>
              <a:gd name="connsiteX9" fmla="*/ 9199498 w 9288398"/>
              <a:gd name="connsiteY9" fmla="*/ 550863 h 860426"/>
              <a:gd name="connsiteX10" fmla="*/ 9202640 w 9288398"/>
              <a:gd name="connsiteY10" fmla="*/ 531863 h 860426"/>
              <a:gd name="connsiteX11" fmla="*/ 8380348 w 9288398"/>
              <a:gd name="connsiteY11" fmla="*/ 407988 h 860426"/>
              <a:gd name="connsiteX12" fmla="*/ 7427848 w 9288398"/>
              <a:gd name="connsiteY12" fmla="*/ 293688 h 860426"/>
              <a:gd name="connsiteX13" fmla="*/ 6122923 w 9288398"/>
              <a:gd name="connsiteY13" fmla="*/ 236538 h 860426"/>
              <a:gd name="connsiteX14" fmla="*/ 4932298 w 9288398"/>
              <a:gd name="connsiteY14" fmla="*/ 350838 h 860426"/>
              <a:gd name="connsiteX15" fmla="*/ 3798823 w 9288398"/>
              <a:gd name="connsiteY15" fmla="*/ 579438 h 860426"/>
              <a:gd name="connsiteX16" fmla="*/ 2846323 w 9288398"/>
              <a:gd name="connsiteY16" fmla="*/ 808038 h 860426"/>
              <a:gd name="connsiteX17" fmla="*/ 2217673 w 9288398"/>
              <a:gd name="connsiteY17" fmla="*/ 846138 h 860426"/>
              <a:gd name="connsiteX18" fmla="*/ 1674748 w 9288398"/>
              <a:gd name="connsiteY18" fmla="*/ 798513 h 860426"/>
              <a:gd name="connsiteX19" fmla="*/ 1160398 w 9288398"/>
              <a:gd name="connsiteY19" fmla="*/ 684213 h 860426"/>
              <a:gd name="connsiteX20" fmla="*/ 417448 w 9288398"/>
              <a:gd name="connsiteY20" fmla="*/ 446088 h 860426"/>
              <a:gd name="connsiteX21" fmla="*/ 7873 w 9288398"/>
              <a:gd name="connsiteY21" fmla="*/ 265113 h 860426"/>
              <a:gd name="connsiteX22" fmla="*/ 26923 w 9288398"/>
              <a:gd name="connsiteY22" fmla="*/ 103188 h 860426"/>
              <a:gd name="connsiteX0" fmla="*/ 26923 w 9288398"/>
              <a:gd name="connsiteY0" fmla="*/ 133747 h 890985"/>
              <a:gd name="connsiteX1" fmla="*/ 1284223 w 9288398"/>
              <a:gd name="connsiteY1" fmla="*/ 686197 h 890985"/>
              <a:gd name="connsiteX2" fmla="*/ 2427223 w 9288398"/>
              <a:gd name="connsiteY2" fmla="*/ 848122 h 890985"/>
              <a:gd name="connsiteX3" fmla="*/ 4122673 w 9288398"/>
              <a:gd name="connsiteY3" fmla="*/ 429022 h 890985"/>
              <a:gd name="connsiteX4" fmla="*/ 5599048 w 9288398"/>
              <a:gd name="connsiteY4" fmla="*/ 124222 h 890985"/>
              <a:gd name="connsiteX5" fmla="*/ 7018273 w 9288398"/>
              <a:gd name="connsiteY5" fmla="*/ 57547 h 890985"/>
              <a:gd name="connsiteX6" fmla="*/ 9180448 w 9288398"/>
              <a:gd name="connsiteY6" fmla="*/ 286147 h 890985"/>
              <a:gd name="connsiteX7" fmla="*/ 8758283 w 9288398"/>
              <a:gd name="connsiteY7" fmla="*/ 77768 h 890985"/>
              <a:gd name="connsiteX8" fmla="*/ 9199498 w 9288398"/>
              <a:gd name="connsiteY8" fmla="*/ 581422 h 890985"/>
              <a:gd name="connsiteX9" fmla="*/ 9199498 w 9288398"/>
              <a:gd name="connsiteY9" fmla="*/ 581422 h 890985"/>
              <a:gd name="connsiteX10" fmla="*/ 9202640 w 9288398"/>
              <a:gd name="connsiteY10" fmla="*/ 562422 h 890985"/>
              <a:gd name="connsiteX11" fmla="*/ 8380348 w 9288398"/>
              <a:gd name="connsiteY11" fmla="*/ 438547 h 890985"/>
              <a:gd name="connsiteX12" fmla="*/ 7427848 w 9288398"/>
              <a:gd name="connsiteY12" fmla="*/ 324247 h 890985"/>
              <a:gd name="connsiteX13" fmla="*/ 6122923 w 9288398"/>
              <a:gd name="connsiteY13" fmla="*/ 267097 h 890985"/>
              <a:gd name="connsiteX14" fmla="*/ 4932298 w 9288398"/>
              <a:gd name="connsiteY14" fmla="*/ 381397 h 890985"/>
              <a:gd name="connsiteX15" fmla="*/ 3798823 w 9288398"/>
              <a:gd name="connsiteY15" fmla="*/ 609997 h 890985"/>
              <a:gd name="connsiteX16" fmla="*/ 2846323 w 9288398"/>
              <a:gd name="connsiteY16" fmla="*/ 838597 h 890985"/>
              <a:gd name="connsiteX17" fmla="*/ 2217673 w 9288398"/>
              <a:gd name="connsiteY17" fmla="*/ 876697 h 890985"/>
              <a:gd name="connsiteX18" fmla="*/ 1674748 w 9288398"/>
              <a:gd name="connsiteY18" fmla="*/ 829072 h 890985"/>
              <a:gd name="connsiteX19" fmla="*/ 1160398 w 9288398"/>
              <a:gd name="connsiteY19" fmla="*/ 714772 h 890985"/>
              <a:gd name="connsiteX20" fmla="*/ 417448 w 9288398"/>
              <a:gd name="connsiteY20" fmla="*/ 476647 h 890985"/>
              <a:gd name="connsiteX21" fmla="*/ 7873 w 9288398"/>
              <a:gd name="connsiteY21" fmla="*/ 295672 h 890985"/>
              <a:gd name="connsiteX22" fmla="*/ 26923 w 9288398"/>
              <a:gd name="connsiteY22" fmla="*/ 133747 h 890985"/>
              <a:gd name="connsiteX0" fmla="*/ 26923 w 9288398"/>
              <a:gd name="connsiteY0" fmla="*/ 391219 h 1148457"/>
              <a:gd name="connsiteX1" fmla="*/ 1284223 w 9288398"/>
              <a:gd name="connsiteY1" fmla="*/ 943669 h 1148457"/>
              <a:gd name="connsiteX2" fmla="*/ 2427223 w 9288398"/>
              <a:gd name="connsiteY2" fmla="*/ 1105594 h 1148457"/>
              <a:gd name="connsiteX3" fmla="*/ 4122673 w 9288398"/>
              <a:gd name="connsiteY3" fmla="*/ 686494 h 1148457"/>
              <a:gd name="connsiteX4" fmla="*/ 5599048 w 9288398"/>
              <a:gd name="connsiteY4" fmla="*/ 381694 h 1148457"/>
              <a:gd name="connsiteX5" fmla="*/ 7018273 w 9288398"/>
              <a:gd name="connsiteY5" fmla="*/ 315019 h 1148457"/>
              <a:gd name="connsiteX6" fmla="*/ 9180448 w 9288398"/>
              <a:gd name="connsiteY6" fmla="*/ 543619 h 1148457"/>
              <a:gd name="connsiteX7" fmla="*/ 8758283 w 9288398"/>
              <a:gd name="connsiteY7" fmla="*/ 335240 h 1148457"/>
              <a:gd name="connsiteX8" fmla="*/ 9199498 w 9288398"/>
              <a:gd name="connsiteY8" fmla="*/ 838894 h 1148457"/>
              <a:gd name="connsiteX9" fmla="*/ 9199498 w 9288398"/>
              <a:gd name="connsiteY9" fmla="*/ 838894 h 1148457"/>
              <a:gd name="connsiteX10" fmla="*/ 9202640 w 9288398"/>
              <a:gd name="connsiteY10" fmla="*/ 819894 h 1148457"/>
              <a:gd name="connsiteX11" fmla="*/ 8380348 w 9288398"/>
              <a:gd name="connsiteY11" fmla="*/ 696019 h 1148457"/>
              <a:gd name="connsiteX12" fmla="*/ 7427848 w 9288398"/>
              <a:gd name="connsiteY12" fmla="*/ 581719 h 1148457"/>
              <a:gd name="connsiteX13" fmla="*/ 6122923 w 9288398"/>
              <a:gd name="connsiteY13" fmla="*/ 524569 h 1148457"/>
              <a:gd name="connsiteX14" fmla="*/ 4932298 w 9288398"/>
              <a:gd name="connsiteY14" fmla="*/ 638869 h 1148457"/>
              <a:gd name="connsiteX15" fmla="*/ 3798823 w 9288398"/>
              <a:gd name="connsiteY15" fmla="*/ 867469 h 1148457"/>
              <a:gd name="connsiteX16" fmla="*/ 2846323 w 9288398"/>
              <a:gd name="connsiteY16" fmla="*/ 1096069 h 1148457"/>
              <a:gd name="connsiteX17" fmla="*/ 2217673 w 9288398"/>
              <a:gd name="connsiteY17" fmla="*/ 1134169 h 1148457"/>
              <a:gd name="connsiteX18" fmla="*/ 1674748 w 9288398"/>
              <a:gd name="connsiteY18" fmla="*/ 1086544 h 1148457"/>
              <a:gd name="connsiteX19" fmla="*/ 1160398 w 9288398"/>
              <a:gd name="connsiteY19" fmla="*/ 972244 h 1148457"/>
              <a:gd name="connsiteX20" fmla="*/ 417448 w 9288398"/>
              <a:gd name="connsiteY20" fmla="*/ 734119 h 1148457"/>
              <a:gd name="connsiteX21" fmla="*/ 7873 w 9288398"/>
              <a:gd name="connsiteY21" fmla="*/ 553144 h 1148457"/>
              <a:gd name="connsiteX22" fmla="*/ 26923 w 9288398"/>
              <a:gd name="connsiteY22" fmla="*/ 391219 h 1148457"/>
              <a:gd name="connsiteX0" fmla="*/ 26923 w 9202640"/>
              <a:gd name="connsiteY0" fmla="*/ 391219 h 1148457"/>
              <a:gd name="connsiteX1" fmla="*/ 1284223 w 9202640"/>
              <a:gd name="connsiteY1" fmla="*/ 943669 h 1148457"/>
              <a:gd name="connsiteX2" fmla="*/ 2427223 w 9202640"/>
              <a:gd name="connsiteY2" fmla="*/ 1105594 h 1148457"/>
              <a:gd name="connsiteX3" fmla="*/ 4122673 w 9202640"/>
              <a:gd name="connsiteY3" fmla="*/ 686494 h 1148457"/>
              <a:gd name="connsiteX4" fmla="*/ 5599048 w 9202640"/>
              <a:gd name="connsiteY4" fmla="*/ 381694 h 1148457"/>
              <a:gd name="connsiteX5" fmla="*/ 7018273 w 9202640"/>
              <a:gd name="connsiteY5" fmla="*/ 315019 h 1148457"/>
              <a:gd name="connsiteX6" fmla="*/ 8758283 w 9202640"/>
              <a:gd name="connsiteY6" fmla="*/ 335240 h 1148457"/>
              <a:gd name="connsiteX7" fmla="*/ 9199498 w 9202640"/>
              <a:gd name="connsiteY7" fmla="*/ 838894 h 1148457"/>
              <a:gd name="connsiteX8" fmla="*/ 9199498 w 9202640"/>
              <a:gd name="connsiteY8" fmla="*/ 838894 h 1148457"/>
              <a:gd name="connsiteX9" fmla="*/ 9202640 w 9202640"/>
              <a:gd name="connsiteY9" fmla="*/ 819894 h 1148457"/>
              <a:gd name="connsiteX10" fmla="*/ 8380348 w 9202640"/>
              <a:gd name="connsiteY10" fmla="*/ 696019 h 1148457"/>
              <a:gd name="connsiteX11" fmla="*/ 7427848 w 9202640"/>
              <a:gd name="connsiteY11" fmla="*/ 581719 h 1148457"/>
              <a:gd name="connsiteX12" fmla="*/ 6122923 w 9202640"/>
              <a:gd name="connsiteY12" fmla="*/ 524569 h 1148457"/>
              <a:gd name="connsiteX13" fmla="*/ 4932298 w 9202640"/>
              <a:gd name="connsiteY13" fmla="*/ 638869 h 1148457"/>
              <a:gd name="connsiteX14" fmla="*/ 3798823 w 9202640"/>
              <a:gd name="connsiteY14" fmla="*/ 867469 h 1148457"/>
              <a:gd name="connsiteX15" fmla="*/ 2846323 w 9202640"/>
              <a:gd name="connsiteY15" fmla="*/ 1096069 h 1148457"/>
              <a:gd name="connsiteX16" fmla="*/ 2217673 w 9202640"/>
              <a:gd name="connsiteY16" fmla="*/ 1134169 h 1148457"/>
              <a:gd name="connsiteX17" fmla="*/ 1674748 w 9202640"/>
              <a:gd name="connsiteY17" fmla="*/ 1086544 h 1148457"/>
              <a:gd name="connsiteX18" fmla="*/ 1160398 w 9202640"/>
              <a:gd name="connsiteY18" fmla="*/ 972244 h 1148457"/>
              <a:gd name="connsiteX19" fmla="*/ 417448 w 9202640"/>
              <a:gd name="connsiteY19" fmla="*/ 734119 h 1148457"/>
              <a:gd name="connsiteX20" fmla="*/ 7873 w 9202640"/>
              <a:gd name="connsiteY20" fmla="*/ 553144 h 1148457"/>
              <a:gd name="connsiteX21" fmla="*/ 26923 w 9202640"/>
              <a:gd name="connsiteY21" fmla="*/ 391219 h 1148457"/>
              <a:gd name="connsiteX0" fmla="*/ 26923 w 9254382"/>
              <a:gd name="connsiteY0" fmla="*/ 76200 h 833438"/>
              <a:gd name="connsiteX1" fmla="*/ 1284223 w 9254382"/>
              <a:gd name="connsiteY1" fmla="*/ 628650 h 833438"/>
              <a:gd name="connsiteX2" fmla="*/ 2427223 w 9254382"/>
              <a:gd name="connsiteY2" fmla="*/ 790575 h 833438"/>
              <a:gd name="connsiteX3" fmla="*/ 4122673 w 9254382"/>
              <a:gd name="connsiteY3" fmla="*/ 371475 h 833438"/>
              <a:gd name="connsiteX4" fmla="*/ 5599048 w 9254382"/>
              <a:gd name="connsiteY4" fmla="*/ 66675 h 833438"/>
              <a:gd name="connsiteX5" fmla="*/ 7018273 w 9254382"/>
              <a:gd name="connsiteY5" fmla="*/ 0 h 833438"/>
              <a:gd name="connsiteX6" fmla="*/ 8758283 w 9254382"/>
              <a:gd name="connsiteY6" fmla="*/ 20221 h 833438"/>
              <a:gd name="connsiteX7" fmla="*/ 9180846 w 9254382"/>
              <a:gd name="connsiteY7" fmla="*/ 211054 h 833438"/>
              <a:gd name="connsiteX8" fmla="*/ 9199498 w 9254382"/>
              <a:gd name="connsiteY8" fmla="*/ 523875 h 833438"/>
              <a:gd name="connsiteX9" fmla="*/ 9199498 w 9254382"/>
              <a:gd name="connsiteY9" fmla="*/ 523875 h 833438"/>
              <a:gd name="connsiteX10" fmla="*/ 9202640 w 9254382"/>
              <a:gd name="connsiteY10" fmla="*/ 504875 h 833438"/>
              <a:gd name="connsiteX11" fmla="*/ 8380348 w 9254382"/>
              <a:gd name="connsiteY11" fmla="*/ 381000 h 833438"/>
              <a:gd name="connsiteX12" fmla="*/ 7427848 w 9254382"/>
              <a:gd name="connsiteY12" fmla="*/ 266700 h 833438"/>
              <a:gd name="connsiteX13" fmla="*/ 6122923 w 9254382"/>
              <a:gd name="connsiteY13" fmla="*/ 209550 h 833438"/>
              <a:gd name="connsiteX14" fmla="*/ 4932298 w 9254382"/>
              <a:gd name="connsiteY14" fmla="*/ 323850 h 833438"/>
              <a:gd name="connsiteX15" fmla="*/ 3798823 w 9254382"/>
              <a:gd name="connsiteY15" fmla="*/ 552450 h 833438"/>
              <a:gd name="connsiteX16" fmla="*/ 2846323 w 9254382"/>
              <a:gd name="connsiteY16" fmla="*/ 781050 h 833438"/>
              <a:gd name="connsiteX17" fmla="*/ 2217673 w 9254382"/>
              <a:gd name="connsiteY17" fmla="*/ 819150 h 833438"/>
              <a:gd name="connsiteX18" fmla="*/ 1674748 w 9254382"/>
              <a:gd name="connsiteY18" fmla="*/ 771525 h 833438"/>
              <a:gd name="connsiteX19" fmla="*/ 1160398 w 9254382"/>
              <a:gd name="connsiteY19" fmla="*/ 657225 h 833438"/>
              <a:gd name="connsiteX20" fmla="*/ 417448 w 9254382"/>
              <a:gd name="connsiteY20" fmla="*/ 419100 h 833438"/>
              <a:gd name="connsiteX21" fmla="*/ 7873 w 9254382"/>
              <a:gd name="connsiteY21" fmla="*/ 238125 h 833438"/>
              <a:gd name="connsiteX22" fmla="*/ 26923 w 9254382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406824"/>
              <a:gd name="connsiteY0" fmla="*/ 76200 h 833438"/>
              <a:gd name="connsiteX1" fmla="*/ 1284223 w 9406824"/>
              <a:gd name="connsiteY1" fmla="*/ 628650 h 833438"/>
              <a:gd name="connsiteX2" fmla="*/ 2427223 w 9406824"/>
              <a:gd name="connsiteY2" fmla="*/ 790575 h 833438"/>
              <a:gd name="connsiteX3" fmla="*/ 4122673 w 9406824"/>
              <a:gd name="connsiteY3" fmla="*/ 371475 h 833438"/>
              <a:gd name="connsiteX4" fmla="*/ 5599048 w 9406824"/>
              <a:gd name="connsiteY4" fmla="*/ 66675 h 833438"/>
              <a:gd name="connsiteX5" fmla="*/ 7018273 w 9406824"/>
              <a:gd name="connsiteY5" fmla="*/ 0 h 833438"/>
              <a:gd name="connsiteX6" fmla="*/ 7843629 w 9406824"/>
              <a:gd name="connsiteY6" fmla="*/ 20221 h 833438"/>
              <a:gd name="connsiteX7" fmla="*/ 9180846 w 9406824"/>
              <a:gd name="connsiteY7" fmla="*/ 211054 h 833438"/>
              <a:gd name="connsiteX8" fmla="*/ 9199498 w 9406824"/>
              <a:gd name="connsiteY8" fmla="*/ 523875 h 833438"/>
              <a:gd name="connsiteX9" fmla="*/ 9199498 w 9406824"/>
              <a:gd name="connsiteY9" fmla="*/ 523875 h 833438"/>
              <a:gd name="connsiteX10" fmla="*/ 9202640 w 9406824"/>
              <a:gd name="connsiteY10" fmla="*/ 504875 h 833438"/>
              <a:gd name="connsiteX11" fmla="*/ 8380348 w 9406824"/>
              <a:gd name="connsiteY11" fmla="*/ 381000 h 833438"/>
              <a:gd name="connsiteX12" fmla="*/ 7427848 w 9406824"/>
              <a:gd name="connsiteY12" fmla="*/ 266700 h 833438"/>
              <a:gd name="connsiteX13" fmla="*/ 6122923 w 9406824"/>
              <a:gd name="connsiteY13" fmla="*/ 209550 h 833438"/>
              <a:gd name="connsiteX14" fmla="*/ 4932298 w 9406824"/>
              <a:gd name="connsiteY14" fmla="*/ 323850 h 833438"/>
              <a:gd name="connsiteX15" fmla="*/ 3798823 w 9406824"/>
              <a:gd name="connsiteY15" fmla="*/ 552450 h 833438"/>
              <a:gd name="connsiteX16" fmla="*/ 2846323 w 9406824"/>
              <a:gd name="connsiteY16" fmla="*/ 781050 h 833438"/>
              <a:gd name="connsiteX17" fmla="*/ 2217673 w 9406824"/>
              <a:gd name="connsiteY17" fmla="*/ 819150 h 833438"/>
              <a:gd name="connsiteX18" fmla="*/ 1674748 w 9406824"/>
              <a:gd name="connsiteY18" fmla="*/ 771525 h 833438"/>
              <a:gd name="connsiteX19" fmla="*/ 1160398 w 9406824"/>
              <a:gd name="connsiteY19" fmla="*/ 657225 h 833438"/>
              <a:gd name="connsiteX20" fmla="*/ 417448 w 9406824"/>
              <a:gd name="connsiteY20" fmla="*/ 419100 h 833438"/>
              <a:gd name="connsiteX21" fmla="*/ 7873 w 9406824"/>
              <a:gd name="connsiteY21" fmla="*/ 238125 h 833438"/>
              <a:gd name="connsiteX22" fmla="*/ 26923 w 9406824"/>
              <a:gd name="connsiteY22" fmla="*/ 76200 h 833438"/>
              <a:gd name="connsiteX0" fmla="*/ 26923 w 9202640"/>
              <a:gd name="connsiteY0" fmla="*/ 76200 h 958442"/>
              <a:gd name="connsiteX1" fmla="*/ 1284223 w 9202640"/>
              <a:gd name="connsiteY1" fmla="*/ 628650 h 958442"/>
              <a:gd name="connsiteX2" fmla="*/ 2427223 w 9202640"/>
              <a:gd name="connsiteY2" fmla="*/ 790575 h 958442"/>
              <a:gd name="connsiteX3" fmla="*/ 4122673 w 9202640"/>
              <a:gd name="connsiteY3" fmla="*/ 371475 h 958442"/>
              <a:gd name="connsiteX4" fmla="*/ 5599048 w 9202640"/>
              <a:gd name="connsiteY4" fmla="*/ 66675 h 958442"/>
              <a:gd name="connsiteX5" fmla="*/ 7018273 w 9202640"/>
              <a:gd name="connsiteY5" fmla="*/ 0 h 958442"/>
              <a:gd name="connsiteX6" fmla="*/ 7843629 w 9202640"/>
              <a:gd name="connsiteY6" fmla="*/ 20221 h 958442"/>
              <a:gd name="connsiteX7" fmla="*/ 9180846 w 9202640"/>
              <a:gd name="connsiteY7" fmla="*/ 211054 h 958442"/>
              <a:gd name="connsiteX8" fmla="*/ 9199498 w 9202640"/>
              <a:gd name="connsiteY8" fmla="*/ 523875 h 958442"/>
              <a:gd name="connsiteX9" fmla="*/ 9199498 w 9202640"/>
              <a:gd name="connsiteY9" fmla="*/ 523875 h 958442"/>
              <a:gd name="connsiteX10" fmla="*/ 9202640 w 9202640"/>
              <a:gd name="connsiteY10" fmla="*/ 504875 h 958442"/>
              <a:gd name="connsiteX11" fmla="*/ 8380348 w 9202640"/>
              <a:gd name="connsiteY11" fmla="*/ 381000 h 958442"/>
              <a:gd name="connsiteX12" fmla="*/ 7427848 w 9202640"/>
              <a:gd name="connsiteY12" fmla="*/ 266700 h 958442"/>
              <a:gd name="connsiteX13" fmla="*/ 6122923 w 9202640"/>
              <a:gd name="connsiteY13" fmla="*/ 209550 h 958442"/>
              <a:gd name="connsiteX14" fmla="*/ 4932298 w 9202640"/>
              <a:gd name="connsiteY14" fmla="*/ 323850 h 958442"/>
              <a:gd name="connsiteX15" fmla="*/ 3798823 w 9202640"/>
              <a:gd name="connsiteY15" fmla="*/ 552450 h 958442"/>
              <a:gd name="connsiteX16" fmla="*/ 2846323 w 9202640"/>
              <a:gd name="connsiteY16" fmla="*/ 781050 h 958442"/>
              <a:gd name="connsiteX17" fmla="*/ 2217673 w 9202640"/>
              <a:gd name="connsiteY17" fmla="*/ 819150 h 958442"/>
              <a:gd name="connsiteX18" fmla="*/ 1674748 w 9202640"/>
              <a:gd name="connsiteY18" fmla="*/ 771525 h 958442"/>
              <a:gd name="connsiteX19" fmla="*/ 1160398 w 9202640"/>
              <a:gd name="connsiteY19" fmla="*/ 657225 h 958442"/>
              <a:gd name="connsiteX20" fmla="*/ 417448 w 9202640"/>
              <a:gd name="connsiteY20" fmla="*/ 419100 h 958442"/>
              <a:gd name="connsiteX21" fmla="*/ 7873 w 9202640"/>
              <a:gd name="connsiteY21" fmla="*/ 238125 h 958442"/>
              <a:gd name="connsiteX22" fmla="*/ 26923 w 9202640"/>
              <a:gd name="connsiteY22" fmla="*/ 76200 h 958442"/>
              <a:gd name="connsiteX0" fmla="*/ 26923 w 9765453"/>
              <a:gd name="connsiteY0" fmla="*/ 76200 h 1085861"/>
              <a:gd name="connsiteX1" fmla="*/ 1284223 w 9765453"/>
              <a:gd name="connsiteY1" fmla="*/ 628650 h 1085861"/>
              <a:gd name="connsiteX2" fmla="*/ 2427223 w 9765453"/>
              <a:gd name="connsiteY2" fmla="*/ 790575 h 1085861"/>
              <a:gd name="connsiteX3" fmla="*/ 4122673 w 9765453"/>
              <a:gd name="connsiteY3" fmla="*/ 371475 h 1085861"/>
              <a:gd name="connsiteX4" fmla="*/ 5599048 w 9765453"/>
              <a:gd name="connsiteY4" fmla="*/ 66675 h 1085861"/>
              <a:gd name="connsiteX5" fmla="*/ 7018273 w 9765453"/>
              <a:gd name="connsiteY5" fmla="*/ 0 h 1085861"/>
              <a:gd name="connsiteX6" fmla="*/ 7843629 w 9765453"/>
              <a:gd name="connsiteY6" fmla="*/ 20221 h 1085861"/>
              <a:gd name="connsiteX7" fmla="*/ 9180846 w 9765453"/>
              <a:gd name="connsiteY7" fmla="*/ 211054 h 1085861"/>
              <a:gd name="connsiteX8" fmla="*/ 9199498 w 9765453"/>
              <a:gd name="connsiteY8" fmla="*/ 523875 h 1085861"/>
              <a:gd name="connsiteX9" fmla="*/ 9199498 w 9765453"/>
              <a:gd name="connsiteY9" fmla="*/ 523875 h 1085861"/>
              <a:gd name="connsiteX10" fmla="*/ 9765453 w 9765453"/>
              <a:gd name="connsiteY10" fmla="*/ 1085861 h 1085861"/>
              <a:gd name="connsiteX11" fmla="*/ 8380348 w 9765453"/>
              <a:gd name="connsiteY11" fmla="*/ 381000 h 1085861"/>
              <a:gd name="connsiteX12" fmla="*/ 7427848 w 9765453"/>
              <a:gd name="connsiteY12" fmla="*/ 266700 h 1085861"/>
              <a:gd name="connsiteX13" fmla="*/ 6122923 w 9765453"/>
              <a:gd name="connsiteY13" fmla="*/ 209550 h 1085861"/>
              <a:gd name="connsiteX14" fmla="*/ 4932298 w 9765453"/>
              <a:gd name="connsiteY14" fmla="*/ 323850 h 1085861"/>
              <a:gd name="connsiteX15" fmla="*/ 3798823 w 9765453"/>
              <a:gd name="connsiteY15" fmla="*/ 552450 h 1085861"/>
              <a:gd name="connsiteX16" fmla="*/ 2846323 w 9765453"/>
              <a:gd name="connsiteY16" fmla="*/ 781050 h 1085861"/>
              <a:gd name="connsiteX17" fmla="*/ 2217673 w 9765453"/>
              <a:gd name="connsiteY17" fmla="*/ 819150 h 1085861"/>
              <a:gd name="connsiteX18" fmla="*/ 1674748 w 9765453"/>
              <a:gd name="connsiteY18" fmla="*/ 771525 h 1085861"/>
              <a:gd name="connsiteX19" fmla="*/ 1160398 w 9765453"/>
              <a:gd name="connsiteY19" fmla="*/ 657225 h 1085861"/>
              <a:gd name="connsiteX20" fmla="*/ 417448 w 9765453"/>
              <a:gd name="connsiteY20" fmla="*/ 419100 h 1085861"/>
              <a:gd name="connsiteX21" fmla="*/ 7873 w 9765453"/>
              <a:gd name="connsiteY21" fmla="*/ 238125 h 1085861"/>
              <a:gd name="connsiteX22" fmla="*/ 26923 w 9765453"/>
              <a:gd name="connsiteY22" fmla="*/ 76200 h 1085861"/>
              <a:gd name="connsiteX0" fmla="*/ 26923 w 9199498"/>
              <a:gd name="connsiteY0" fmla="*/ 76200 h 958442"/>
              <a:gd name="connsiteX1" fmla="*/ 1284223 w 9199498"/>
              <a:gd name="connsiteY1" fmla="*/ 628650 h 958442"/>
              <a:gd name="connsiteX2" fmla="*/ 2427223 w 9199498"/>
              <a:gd name="connsiteY2" fmla="*/ 790575 h 958442"/>
              <a:gd name="connsiteX3" fmla="*/ 4122673 w 9199498"/>
              <a:gd name="connsiteY3" fmla="*/ 371475 h 958442"/>
              <a:gd name="connsiteX4" fmla="*/ 5599048 w 9199498"/>
              <a:gd name="connsiteY4" fmla="*/ 66675 h 958442"/>
              <a:gd name="connsiteX5" fmla="*/ 7018273 w 9199498"/>
              <a:gd name="connsiteY5" fmla="*/ 0 h 958442"/>
              <a:gd name="connsiteX6" fmla="*/ 7843629 w 9199498"/>
              <a:gd name="connsiteY6" fmla="*/ 20221 h 958442"/>
              <a:gd name="connsiteX7" fmla="*/ 9180846 w 9199498"/>
              <a:gd name="connsiteY7" fmla="*/ 211054 h 958442"/>
              <a:gd name="connsiteX8" fmla="*/ 9199498 w 9199498"/>
              <a:gd name="connsiteY8" fmla="*/ 523875 h 958442"/>
              <a:gd name="connsiteX9" fmla="*/ 9199498 w 9199498"/>
              <a:gd name="connsiteY9" fmla="*/ 523875 h 958442"/>
              <a:gd name="connsiteX10" fmla="*/ 8380348 w 9199498"/>
              <a:gd name="connsiteY10" fmla="*/ 381000 h 958442"/>
              <a:gd name="connsiteX11" fmla="*/ 7427848 w 9199498"/>
              <a:gd name="connsiteY11" fmla="*/ 266700 h 958442"/>
              <a:gd name="connsiteX12" fmla="*/ 6122923 w 9199498"/>
              <a:gd name="connsiteY12" fmla="*/ 209550 h 958442"/>
              <a:gd name="connsiteX13" fmla="*/ 4932298 w 9199498"/>
              <a:gd name="connsiteY13" fmla="*/ 323850 h 958442"/>
              <a:gd name="connsiteX14" fmla="*/ 3798823 w 9199498"/>
              <a:gd name="connsiteY14" fmla="*/ 552450 h 958442"/>
              <a:gd name="connsiteX15" fmla="*/ 2846323 w 9199498"/>
              <a:gd name="connsiteY15" fmla="*/ 781050 h 958442"/>
              <a:gd name="connsiteX16" fmla="*/ 2217673 w 9199498"/>
              <a:gd name="connsiteY16" fmla="*/ 819150 h 958442"/>
              <a:gd name="connsiteX17" fmla="*/ 1674748 w 9199498"/>
              <a:gd name="connsiteY17" fmla="*/ 771525 h 958442"/>
              <a:gd name="connsiteX18" fmla="*/ 1160398 w 9199498"/>
              <a:gd name="connsiteY18" fmla="*/ 657225 h 958442"/>
              <a:gd name="connsiteX19" fmla="*/ 417448 w 9199498"/>
              <a:gd name="connsiteY19" fmla="*/ 419100 h 958442"/>
              <a:gd name="connsiteX20" fmla="*/ 7873 w 9199498"/>
              <a:gd name="connsiteY20" fmla="*/ 238125 h 958442"/>
              <a:gd name="connsiteX21" fmla="*/ 26923 w 9199498"/>
              <a:gd name="connsiteY21" fmla="*/ 76200 h 958442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498"/>
              <a:gd name="connsiteY0" fmla="*/ 76200 h 833438"/>
              <a:gd name="connsiteX1" fmla="*/ 1284223 w 9199498"/>
              <a:gd name="connsiteY1" fmla="*/ 628650 h 833438"/>
              <a:gd name="connsiteX2" fmla="*/ 2427223 w 9199498"/>
              <a:gd name="connsiteY2" fmla="*/ 790575 h 833438"/>
              <a:gd name="connsiteX3" fmla="*/ 4122673 w 9199498"/>
              <a:gd name="connsiteY3" fmla="*/ 371475 h 833438"/>
              <a:gd name="connsiteX4" fmla="*/ 5599048 w 9199498"/>
              <a:gd name="connsiteY4" fmla="*/ 66675 h 833438"/>
              <a:gd name="connsiteX5" fmla="*/ 7018273 w 9199498"/>
              <a:gd name="connsiteY5" fmla="*/ 0 h 833438"/>
              <a:gd name="connsiteX6" fmla="*/ 7843629 w 9199498"/>
              <a:gd name="connsiteY6" fmla="*/ 20221 h 833438"/>
              <a:gd name="connsiteX7" fmla="*/ 9180846 w 9199498"/>
              <a:gd name="connsiteY7" fmla="*/ 211054 h 833438"/>
              <a:gd name="connsiteX8" fmla="*/ 9199498 w 9199498"/>
              <a:gd name="connsiteY8" fmla="*/ 523875 h 833438"/>
              <a:gd name="connsiteX9" fmla="*/ 9199498 w 9199498"/>
              <a:gd name="connsiteY9" fmla="*/ 523875 h 833438"/>
              <a:gd name="connsiteX10" fmla="*/ 8380348 w 9199498"/>
              <a:gd name="connsiteY10" fmla="*/ 381000 h 833438"/>
              <a:gd name="connsiteX11" fmla="*/ 7427848 w 9199498"/>
              <a:gd name="connsiteY11" fmla="*/ 266700 h 833438"/>
              <a:gd name="connsiteX12" fmla="*/ 6122923 w 9199498"/>
              <a:gd name="connsiteY12" fmla="*/ 209550 h 833438"/>
              <a:gd name="connsiteX13" fmla="*/ 4932298 w 9199498"/>
              <a:gd name="connsiteY13" fmla="*/ 323850 h 833438"/>
              <a:gd name="connsiteX14" fmla="*/ 3798823 w 9199498"/>
              <a:gd name="connsiteY14" fmla="*/ 552450 h 833438"/>
              <a:gd name="connsiteX15" fmla="*/ 2846323 w 9199498"/>
              <a:gd name="connsiteY15" fmla="*/ 781050 h 833438"/>
              <a:gd name="connsiteX16" fmla="*/ 2217673 w 9199498"/>
              <a:gd name="connsiteY16" fmla="*/ 819150 h 833438"/>
              <a:gd name="connsiteX17" fmla="*/ 1674748 w 9199498"/>
              <a:gd name="connsiteY17" fmla="*/ 771525 h 833438"/>
              <a:gd name="connsiteX18" fmla="*/ 1160398 w 9199498"/>
              <a:gd name="connsiteY18" fmla="*/ 657225 h 833438"/>
              <a:gd name="connsiteX19" fmla="*/ 417448 w 9199498"/>
              <a:gd name="connsiteY19" fmla="*/ 419100 h 833438"/>
              <a:gd name="connsiteX20" fmla="*/ 7873 w 9199498"/>
              <a:gd name="connsiteY20" fmla="*/ 238125 h 833438"/>
              <a:gd name="connsiteX21" fmla="*/ 26923 w 9199498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1284223 w 9199639"/>
              <a:gd name="connsiteY1" fmla="*/ 628650 h 833438"/>
              <a:gd name="connsiteX2" fmla="*/ 2427223 w 9199639"/>
              <a:gd name="connsiteY2" fmla="*/ 790575 h 833438"/>
              <a:gd name="connsiteX3" fmla="*/ 4122673 w 9199639"/>
              <a:gd name="connsiteY3" fmla="*/ 371475 h 833438"/>
              <a:gd name="connsiteX4" fmla="*/ 5599048 w 9199639"/>
              <a:gd name="connsiteY4" fmla="*/ 66675 h 833438"/>
              <a:gd name="connsiteX5" fmla="*/ 7018273 w 9199639"/>
              <a:gd name="connsiteY5" fmla="*/ 0 h 833438"/>
              <a:gd name="connsiteX6" fmla="*/ 7843629 w 9199639"/>
              <a:gd name="connsiteY6" fmla="*/ 20221 h 833438"/>
              <a:gd name="connsiteX7" fmla="*/ 9180846 w 9199639"/>
              <a:gd name="connsiteY7" fmla="*/ 211054 h 833438"/>
              <a:gd name="connsiteX8" fmla="*/ 9199498 w 9199639"/>
              <a:gd name="connsiteY8" fmla="*/ 523875 h 833438"/>
              <a:gd name="connsiteX9" fmla="*/ 9199498 w 9199639"/>
              <a:gd name="connsiteY9" fmla="*/ 523875 h 833438"/>
              <a:gd name="connsiteX10" fmla="*/ 8380348 w 9199639"/>
              <a:gd name="connsiteY10" fmla="*/ 381000 h 833438"/>
              <a:gd name="connsiteX11" fmla="*/ 7427848 w 9199639"/>
              <a:gd name="connsiteY11" fmla="*/ 266700 h 833438"/>
              <a:gd name="connsiteX12" fmla="*/ 6122923 w 9199639"/>
              <a:gd name="connsiteY12" fmla="*/ 209550 h 833438"/>
              <a:gd name="connsiteX13" fmla="*/ 4932298 w 9199639"/>
              <a:gd name="connsiteY13" fmla="*/ 323850 h 833438"/>
              <a:gd name="connsiteX14" fmla="*/ 3798823 w 9199639"/>
              <a:gd name="connsiteY14" fmla="*/ 552450 h 833438"/>
              <a:gd name="connsiteX15" fmla="*/ 2846323 w 9199639"/>
              <a:gd name="connsiteY15" fmla="*/ 781050 h 833438"/>
              <a:gd name="connsiteX16" fmla="*/ 2217673 w 9199639"/>
              <a:gd name="connsiteY16" fmla="*/ 819150 h 833438"/>
              <a:gd name="connsiteX17" fmla="*/ 1674748 w 9199639"/>
              <a:gd name="connsiteY17" fmla="*/ 771525 h 833438"/>
              <a:gd name="connsiteX18" fmla="*/ 1160398 w 9199639"/>
              <a:gd name="connsiteY18" fmla="*/ 657225 h 833438"/>
              <a:gd name="connsiteX19" fmla="*/ 417448 w 9199639"/>
              <a:gd name="connsiteY19" fmla="*/ 419100 h 833438"/>
              <a:gd name="connsiteX20" fmla="*/ 7873 w 9199639"/>
              <a:gd name="connsiteY20" fmla="*/ 238125 h 833438"/>
              <a:gd name="connsiteX21" fmla="*/ 26923 w 9199639"/>
              <a:gd name="connsiteY21" fmla="*/ 76200 h 833438"/>
              <a:gd name="connsiteX0" fmla="*/ 26923 w 9199639"/>
              <a:gd name="connsiteY0" fmla="*/ 76200 h 833438"/>
              <a:gd name="connsiteX1" fmla="*/ 538657 w 9199639"/>
              <a:gd name="connsiteY1" fmla="*/ 328292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26923 w 9199639"/>
              <a:gd name="connsiteY0" fmla="*/ 76200 h 833438"/>
              <a:gd name="connsiteX1" fmla="*/ 477712 w 9199639"/>
              <a:gd name="connsiteY1" fmla="*/ 323468 h 833438"/>
              <a:gd name="connsiteX2" fmla="*/ 1284223 w 9199639"/>
              <a:gd name="connsiteY2" fmla="*/ 628650 h 833438"/>
              <a:gd name="connsiteX3" fmla="*/ 2427223 w 9199639"/>
              <a:gd name="connsiteY3" fmla="*/ 790575 h 833438"/>
              <a:gd name="connsiteX4" fmla="*/ 4122673 w 9199639"/>
              <a:gd name="connsiteY4" fmla="*/ 371475 h 833438"/>
              <a:gd name="connsiteX5" fmla="*/ 5599048 w 9199639"/>
              <a:gd name="connsiteY5" fmla="*/ 66675 h 833438"/>
              <a:gd name="connsiteX6" fmla="*/ 7018273 w 9199639"/>
              <a:gd name="connsiteY6" fmla="*/ 0 h 833438"/>
              <a:gd name="connsiteX7" fmla="*/ 7843629 w 9199639"/>
              <a:gd name="connsiteY7" fmla="*/ 20221 h 833438"/>
              <a:gd name="connsiteX8" fmla="*/ 9180846 w 9199639"/>
              <a:gd name="connsiteY8" fmla="*/ 211054 h 833438"/>
              <a:gd name="connsiteX9" fmla="*/ 9199498 w 9199639"/>
              <a:gd name="connsiteY9" fmla="*/ 523875 h 833438"/>
              <a:gd name="connsiteX10" fmla="*/ 9199498 w 9199639"/>
              <a:gd name="connsiteY10" fmla="*/ 523875 h 833438"/>
              <a:gd name="connsiteX11" fmla="*/ 8380348 w 9199639"/>
              <a:gd name="connsiteY11" fmla="*/ 381000 h 833438"/>
              <a:gd name="connsiteX12" fmla="*/ 7427848 w 9199639"/>
              <a:gd name="connsiteY12" fmla="*/ 266700 h 833438"/>
              <a:gd name="connsiteX13" fmla="*/ 6122923 w 9199639"/>
              <a:gd name="connsiteY13" fmla="*/ 209550 h 833438"/>
              <a:gd name="connsiteX14" fmla="*/ 4932298 w 9199639"/>
              <a:gd name="connsiteY14" fmla="*/ 323850 h 833438"/>
              <a:gd name="connsiteX15" fmla="*/ 3798823 w 9199639"/>
              <a:gd name="connsiteY15" fmla="*/ 552450 h 833438"/>
              <a:gd name="connsiteX16" fmla="*/ 2846323 w 9199639"/>
              <a:gd name="connsiteY16" fmla="*/ 781050 h 833438"/>
              <a:gd name="connsiteX17" fmla="*/ 2217673 w 9199639"/>
              <a:gd name="connsiteY17" fmla="*/ 819150 h 833438"/>
              <a:gd name="connsiteX18" fmla="*/ 1674748 w 9199639"/>
              <a:gd name="connsiteY18" fmla="*/ 771525 h 833438"/>
              <a:gd name="connsiteX19" fmla="*/ 1160398 w 9199639"/>
              <a:gd name="connsiteY19" fmla="*/ 657225 h 833438"/>
              <a:gd name="connsiteX20" fmla="*/ 417448 w 9199639"/>
              <a:gd name="connsiteY20" fmla="*/ 419100 h 833438"/>
              <a:gd name="connsiteX21" fmla="*/ 7873 w 9199639"/>
              <a:gd name="connsiteY21" fmla="*/ 238125 h 833438"/>
              <a:gd name="connsiteX22" fmla="*/ 26923 w 9199639"/>
              <a:gd name="connsiteY22" fmla="*/ 76200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26960 w 9191766"/>
              <a:gd name="connsiteY0" fmla="*/ 151266 h 833438"/>
              <a:gd name="connsiteX1" fmla="*/ 469839 w 9191766"/>
              <a:gd name="connsiteY1" fmla="*/ 323468 h 833438"/>
              <a:gd name="connsiteX2" fmla="*/ 1276350 w 9191766"/>
              <a:gd name="connsiteY2" fmla="*/ 628650 h 833438"/>
              <a:gd name="connsiteX3" fmla="*/ 2419350 w 9191766"/>
              <a:gd name="connsiteY3" fmla="*/ 790575 h 833438"/>
              <a:gd name="connsiteX4" fmla="*/ 4114800 w 9191766"/>
              <a:gd name="connsiteY4" fmla="*/ 371475 h 833438"/>
              <a:gd name="connsiteX5" fmla="*/ 5591175 w 9191766"/>
              <a:gd name="connsiteY5" fmla="*/ 66675 h 833438"/>
              <a:gd name="connsiteX6" fmla="*/ 7010400 w 9191766"/>
              <a:gd name="connsiteY6" fmla="*/ 0 h 833438"/>
              <a:gd name="connsiteX7" fmla="*/ 7835756 w 9191766"/>
              <a:gd name="connsiteY7" fmla="*/ 20221 h 833438"/>
              <a:gd name="connsiteX8" fmla="*/ 9172973 w 9191766"/>
              <a:gd name="connsiteY8" fmla="*/ 211054 h 833438"/>
              <a:gd name="connsiteX9" fmla="*/ 9191625 w 9191766"/>
              <a:gd name="connsiteY9" fmla="*/ 523875 h 833438"/>
              <a:gd name="connsiteX10" fmla="*/ 9191625 w 9191766"/>
              <a:gd name="connsiteY10" fmla="*/ 523875 h 833438"/>
              <a:gd name="connsiteX11" fmla="*/ 8372475 w 9191766"/>
              <a:gd name="connsiteY11" fmla="*/ 381000 h 833438"/>
              <a:gd name="connsiteX12" fmla="*/ 7419975 w 9191766"/>
              <a:gd name="connsiteY12" fmla="*/ 266700 h 833438"/>
              <a:gd name="connsiteX13" fmla="*/ 6115050 w 9191766"/>
              <a:gd name="connsiteY13" fmla="*/ 209550 h 833438"/>
              <a:gd name="connsiteX14" fmla="*/ 4924425 w 9191766"/>
              <a:gd name="connsiteY14" fmla="*/ 323850 h 833438"/>
              <a:gd name="connsiteX15" fmla="*/ 3790950 w 9191766"/>
              <a:gd name="connsiteY15" fmla="*/ 552450 h 833438"/>
              <a:gd name="connsiteX16" fmla="*/ 2838450 w 9191766"/>
              <a:gd name="connsiteY16" fmla="*/ 781050 h 833438"/>
              <a:gd name="connsiteX17" fmla="*/ 2209800 w 9191766"/>
              <a:gd name="connsiteY17" fmla="*/ 819150 h 833438"/>
              <a:gd name="connsiteX18" fmla="*/ 1666875 w 9191766"/>
              <a:gd name="connsiteY18" fmla="*/ 771525 h 833438"/>
              <a:gd name="connsiteX19" fmla="*/ 1152525 w 9191766"/>
              <a:gd name="connsiteY19" fmla="*/ 657225 h 833438"/>
              <a:gd name="connsiteX20" fmla="*/ 409575 w 9191766"/>
              <a:gd name="connsiteY20" fmla="*/ 419100 h 833438"/>
              <a:gd name="connsiteX21" fmla="*/ 0 w 9191766"/>
              <a:gd name="connsiteY21" fmla="*/ 238125 h 833438"/>
              <a:gd name="connsiteX22" fmla="*/ 126960 w 9191766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1157 w 9165963"/>
              <a:gd name="connsiteY22" fmla="*/ 151266 h 833438"/>
              <a:gd name="connsiteX0" fmla="*/ 101157 w 9165963"/>
              <a:gd name="connsiteY0" fmla="*/ 151266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1157 w 9165963"/>
              <a:gd name="connsiteY23" fmla="*/ 151266 h 833438"/>
              <a:gd name="connsiteX0" fmla="*/ 110537 w 9165963"/>
              <a:gd name="connsiteY0" fmla="*/ 681454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10537 w 9165963"/>
              <a:gd name="connsiteY23" fmla="*/ 681454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47170 w 9165963"/>
              <a:gd name="connsiteY8" fmla="*/ 211054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9165822 w 9165963"/>
              <a:gd name="connsiteY10" fmla="*/ 523875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884368 w 9165963"/>
              <a:gd name="connsiteY10" fmla="*/ 596477 h 833438"/>
              <a:gd name="connsiteX11" fmla="*/ 8346672 w 9165963"/>
              <a:gd name="connsiteY11" fmla="*/ 381000 h 833438"/>
              <a:gd name="connsiteX12" fmla="*/ 7394172 w 9165963"/>
              <a:gd name="connsiteY12" fmla="*/ 266700 h 833438"/>
              <a:gd name="connsiteX13" fmla="*/ 6089247 w 9165963"/>
              <a:gd name="connsiteY13" fmla="*/ 209550 h 833438"/>
              <a:gd name="connsiteX14" fmla="*/ 4898622 w 9165963"/>
              <a:gd name="connsiteY14" fmla="*/ 323850 h 833438"/>
              <a:gd name="connsiteX15" fmla="*/ 3765147 w 9165963"/>
              <a:gd name="connsiteY15" fmla="*/ 552450 h 833438"/>
              <a:gd name="connsiteX16" fmla="*/ 2812647 w 9165963"/>
              <a:gd name="connsiteY16" fmla="*/ 781050 h 833438"/>
              <a:gd name="connsiteX17" fmla="*/ 2183997 w 9165963"/>
              <a:gd name="connsiteY17" fmla="*/ 819150 h 833438"/>
              <a:gd name="connsiteX18" fmla="*/ 1641072 w 9165963"/>
              <a:gd name="connsiteY18" fmla="*/ 771525 h 833438"/>
              <a:gd name="connsiteX19" fmla="*/ 1126722 w 9165963"/>
              <a:gd name="connsiteY19" fmla="*/ 657225 h 833438"/>
              <a:gd name="connsiteX20" fmla="*/ 383772 w 9165963"/>
              <a:gd name="connsiteY20" fmla="*/ 419100 h 833438"/>
              <a:gd name="connsiteX21" fmla="*/ 105559 w 9165963"/>
              <a:gd name="connsiteY21" fmla="*/ 301086 h 833438"/>
              <a:gd name="connsiteX22" fmla="*/ 104721 w 9165963"/>
              <a:gd name="connsiteY22" fmla="*/ 314912 h 833438"/>
              <a:gd name="connsiteX23" fmla="*/ 103502 w 9165963"/>
              <a:gd name="connsiteY23" fmla="*/ 160985 h 833438"/>
              <a:gd name="connsiteX0" fmla="*/ 103502 w 9165963"/>
              <a:gd name="connsiteY0" fmla="*/ 160985 h 833438"/>
              <a:gd name="connsiteX1" fmla="*/ 444036 w 9165963"/>
              <a:gd name="connsiteY1" fmla="*/ 323468 h 833438"/>
              <a:gd name="connsiteX2" fmla="*/ 1250547 w 9165963"/>
              <a:gd name="connsiteY2" fmla="*/ 628650 h 833438"/>
              <a:gd name="connsiteX3" fmla="*/ 2393547 w 9165963"/>
              <a:gd name="connsiteY3" fmla="*/ 790575 h 833438"/>
              <a:gd name="connsiteX4" fmla="*/ 4088997 w 9165963"/>
              <a:gd name="connsiteY4" fmla="*/ 371475 h 833438"/>
              <a:gd name="connsiteX5" fmla="*/ 5565372 w 9165963"/>
              <a:gd name="connsiteY5" fmla="*/ 66675 h 833438"/>
              <a:gd name="connsiteX6" fmla="*/ 6984597 w 9165963"/>
              <a:gd name="connsiteY6" fmla="*/ 0 h 833438"/>
              <a:gd name="connsiteX7" fmla="*/ 7809953 w 9165963"/>
              <a:gd name="connsiteY7" fmla="*/ 20221 h 833438"/>
              <a:gd name="connsiteX8" fmla="*/ 9116651 w 9165963"/>
              <a:gd name="connsiteY8" fmla="*/ 208652 h 833438"/>
              <a:gd name="connsiteX9" fmla="*/ 9165822 w 9165963"/>
              <a:gd name="connsiteY9" fmla="*/ 523875 h 833438"/>
              <a:gd name="connsiteX10" fmla="*/ 8346672 w 9165963"/>
              <a:gd name="connsiteY10" fmla="*/ 381000 h 833438"/>
              <a:gd name="connsiteX11" fmla="*/ 7394172 w 9165963"/>
              <a:gd name="connsiteY11" fmla="*/ 266700 h 833438"/>
              <a:gd name="connsiteX12" fmla="*/ 6089247 w 9165963"/>
              <a:gd name="connsiteY12" fmla="*/ 209550 h 833438"/>
              <a:gd name="connsiteX13" fmla="*/ 4898622 w 9165963"/>
              <a:gd name="connsiteY13" fmla="*/ 323850 h 833438"/>
              <a:gd name="connsiteX14" fmla="*/ 3765147 w 9165963"/>
              <a:gd name="connsiteY14" fmla="*/ 552450 h 833438"/>
              <a:gd name="connsiteX15" fmla="*/ 2812647 w 9165963"/>
              <a:gd name="connsiteY15" fmla="*/ 781050 h 833438"/>
              <a:gd name="connsiteX16" fmla="*/ 2183997 w 9165963"/>
              <a:gd name="connsiteY16" fmla="*/ 819150 h 833438"/>
              <a:gd name="connsiteX17" fmla="*/ 1641072 w 9165963"/>
              <a:gd name="connsiteY17" fmla="*/ 771525 h 833438"/>
              <a:gd name="connsiteX18" fmla="*/ 1126722 w 9165963"/>
              <a:gd name="connsiteY18" fmla="*/ 657225 h 833438"/>
              <a:gd name="connsiteX19" fmla="*/ 383772 w 9165963"/>
              <a:gd name="connsiteY19" fmla="*/ 419100 h 833438"/>
              <a:gd name="connsiteX20" fmla="*/ 105559 w 9165963"/>
              <a:gd name="connsiteY20" fmla="*/ 301086 h 833438"/>
              <a:gd name="connsiteX21" fmla="*/ 104721 w 9165963"/>
              <a:gd name="connsiteY21" fmla="*/ 314912 h 833438"/>
              <a:gd name="connsiteX22" fmla="*/ 103502 w 9165963"/>
              <a:gd name="connsiteY22" fmla="*/ 160985 h 833438"/>
              <a:gd name="connsiteX0" fmla="*/ 103502 w 9134476"/>
              <a:gd name="connsiteY0" fmla="*/ 160985 h 833438"/>
              <a:gd name="connsiteX1" fmla="*/ 444036 w 9134476"/>
              <a:gd name="connsiteY1" fmla="*/ 323468 h 833438"/>
              <a:gd name="connsiteX2" fmla="*/ 1250547 w 9134476"/>
              <a:gd name="connsiteY2" fmla="*/ 628650 h 833438"/>
              <a:gd name="connsiteX3" fmla="*/ 2393547 w 9134476"/>
              <a:gd name="connsiteY3" fmla="*/ 790575 h 833438"/>
              <a:gd name="connsiteX4" fmla="*/ 4088997 w 9134476"/>
              <a:gd name="connsiteY4" fmla="*/ 371475 h 833438"/>
              <a:gd name="connsiteX5" fmla="*/ 5565372 w 9134476"/>
              <a:gd name="connsiteY5" fmla="*/ 66675 h 833438"/>
              <a:gd name="connsiteX6" fmla="*/ 6984597 w 9134476"/>
              <a:gd name="connsiteY6" fmla="*/ 0 h 833438"/>
              <a:gd name="connsiteX7" fmla="*/ 7809953 w 9134476"/>
              <a:gd name="connsiteY7" fmla="*/ 20221 h 833438"/>
              <a:gd name="connsiteX8" fmla="*/ 9116651 w 9134476"/>
              <a:gd name="connsiteY8" fmla="*/ 208652 h 833438"/>
              <a:gd name="connsiteX9" fmla="*/ 9095435 w 9134476"/>
              <a:gd name="connsiteY9" fmla="*/ 523875 h 833438"/>
              <a:gd name="connsiteX10" fmla="*/ 8346672 w 9134476"/>
              <a:gd name="connsiteY10" fmla="*/ 381000 h 833438"/>
              <a:gd name="connsiteX11" fmla="*/ 7394172 w 9134476"/>
              <a:gd name="connsiteY11" fmla="*/ 266700 h 833438"/>
              <a:gd name="connsiteX12" fmla="*/ 6089247 w 9134476"/>
              <a:gd name="connsiteY12" fmla="*/ 209550 h 833438"/>
              <a:gd name="connsiteX13" fmla="*/ 4898622 w 9134476"/>
              <a:gd name="connsiteY13" fmla="*/ 323850 h 833438"/>
              <a:gd name="connsiteX14" fmla="*/ 3765147 w 9134476"/>
              <a:gd name="connsiteY14" fmla="*/ 552450 h 833438"/>
              <a:gd name="connsiteX15" fmla="*/ 2812647 w 9134476"/>
              <a:gd name="connsiteY15" fmla="*/ 781050 h 833438"/>
              <a:gd name="connsiteX16" fmla="*/ 2183997 w 9134476"/>
              <a:gd name="connsiteY16" fmla="*/ 819150 h 833438"/>
              <a:gd name="connsiteX17" fmla="*/ 1641072 w 9134476"/>
              <a:gd name="connsiteY17" fmla="*/ 771525 h 833438"/>
              <a:gd name="connsiteX18" fmla="*/ 1126722 w 9134476"/>
              <a:gd name="connsiteY18" fmla="*/ 657225 h 833438"/>
              <a:gd name="connsiteX19" fmla="*/ 383772 w 9134476"/>
              <a:gd name="connsiteY19" fmla="*/ 419100 h 833438"/>
              <a:gd name="connsiteX20" fmla="*/ 105559 w 9134476"/>
              <a:gd name="connsiteY20" fmla="*/ 301086 h 833438"/>
              <a:gd name="connsiteX21" fmla="*/ 104721 w 9134476"/>
              <a:gd name="connsiteY21" fmla="*/ 314912 h 833438"/>
              <a:gd name="connsiteX22" fmla="*/ 103502 w 9134476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095435 w 9116651"/>
              <a:gd name="connsiteY9" fmla="*/ 523875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6651"/>
              <a:gd name="connsiteY0" fmla="*/ 160985 h 833438"/>
              <a:gd name="connsiteX1" fmla="*/ 444036 w 9116651"/>
              <a:gd name="connsiteY1" fmla="*/ 323468 h 833438"/>
              <a:gd name="connsiteX2" fmla="*/ 1250547 w 9116651"/>
              <a:gd name="connsiteY2" fmla="*/ 628650 h 833438"/>
              <a:gd name="connsiteX3" fmla="*/ 2393547 w 9116651"/>
              <a:gd name="connsiteY3" fmla="*/ 790575 h 833438"/>
              <a:gd name="connsiteX4" fmla="*/ 4088997 w 9116651"/>
              <a:gd name="connsiteY4" fmla="*/ 371475 h 833438"/>
              <a:gd name="connsiteX5" fmla="*/ 5565372 w 9116651"/>
              <a:gd name="connsiteY5" fmla="*/ 66675 h 833438"/>
              <a:gd name="connsiteX6" fmla="*/ 6984597 w 9116651"/>
              <a:gd name="connsiteY6" fmla="*/ 0 h 833438"/>
              <a:gd name="connsiteX7" fmla="*/ 7809953 w 9116651"/>
              <a:gd name="connsiteY7" fmla="*/ 20221 h 833438"/>
              <a:gd name="connsiteX8" fmla="*/ 9116651 w 9116651"/>
              <a:gd name="connsiteY8" fmla="*/ 208652 h 833438"/>
              <a:gd name="connsiteX9" fmla="*/ 9114197 w 9116651"/>
              <a:gd name="connsiteY9" fmla="*/ 548100 h 833438"/>
              <a:gd name="connsiteX10" fmla="*/ 8346672 w 9116651"/>
              <a:gd name="connsiteY10" fmla="*/ 381000 h 833438"/>
              <a:gd name="connsiteX11" fmla="*/ 7394172 w 9116651"/>
              <a:gd name="connsiteY11" fmla="*/ 266700 h 833438"/>
              <a:gd name="connsiteX12" fmla="*/ 6089247 w 9116651"/>
              <a:gd name="connsiteY12" fmla="*/ 209550 h 833438"/>
              <a:gd name="connsiteX13" fmla="*/ 4898622 w 9116651"/>
              <a:gd name="connsiteY13" fmla="*/ 323850 h 833438"/>
              <a:gd name="connsiteX14" fmla="*/ 3765147 w 9116651"/>
              <a:gd name="connsiteY14" fmla="*/ 552450 h 833438"/>
              <a:gd name="connsiteX15" fmla="*/ 2812647 w 9116651"/>
              <a:gd name="connsiteY15" fmla="*/ 781050 h 833438"/>
              <a:gd name="connsiteX16" fmla="*/ 2183997 w 9116651"/>
              <a:gd name="connsiteY16" fmla="*/ 819150 h 833438"/>
              <a:gd name="connsiteX17" fmla="*/ 1641072 w 9116651"/>
              <a:gd name="connsiteY17" fmla="*/ 771525 h 833438"/>
              <a:gd name="connsiteX18" fmla="*/ 1126722 w 9116651"/>
              <a:gd name="connsiteY18" fmla="*/ 657225 h 833438"/>
              <a:gd name="connsiteX19" fmla="*/ 383772 w 9116651"/>
              <a:gd name="connsiteY19" fmla="*/ 419100 h 833438"/>
              <a:gd name="connsiteX20" fmla="*/ 105559 w 9116651"/>
              <a:gd name="connsiteY20" fmla="*/ 301086 h 833438"/>
              <a:gd name="connsiteX21" fmla="*/ 104721 w 9116651"/>
              <a:gd name="connsiteY21" fmla="*/ 314912 h 833438"/>
              <a:gd name="connsiteX22" fmla="*/ 103502 w 9116651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8835197 w 9114197"/>
              <a:gd name="connsiteY8" fmla="*/ 208652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4197"/>
              <a:gd name="connsiteY0" fmla="*/ 160985 h 833438"/>
              <a:gd name="connsiteX1" fmla="*/ 444036 w 9114197"/>
              <a:gd name="connsiteY1" fmla="*/ 323468 h 833438"/>
              <a:gd name="connsiteX2" fmla="*/ 1250547 w 9114197"/>
              <a:gd name="connsiteY2" fmla="*/ 628650 h 833438"/>
              <a:gd name="connsiteX3" fmla="*/ 2393547 w 9114197"/>
              <a:gd name="connsiteY3" fmla="*/ 790575 h 833438"/>
              <a:gd name="connsiteX4" fmla="*/ 4088997 w 9114197"/>
              <a:gd name="connsiteY4" fmla="*/ 371475 h 833438"/>
              <a:gd name="connsiteX5" fmla="*/ 5565372 w 9114197"/>
              <a:gd name="connsiteY5" fmla="*/ 66675 h 833438"/>
              <a:gd name="connsiteX6" fmla="*/ 6984597 w 9114197"/>
              <a:gd name="connsiteY6" fmla="*/ 0 h 833438"/>
              <a:gd name="connsiteX7" fmla="*/ 7809953 w 9114197"/>
              <a:gd name="connsiteY7" fmla="*/ 20221 h 833438"/>
              <a:gd name="connsiteX8" fmla="*/ 9111897 w 9114197"/>
              <a:gd name="connsiteY8" fmla="*/ 230459 h 833438"/>
              <a:gd name="connsiteX9" fmla="*/ 9114197 w 9114197"/>
              <a:gd name="connsiteY9" fmla="*/ 548100 h 833438"/>
              <a:gd name="connsiteX10" fmla="*/ 8346672 w 9114197"/>
              <a:gd name="connsiteY10" fmla="*/ 381000 h 833438"/>
              <a:gd name="connsiteX11" fmla="*/ 7394172 w 9114197"/>
              <a:gd name="connsiteY11" fmla="*/ 266700 h 833438"/>
              <a:gd name="connsiteX12" fmla="*/ 6089247 w 9114197"/>
              <a:gd name="connsiteY12" fmla="*/ 209550 h 833438"/>
              <a:gd name="connsiteX13" fmla="*/ 4898622 w 9114197"/>
              <a:gd name="connsiteY13" fmla="*/ 323850 h 833438"/>
              <a:gd name="connsiteX14" fmla="*/ 3765147 w 9114197"/>
              <a:gd name="connsiteY14" fmla="*/ 552450 h 833438"/>
              <a:gd name="connsiteX15" fmla="*/ 2812647 w 9114197"/>
              <a:gd name="connsiteY15" fmla="*/ 781050 h 833438"/>
              <a:gd name="connsiteX16" fmla="*/ 2183997 w 9114197"/>
              <a:gd name="connsiteY16" fmla="*/ 819150 h 833438"/>
              <a:gd name="connsiteX17" fmla="*/ 1641072 w 9114197"/>
              <a:gd name="connsiteY17" fmla="*/ 771525 h 833438"/>
              <a:gd name="connsiteX18" fmla="*/ 1126722 w 9114197"/>
              <a:gd name="connsiteY18" fmla="*/ 657225 h 833438"/>
              <a:gd name="connsiteX19" fmla="*/ 383772 w 9114197"/>
              <a:gd name="connsiteY19" fmla="*/ 419100 h 833438"/>
              <a:gd name="connsiteX20" fmla="*/ 105559 w 9114197"/>
              <a:gd name="connsiteY20" fmla="*/ 301086 h 833438"/>
              <a:gd name="connsiteX21" fmla="*/ 104721 w 9114197"/>
              <a:gd name="connsiteY21" fmla="*/ 314912 h 833438"/>
              <a:gd name="connsiteX22" fmla="*/ 103502 w 9114197"/>
              <a:gd name="connsiteY22" fmla="*/ 160985 h 833438"/>
              <a:gd name="connsiteX0" fmla="*/ 103502 w 9112664"/>
              <a:gd name="connsiteY0" fmla="*/ 160985 h 833438"/>
              <a:gd name="connsiteX1" fmla="*/ 444036 w 9112664"/>
              <a:gd name="connsiteY1" fmla="*/ 323468 h 833438"/>
              <a:gd name="connsiteX2" fmla="*/ 1250547 w 9112664"/>
              <a:gd name="connsiteY2" fmla="*/ 628650 h 833438"/>
              <a:gd name="connsiteX3" fmla="*/ 2393547 w 9112664"/>
              <a:gd name="connsiteY3" fmla="*/ 790575 h 833438"/>
              <a:gd name="connsiteX4" fmla="*/ 4088997 w 9112664"/>
              <a:gd name="connsiteY4" fmla="*/ 371475 h 833438"/>
              <a:gd name="connsiteX5" fmla="*/ 5565372 w 9112664"/>
              <a:gd name="connsiteY5" fmla="*/ 66675 h 833438"/>
              <a:gd name="connsiteX6" fmla="*/ 6984597 w 9112664"/>
              <a:gd name="connsiteY6" fmla="*/ 0 h 833438"/>
              <a:gd name="connsiteX7" fmla="*/ 7809953 w 9112664"/>
              <a:gd name="connsiteY7" fmla="*/ 20221 h 833438"/>
              <a:gd name="connsiteX8" fmla="*/ 9111897 w 9112664"/>
              <a:gd name="connsiteY8" fmla="*/ 230459 h 833438"/>
              <a:gd name="connsiteX9" fmla="*/ 8961760 w 9112664"/>
              <a:gd name="connsiteY9" fmla="*/ 528733 h 833438"/>
              <a:gd name="connsiteX10" fmla="*/ 8346672 w 9112664"/>
              <a:gd name="connsiteY10" fmla="*/ 381000 h 833438"/>
              <a:gd name="connsiteX11" fmla="*/ 7394172 w 9112664"/>
              <a:gd name="connsiteY11" fmla="*/ 266700 h 833438"/>
              <a:gd name="connsiteX12" fmla="*/ 6089247 w 9112664"/>
              <a:gd name="connsiteY12" fmla="*/ 209550 h 833438"/>
              <a:gd name="connsiteX13" fmla="*/ 4898622 w 9112664"/>
              <a:gd name="connsiteY13" fmla="*/ 323850 h 833438"/>
              <a:gd name="connsiteX14" fmla="*/ 3765147 w 9112664"/>
              <a:gd name="connsiteY14" fmla="*/ 552450 h 833438"/>
              <a:gd name="connsiteX15" fmla="*/ 2812647 w 9112664"/>
              <a:gd name="connsiteY15" fmla="*/ 781050 h 833438"/>
              <a:gd name="connsiteX16" fmla="*/ 2183997 w 9112664"/>
              <a:gd name="connsiteY16" fmla="*/ 819150 h 833438"/>
              <a:gd name="connsiteX17" fmla="*/ 1641072 w 9112664"/>
              <a:gd name="connsiteY17" fmla="*/ 771525 h 833438"/>
              <a:gd name="connsiteX18" fmla="*/ 1126722 w 9112664"/>
              <a:gd name="connsiteY18" fmla="*/ 657225 h 833438"/>
              <a:gd name="connsiteX19" fmla="*/ 383772 w 9112664"/>
              <a:gd name="connsiteY19" fmla="*/ 419100 h 833438"/>
              <a:gd name="connsiteX20" fmla="*/ 105559 w 9112664"/>
              <a:gd name="connsiteY20" fmla="*/ 301086 h 833438"/>
              <a:gd name="connsiteX21" fmla="*/ 104721 w 9112664"/>
              <a:gd name="connsiteY21" fmla="*/ 314912 h 833438"/>
              <a:gd name="connsiteX22" fmla="*/ 103502 w 9112664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8961760 w 9111897"/>
              <a:gd name="connsiteY9" fmla="*/ 528733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60985 h 833438"/>
              <a:gd name="connsiteX1" fmla="*/ 444036 w 9111897"/>
              <a:gd name="connsiteY1" fmla="*/ 323468 h 833438"/>
              <a:gd name="connsiteX2" fmla="*/ 1250547 w 9111897"/>
              <a:gd name="connsiteY2" fmla="*/ 628650 h 833438"/>
              <a:gd name="connsiteX3" fmla="*/ 2393547 w 9111897"/>
              <a:gd name="connsiteY3" fmla="*/ 790575 h 833438"/>
              <a:gd name="connsiteX4" fmla="*/ 4088997 w 9111897"/>
              <a:gd name="connsiteY4" fmla="*/ 371475 h 833438"/>
              <a:gd name="connsiteX5" fmla="*/ 5565372 w 9111897"/>
              <a:gd name="connsiteY5" fmla="*/ 66675 h 833438"/>
              <a:gd name="connsiteX6" fmla="*/ 6984597 w 9111897"/>
              <a:gd name="connsiteY6" fmla="*/ 0 h 833438"/>
              <a:gd name="connsiteX7" fmla="*/ 7809953 w 9111897"/>
              <a:gd name="connsiteY7" fmla="*/ 20221 h 833438"/>
              <a:gd name="connsiteX8" fmla="*/ 9111897 w 9111897"/>
              <a:gd name="connsiteY8" fmla="*/ 230459 h 833438"/>
              <a:gd name="connsiteX9" fmla="*/ 9111820 w 9111897"/>
              <a:gd name="connsiteY9" fmla="*/ 574746 h 833438"/>
              <a:gd name="connsiteX10" fmla="*/ 8346672 w 9111897"/>
              <a:gd name="connsiteY10" fmla="*/ 381000 h 833438"/>
              <a:gd name="connsiteX11" fmla="*/ 7394172 w 9111897"/>
              <a:gd name="connsiteY11" fmla="*/ 266700 h 833438"/>
              <a:gd name="connsiteX12" fmla="*/ 6089247 w 9111897"/>
              <a:gd name="connsiteY12" fmla="*/ 209550 h 833438"/>
              <a:gd name="connsiteX13" fmla="*/ 4898622 w 9111897"/>
              <a:gd name="connsiteY13" fmla="*/ 323850 h 833438"/>
              <a:gd name="connsiteX14" fmla="*/ 3765147 w 9111897"/>
              <a:gd name="connsiteY14" fmla="*/ 552450 h 833438"/>
              <a:gd name="connsiteX15" fmla="*/ 2812647 w 9111897"/>
              <a:gd name="connsiteY15" fmla="*/ 781050 h 833438"/>
              <a:gd name="connsiteX16" fmla="*/ 2183997 w 9111897"/>
              <a:gd name="connsiteY16" fmla="*/ 819150 h 833438"/>
              <a:gd name="connsiteX17" fmla="*/ 1641072 w 9111897"/>
              <a:gd name="connsiteY17" fmla="*/ 771525 h 833438"/>
              <a:gd name="connsiteX18" fmla="*/ 1126722 w 9111897"/>
              <a:gd name="connsiteY18" fmla="*/ 657225 h 833438"/>
              <a:gd name="connsiteX19" fmla="*/ 383772 w 9111897"/>
              <a:gd name="connsiteY19" fmla="*/ 419100 h 833438"/>
              <a:gd name="connsiteX20" fmla="*/ 105559 w 9111897"/>
              <a:gd name="connsiteY20" fmla="*/ 301086 h 833438"/>
              <a:gd name="connsiteX21" fmla="*/ 104721 w 9111897"/>
              <a:gd name="connsiteY21" fmla="*/ 314912 h 833438"/>
              <a:gd name="connsiteX22" fmla="*/ 103502 w 9111897"/>
              <a:gd name="connsiteY22" fmla="*/ 160985 h 833438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809953 w 9111897"/>
              <a:gd name="connsiteY8" fmla="*/ 33896 h 847113"/>
              <a:gd name="connsiteX9" fmla="*/ 9111897 w 9111897"/>
              <a:gd name="connsiteY9" fmla="*/ 244134 h 847113"/>
              <a:gd name="connsiteX10" fmla="*/ 9111820 w 9111897"/>
              <a:gd name="connsiteY10" fmla="*/ 588421 h 847113"/>
              <a:gd name="connsiteX11" fmla="*/ 8346672 w 9111897"/>
              <a:gd name="connsiteY11" fmla="*/ 394675 h 847113"/>
              <a:gd name="connsiteX12" fmla="*/ 7394172 w 9111897"/>
              <a:gd name="connsiteY12" fmla="*/ 280375 h 847113"/>
              <a:gd name="connsiteX13" fmla="*/ 6089247 w 9111897"/>
              <a:gd name="connsiteY13" fmla="*/ 223225 h 847113"/>
              <a:gd name="connsiteX14" fmla="*/ 4898622 w 9111897"/>
              <a:gd name="connsiteY14" fmla="*/ 337525 h 847113"/>
              <a:gd name="connsiteX15" fmla="*/ 3765147 w 9111897"/>
              <a:gd name="connsiteY15" fmla="*/ 566125 h 847113"/>
              <a:gd name="connsiteX16" fmla="*/ 2812647 w 9111897"/>
              <a:gd name="connsiteY16" fmla="*/ 794725 h 847113"/>
              <a:gd name="connsiteX17" fmla="*/ 2183997 w 9111897"/>
              <a:gd name="connsiteY17" fmla="*/ 832825 h 847113"/>
              <a:gd name="connsiteX18" fmla="*/ 1641072 w 9111897"/>
              <a:gd name="connsiteY18" fmla="*/ 785200 h 847113"/>
              <a:gd name="connsiteX19" fmla="*/ 1126722 w 9111897"/>
              <a:gd name="connsiteY19" fmla="*/ 670900 h 847113"/>
              <a:gd name="connsiteX20" fmla="*/ 383772 w 9111897"/>
              <a:gd name="connsiteY20" fmla="*/ 432775 h 847113"/>
              <a:gd name="connsiteX21" fmla="*/ 105559 w 9111897"/>
              <a:gd name="connsiteY21" fmla="*/ 314761 h 847113"/>
              <a:gd name="connsiteX22" fmla="*/ 104721 w 9111897"/>
              <a:gd name="connsiteY22" fmla="*/ 328587 h 847113"/>
              <a:gd name="connsiteX23" fmla="*/ 103502 w 9111897"/>
              <a:gd name="connsiteY23" fmla="*/ 174660 h 847113"/>
              <a:gd name="connsiteX0" fmla="*/ 103502 w 9111897"/>
              <a:gd name="connsiteY0" fmla="*/ 174660 h 847113"/>
              <a:gd name="connsiteX1" fmla="*/ 444036 w 9111897"/>
              <a:gd name="connsiteY1" fmla="*/ 337143 h 847113"/>
              <a:gd name="connsiteX2" fmla="*/ 1250547 w 9111897"/>
              <a:gd name="connsiteY2" fmla="*/ 642325 h 847113"/>
              <a:gd name="connsiteX3" fmla="*/ 2393547 w 9111897"/>
              <a:gd name="connsiteY3" fmla="*/ 804250 h 847113"/>
              <a:gd name="connsiteX4" fmla="*/ 4088997 w 9111897"/>
              <a:gd name="connsiteY4" fmla="*/ 385150 h 847113"/>
              <a:gd name="connsiteX5" fmla="*/ 5565372 w 9111897"/>
              <a:gd name="connsiteY5" fmla="*/ 80350 h 847113"/>
              <a:gd name="connsiteX6" fmla="*/ 6240160 w 9111897"/>
              <a:gd name="connsiteY6" fmla="*/ 11113 h 847113"/>
              <a:gd name="connsiteX7" fmla="*/ 6984597 w 9111897"/>
              <a:gd name="connsiteY7" fmla="*/ 13675 h 847113"/>
              <a:gd name="connsiteX8" fmla="*/ 7360838 w 9111897"/>
              <a:gd name="connsiteY8" fmla="*/ 784 h 847113"/>
              <a:gd name="connsiteX9" fmla="*/ 7809953 w 9111897"/>
              <a:gd name="connsiteY9" fmla="*/ 33896 h 847113"/>
              <a:gd name="connsiteX10" fmla="*/ 9111897 w 9111897"/>
              <a:gd name="connsiteY10" fmla="*/ 244134 h 847113"/>
              <a:gd name="connsiteX11" fmla="*/ 9111820 w 9111897"/>
              <a:gd name="connsiteY11" fmla="*/ 588421 h 847113"/>
              <a:gd name="connsiteX12" fmla="*/ 8346672 w 9111897"/>
              <a:gd name="connsiteY12" fmla="*/ 394675 h 847113"/>
              <a:gd name="connsiteX13" fmla="*/ 7394172 w 9111897"/>
              <a:gd name="connsiteY13" fmla="*/ 280375 h 847113"/>
              <a:gd name="connsiteX14" fmla="*/ 6089247 w 9111897"/>
              <a:gd name="connsiteY14" fmla="*/ 223225 h 847113"/>
              <a:gd name="connsiteX15" fmla="*/ 4898622 w 9111897"/>
              <a:gd name="connsiteY15" fmla="*/ 337525 h 847113"/>
              <a:gd name="connsiteX16" fmla="*/ 3765147 w 9111897"/>
              <a:gd name="connsiteY16" fmla="*/ 566125 h 847113"/>
              <a:gd name="connsiteX17" fmla="*/ 2812647 w 9111897"/>
              <a:gd name="connsiteY17" fmla="*/ 794725 h 847113"/>
              <a:gd name="connsiteX18" fmla="*/ 2183997 w 9111897"/>
              <a:gd name="connsiteY18" fmla="*/ 832825 h 847113"/>
              <a:gd name="connsiteX19" fmla="*/ 1641072 w 9111897"/>
              <a:gd name="connsiteY19" fmla="*/ 785200 h 847113"/>
              <a:gd name="connsiteX20" fmla="*/ 1126722 w 9111897"/>
              <a:gd name="connsiteY20" fmla="*/ 670900 h 847113"/>
              <a:gd name="connsiteX21" fmla="*/ 383772 w 9111897"/>
              <a:gd name="connsiteY21" fmla="*/ 432775 h 847113"/>
              <a:gd name="connsiteX22" fmla="*/ 105559 w 9111897"/>
              <a:gd name="connsiteY22" fmla="*/ 314761 h 847113"/>
              <a:gd name="connsiteX23" fmla="*/ 104721 w 9111897"/>
              <a:gd name="connsiteY23" fmla="*/ 328587 h 847113"/>
              <a:gd name="connsiteX24" fmla="*/ 103502 w 9111897"/>
              <a:gd name="connsiteY24" fmla="*/ 174660 h 847113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089247 w 9111897"/>
              <a:gd name="connsiteY14" fmla="*/ 232770 h 856658"/>
              <a:gd name="connsiteX15" fmla="*/ 4898622 w 9111897"/>
              <a:gd name="connsiteY15" fmla="*/ 347070 h 856658"/>
              <a:gd name="connsiteX16" fmla="*/ 3765147 w 9111897"/>
              <a:gd name="connsiteY16" fmla="*/ 575670 h 856658"/>
              <a:gd name="connsiteX17" fmla="*/ 2812647 w 9111897"/>
              <a:gd name="connsiteY17" fmla="*/ 804270 h 856658"/>
              <a:gd name="connsiteX18" fmla="*/ 2183997 w 9111897"/>
              <a:gd name="connsiteY18" fmla="*/ 842370 h 856658"/>
              <a:gd name="connsiteX19" fmla="*/ 1641072 w 9111897"/>
              <a:gd name="connsiteY19" fmla="*/ 794745 h 856658"/>
              <a:gd name="connsiteX20" fmla="*/ 1126722 w 9111897"/>
              <a:gd name="connsiteY20" fmla="*/ 680445 h 856658"/>
              <a:gd name="connsiteX21" fmla="*/ 383772 w 9111897"/>
              <a:gd name="connsiteY21" fmla="*/ 442320 h 856658"/>
              <a:gd name="connsiteX22" fmla="*/ 105559 w 9111897"/>
              <a:gd name="connsiteY22" fmla="*/ 324306 h 856658"/>
              <a:gd name="connsiteX23" fmla="*/ 104721 w 9111897"/>
              <a:gd name="connsiteY23" fmla="*/ 338132 h 856658"/>
              <a:gd name="connsiteX24" fmla="*/ 103502 w 9111897"/>
              <a:gd name="connsiteY24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898622 w 9111897"/>
              <a:gd name="connsiteY16" fmla="*/ 347070 h 856658"/>
              <a:gd name="connsiteX17" fmla="*/ 3765147 w 9111897"/>
              <a:gd name="connsiteY17" fmla="*/ 575670 h 856658"/>
              <a:gd name="connsiteX18" fmla="*/ 2812647 w 9111897"/>
              <a:gd name="connsiteY18" fmla="*/ 804270 h 856658"/>
              <a:gd name="connsiteX19" fmla="*/ 2183997 w 9111897"/>
              <a:gd name="connsiteY19" fmla="*/ 842370 h 856658"/>
              <a:gd name="connsiteX20" fmla="*/ 1641072 w 9111897"/>
              <a:gd name="connsiteY20" fmla="*/ 794745 h 856658"/>
              <a:gd name="connsiteX21" fmla="*/ 1126722 w 9111897"/>
              <a:gd name="connsiteY21" fmla="*/ 680445 h 856658"/>
              <a:gd name="connsiteX22" fmla="*/ 383772 w 9111897"/>
              <a:gd name="connsiteY22" fmla="*/ 442320 h 856658"/>
              <a:gd name="connsiteX23" fmla="*/ 105559 w 9111897"/>
              <a:gd name="connsiteY23" fmla="*/ 324306 h 856658"/>
              <a:gd name="connsiteX24" fmla="*/ 104721 w 9111897"/>
              <a:gd name="connsiteY24" fmla="*/ 338132 h 856658"/>
              <a:gd name="connsiteX25" fmla="*/ 103502 w 9111897"/>
              <a:gd name="connsiteY25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467506 w 9111897"/>
              <a:gd name="connsiteY16" fmla="*/ 27985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168512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93418 w 9111897"/>
              <a:gd name="connsiteY18" fmla="*/ 439629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55895 w 9111897"/>
              <a:gd name="connsiteY18" fmla="*/ 391212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47070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898622 w 9111897"/>
              <a:gd name="connsiteY17" fmla="*/ 322862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03313 w 9111897"/>
              <a:gd name="connsiteY17" fmla="*/ 332545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09714 w 9111897"/>
              <a:gd name="connsiteY16" fmla="*/ 255663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547237 w 9111897"/>
              <a:gd name="connsiteY16" fmla="*/ 260506 h 856658"/>
              <a:gd name="connsiteX17" fmla="*/ 4945526 w 9111897"/>
              <a:gd name="connsiteY17" fmla="*/ 327703 h 856658"/>
              <a:gd name="connsiteX18" fmla="*/ 4304301 w 9111897"/>
              <a:gd name="connsiteY18" fmla="*/ 454155 h 856658"/>
              <a:gd name="connsiteX19" fmla="*/ 3765147 w 9111897"/>
              <a:gd name="connsiteY19" fmla="*/ 575670 h 856658"/>
              <a:gd name="connsiteX20" fmla="*/ 2812647 w 9111897"/>
              <a:gd name="connsiteY20" fmla="*/ 804270 h 856658"/>
              <a:gd name="connsiteX21" fmla="*/ 2183997 w 9111897"/>
              <a:gd name="connsiteY21" fmla="*/ 842370 h 856658"/>
              <a:gd name="connsiteX22" fmla="*/ 1641072 w 9111897"/>
              <a:gd name="connsiteY22" fmla="*/ 794745 h 856658"/>
              <a:gd name="connsiteX23" fmla="*/ 1126722 w 9111897"/>
              <a:gd name="connsiteY23" fmla="*/ 680445 h 856658"/>
              <a:gd name="connsiteX24" fmla="*/ 383772 w 9111897"/>
              <a:gd name="connsiteY24" fmla="*/ 442320 h 856658"/>
              <a:gd name="connsiteX25" fmla="*/ 105559 w 9111897"/>
              <a:gd name="connsiteY25" fmla="*/ 324306 h 856658"/>
              <a:gd name="connsiteX26" fmla="*/ 104721 w 9111897"/>
              <a:gd name="connsiteY26" fmla="*/ 338132 h 856658"/>
              <a:gd name="connsiteX27" fmla="*/ 103502 w 9111897"/>
              <a:gd name="connsiteY27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45526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6765 w 9111897"/>
              <a:gd name="connsiteY16" fmla="*/ 318020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22075 w 9111897"/>
              <a:gd name="connsiteY16" fmla="*/ 327703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03312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11190 w 9111897"/>
              <a:gd name="connsiteY16" fmla="*/ 318038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5020571 w 9111897"/>
              <a:gd name="connsiteY16" fmla="*/ 342247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04301 w 9111897"/>
              <a:gd name="connsiteY17" fmla="*/ 454155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89247 w 9111897"/>
              <a:gd name="connsiteY15" fmla="*/ 232770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173673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09512 w 9111897"/>
              <a:gd name="connsiteY15" fmla="*/ 208561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240160 w 9111897"/>
              <a:gd name="connsiteY6" fmla="*/ 20658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88212 h 860665"/>
              <a:gd name="connsiteX1" fmla="*/ 444036 w 9111897"/>
              <a:gd name="connsiteY1" fmla="*/ 350695 h 860665"/>
              <a:gd name="connsiteX2" fmla="*/ 1250547 w 9111897"/>
              <a:gd name="connsiteY2" fmla="*/ 655877 h 860665"/>
              <a:gd name="connsiteX3" fmla="*/ 2393547 w 9111897"/>
              <a:gd name="connsiteY3" fmla="*/ 817802 h 860665"/>
              <a:gd name="connsiteX4" fmla="*/ 4088997 w 9111897"/>
              <a:gd name="connsiteY4" fmla="*/ 398702 h 860665"/>
              <a:gd name="connsiteX5" fmla="*/ 5565372 w 9111897"/>
              <a:gd name="connsiteY5" fmla="*/ 93902 h 860665"/>
              <a:gd name="connsiteX6" fmla="*/ 6160424 w 9111897"/>
              <a:gd name="connsiteY6" fmla="*/ 14982 h 860665"/>
              <a:gd name="connsiteX7" fmla="*/ 6683774 w 9111897"/>
              <a:gd name="connsiteY7" fmla="*/ 4007 h 860665"/>
              <a:gd name="connsiteX8" fmla="*/ 7360838 w 9111897"/>
              <a:gd name="connsiteY8" fmla="*/ 14336 h 860665"/>
              <a:gd name="connsiteX9" fmla="*/ 7809953 w 9111897"/>
              <a:gd name="connsiteY9" fmla="*/ 47448 h 860665"/>
              <a:gd name="connsiteX10" fmla="*/ 9111897 w 9111897"/>
              <a:gd name="connsiteY10" fmla="*/ 257686 h 860665"/>
              <a:gd name="connsiteX11" fmla="*/ 9111820 w 9111897"/>
              <a:gd name="connsiteY11" fmla="*/ 601973 h 860665"/>
              <a:gd name="connsiteX12" fmla="*/ 8346672 w 9111897"/>
              <a:gd name="connsiteY12" fmla="*/ 408227 h 860665"/>
              <a:gd name="connsiteX13" fmla="*/ 7394172 w 9111897"/>
              <a:gd name="connsiteY13" fmla="*/ 293927 h 860665"/>
              <a:gd name="connsiteX14" fmla="*/ 6729206 w 9111897"/>
              <a:gd name="connsiteY14" fmla="*/ 240284 h 860665"/>
              <a:gd name="connsiteX15" fmla="*/ 6014194 w 9111897"/>
              <a:gd name="connsiteY15" fmla="*/ 231954 h 860665"/>
              <a:gd name="connsiteX16" fmla="*/ 4997120 w 9111897"/>
              <a:gd name="connsiteY16" fmla="*/ 341412 h 860665"/>
              <a:gd name="connsiteX17" fmla="*/ 4327753 w 9111897"/>
              <a:gd name="connsiteY17" fmla="*/ 463004 h 860665"/>
              <a:gd name="connsiteX18" fmla="*/ 3765147 w 9111897"/>
              <a:gd name="connsiteY18" fmla="*/ 579677 h 860665"/>
              <a:gd name="connsiteX19" fmla="*/ 2812647 w 9111897"/>
              <a:gd name="connsiteY19" fmla="*/ 808277 h 860665"/>
              <a:gd name="connsiteX20" fmla="*/ 2183997 w 9111897"/>
              <a:gd name="connsiteY20" fmla="*/ 846377 h 860665"/>
              <a:gd name="connsiteX21" fmla="*/ 1641072 w 9111897"/>
              <a:gd name="connsiteY21" fmla="*/ 798752 h 860665"/>
              <a:gd name="connsiteX22" fmla="*/ 1126722 w 9111897"/>
              <a:gd name="connsiteY22" fmla="*/ 684452 h 860665"/>
              <a:gd name="connsiteX23" fmla="*/ 383772 w 9111897"/>
              <a:gd name="connsiteY23" fmla="*/ 446327 h 860665"/>
              <a:gd name="connsiteX24" fmla="*/ 105559 w 9111897"/>
              <a:gd name="connsiteY24" fmla="*/ 328313 h 860665"/>
              <a:gd name="connsiteX25" fmla="*/ 104721 w 9111897"/>
              <a:gd name="connsiteY25" fmla="*/ 342139 h 860665"/>
              <a:gd name="connsiteX26" fmla="*/ 103502 w 9111897"/>
              <a:gd name="connsiteY26" fmla="*/ 188212 h 860665"/>
              <a:gd name="connsiteX0" fmla="*/ 103502 w 9111897"/>
              <a:gd name="connsiteY0" fmla="*/ 184205 h 856658"/>
              <a:gd name="connsiteX1" fmla="*/ 444036 w 9111897"/>
              <a:gd name="connsiteY1" fmla="*/ 346688 h 856658"/>
              <a:gd name="connsiteX2" fmla="*/ 1250547 w 9111897"/>
              <a:gd name="connsiteY2" fmla="*/ 651870 h 856658"/>
              <a:gd name="connsiteX3" fmla="*/ 2393547 w 9111897"/>
              <a:gd name="connsiteY3" fmla="*/ 813795 h 856658"/>
              <a:gd name="connsiteX4" fmla="*/ 4088997 w 9111897"/>
              <a:gd name="connsiteY4" fmla="*/ 394695 h 856658"/>
              <a:gd name="connsiteX5" fmla="*/ 5565372 w 9111897"/>
              <a:gd name="connsiteY5" fmla="*/ 89895 h 856658"/>
              <a:gd name="connsiteX6" fmla="*/ 6160425 w 9111897"/>
              <a:gd name="connsiteY6" fmla="*/ 20659 h 856658"/>
              <a:gd name="connsiteX7" fmla="*/ 6683774 w 9111897"/>
              <a:gd name="connsiteY7" fmla="*/ 0 h 856658"/>
              <a:gd name="connsiteX8" fmla="*/ 7360838 w 9111897"/>
              <a:gd name="connsiteY8" fmla="*/ 10329 h 856658"/>
              <a:gd name="connsiteX9" fmla="*/ 7809953 w 9111897"/>
              <a:gd name="connsiteY9" fmla="*/ 43441 h 856658"/>
              <a:gd name="connsiteX10" fmla="*/ 9111897 w 9111897"/>
              <a:gd name="connsiteY10" fmla="*/ 253679 h 856658"/>
              <a:gd name="connsiteX11" fmla="*/ 9111820 w 9111897"/>
              <a:gd name="connsiteY11" fmla="*/ 597966 h 856658"/>
              <a:gd name="connsiteX12" fmla="*/ 8346672 w 9111897"/>
              <a:gd name="connsiteY12" fmla="*/ 404220 h 856658"/>
              <a:gd name="connsiteX13" fmla="*/ 7394172 w 9111897"/>
              <a:gd name="connsiteY13" fmla="*/ 289920 h 856658"/>
              <a:gd name="connsiteX14" fmla="*/ 6729206 w 9111897"/>
              <a:gd name="connsiteY14" fmla="*/ 236277 h 856658"/>
              <a:gd name="connsiteX15" fmla="*/ 6014194 w 9111897"/>
              <a:gd name="connsiteY15" fmla="*/ 227947 h 856658"/>
              <a:gd name="connsiteX16" fmla="*/ 4997120 w 9111897"/>
              <a:gd name="connsiteY16" fmla="*/ 337405 h 856658"/>
              <a:gd name="connsiteX17" fmla="*/ 4327753 w 9111897"/>
              <a:gd name="connsiteY17" fmla="*/ 458997 h 856658"/>
              <a:gd name="connsiteX18" fmla="*/ 3765147 w 9111897"/>
              <a:gd name="connsiteY18" fmla="*/ 575670 h 856658"/>
              <a:gd name="connsiteX19" fmla="*/ 2812647 w 9111897"/>
              <a:gd name="connsiteY19" fmla="*/ 804270 h 856658"/>
              <a:gd name="connsiteX20" fmla="*/ 2183997 w 9111897"/>
              <a:gd name="connsiteY20" fmla="*/ 842370 h 856658"/>
              <a:gd name="connsiteX21" fmla="*/ 1641072 w 9111897"/>
              <a:gd name="connsiteY21" fmla="*/ 794745 h 856658"/>
              <a:gd name="connsiteX22" fmla="*/ 1126722 w 9111897"/>
              <a:gd name="connsiteY22" fmla="*/ 680445 h 856658"/>
              <a:gd name="connsiteX23" fmla="*/ 383772 w 9111897"/>
              <a:gd name="connsiteY23" fmla="*/ 442320 h 856658"/>
              <a:gd name="connsiteX24" fmla="*/ 105559 w 9111897"/>
              <a:gd name="connsiteY24" fmla="*/ 324306 h 856658"/>
              <a:gd name="connsiteX25" fmla="*/ 104721 w 9111897"/>
              <a:gd name="connsiteY25" fmla="*/ 338132 h 856658"/>
              <a:gd name="connsiteX26" fmla="*/ 103502 w 9111897"/>
              <a:gd name="connsiteY26" fmla="*/ 184205 h 856658"/>
              <a:gd name="connsiteX0" fmla="*/ 103502 w 9111897"/>
              <a:gd name="connsiteY0" fmla="*/ 191440 h 863893"/>
              <a:gd name="connsiteX1" fmla="*/ 444036 w 9111897"/>
              <a:gd name="connsiteY1" fmla="*/ 353923 h 863893"/>
              <a:gd name="connsiteX2" fmla="*/ 1250547 w 9111897"/>
              <a:gd name="connsiteY2" fmla="*/ 659105 h 863893"/>
              <a:gd name="connsiteX3" fmla="*/ 2393547 w 9111897"/>
              <a:gd name="connsiteY3" fmla="*/ 821030 h 863893"/>
              <a:gd name="connsiteX4" fmla="*/ 4088997 w 9111897"/>
              <a:gd name="connsiteY4" fmla="*/ 401930 h 863893"/>
              <a:gd name="connsiteX5" fmla="*/ 5251119 w 9111897"/>
              <a:gd name="connsiteY5" fmla="*/ 174597 h 863893"/>
              <a:gd name="connsiteX6" fmla="*/ 6160425 w 9111897"/>
              <a:gd name="connsiteY6" fmla="*/ 27894 h 863893"/>
              <a:gd name="connsiteX7" fmla="*/ 6683774 w 9111897"/>
              <a:gd name="connsiteY7" fmla="*/ 7235 h 863893"/>
              <a:gd name="connsiteX8" fmla="*/ 7360838 w 9111897"/>
              <a:gd name="connsiteY8" fmla="*/ 17564 h 863893"/>
              <a:gd name="connsiteX9" fmla="*/ 7809953 w 9111897"/>
              <a:gd name="connsiteY9" fmla="*/ 50676 h 863893"/>
              <a:gd name="connsiteX10" fmla="*/ 9111897 w 9111897"/>
              <a:gd name="connsiteY10" fmla="*/ 260914 h 863893"/>
              <a:gd name="connsiteX11" fmla="*/ 9111820 w 9111897"/>
              <a:gd name="connsiteY11" fmla="*/ 605201 h 863893"/>
              <a:gd name="connsiteX12" fmla="*/ 8346672 w 9111897"/>
              <a:gd name="connsiteY12" fmla="*/ 411455 h 863893"/>
              <a:gd name="connsiteX13" fmla="*/ 7394172 w 9111897"/>
              <a:gd name="connsiteY13" fmla="*/ 297155 h 863893"/>
              <a:gd name="connsiteX14" fmla="*/ 6729206 w 9111897"/>
              <a:gd name="connsiteY14" fmla="*/ 243512 h 863893"/>
              <a:gd name="connsiteX15" fmla="*/ 6014194 w 9111897"/>
              <a:gd name="connsiteY15" fmla="*/ 235182 h 863893"/>
              <a:gd name="connsiteX16" fmla="*/ 4997120 w 9111897"/>
              <a:gd name="connsiteY16" fmla="*/ 344640 h 863893"/>
              <a:gd name="connsiteX17" fmla="*/ 4327753 w 9111897"/>
              <a:gd name="connsiteY17" fmla="*/ 466232 h 863893"/>
              <a:gd name="connsiteX18" fmla="*/ 3765147 w 9111897"/>
              <a:gd name="connsiteY18" fmla="*/ 582905 h 863893"/>
              <a:gd name="connsiteX19" fmla="*/ 2812647 w 9111897"/>
              <a:gd name="connsiteY19" fmla="*/ 811505 h 863893"/>
              <a:gd name="connsiteX20" fmla="*/ 2183997 w 9111897"/>
              <a:gd name="connsiteY20" fmla="*/ 849605 h 863893"/>
              <a:gd name="connsiteX21" fmla="*/ 1641072 w 9111897"/>
              <a:gd name="connsiteY21" fmla="*/ 801980 h 863893"/>
              <a:gd name="connsiteX22" fmla="*/ 1126722 w 9111897"/>
              <a:gd name="connsiteY22" fmla="*/ 687680 h 863893"/>
              <a:gd name="connsiteX23" fmla="*/ 383772 w 9111897"/>
              <a:gd name="connsiteY23" fmla="*/ 449555 h 863893"/>
              <a:gd name="connsiteX24" fmla="*/ 105559 w 9111897"/>
              <a:gd name="connsiteY24" fmla="*/ 331541 h 863893"/>
              <a:gd name="connsiteX25" fmla="*/ 104721 w 9111897"/>
              <a:gd name="connsiteY25" fmla="*/ 345367 h 863893"/>
              <a:gd name="connsiteX26" fmla="*/ 103502 w 9111897"/>
              <a:gd name="connsiteY26" fmla="*/ 191440 h 863893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46672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09150 w 9111897"/>
              <a:gd name="connsiteY12" fmla="*/ 407420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398240 w 9111897"/>
              <a:gd name="connsiteY12" fmla="*/ 431647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7405 h 859858"/>
              <a:gd name="connsiteX1" fmla="*/ 444036 w 9111897"/>
              <a:gd name="connsiteY1" fmla="*/ 349888 h 859858"/>
              <a:gd name="connsiteX2" fmla="*/ 1250547 w 9111897"/>
              <a:gd name="connsiteY2" fmla="*/ 655070 h 859858"/>
              <a:gd name="connsiteX3" fmla="*/ 2393547 w 9111897"/>
              <a:gd name="connsiteY3" fmla="*/ 816995 h 859858"/>
              <a:gd name="connsiteX4" fmla="*/ 4088997 w 9111897"/>
              <a:gd name="connsiteY4" fmla="*/ 397895 h 859858"/>
              <a:gd name="connsiteX5" fmla="*/ 5307403 w 9111897"/>
              <a:gd name="connsiteY5" fmla="*/ 146353 h 859858"/>
              <a:gd name="connsiteX6" fmla="*/ 6160425 w 9111897"/>
              <a:gd name="connsiteY6" fmla="*/ 23859 h 859858"/>
              <a:gd name="connsiteX7" fmla="*/ 6683774 w 9111897"/>
              <a:gd name="connsiteY7" fmla="*/ 3200 h 859858"/>
              <a:gd name="connsiteX8" fmla="*/ 7360838 w 9111897"/>
              <a:gd name="connsiteY8" fmla="*/ 13529 h 859858"/>
              <a:gd name="connsiteX9" fmla="*/ 7809953 w 9111897"/>
              <a:gd name="connsiteY9" fmla="*/ 46641 h 859858"/>
              <a:gd name="connsiteX10" fmla="*/ 9111897 w 9111897"/>
              <a:gd name="connsiteY10" fmla="*/ 256879 h 859858"/>
              <a:gd name="connsiteX11" fmla="*/ 9111820 w 9111897"/>
              <a:gd name="connsiteY11" fmla="*/ 601166 h 859858"/>
              <a:gd name="connsiteX12" fmla="*/ 8750016 w 9111897"/>
              <a:gd name="connsiteY12" fmla="*/ 513955 h 859858"/>
              <a:gd name="connsiteX13" fmla="*/ 7394172 w 9111897"/>
              <a:gd name="connsiteY13" fmla="*/ 293120 h 859858"/>
              <a:gd name="connsiteX14" fmla="*/ 6729206 w 9111897"/>
              <a:gd name="connsiteY14" fmla="*/ 239477 h 859858"/>
              <a:gd name="connsiteX15" fmla="*/ 6014194 w 9111897"/>
              <a:gd name="connsiteY15" fmla="*/ 231147 h 859858"/>
              <a:gd name="connsiteX16" fmla="*/ 4997120 w 9111897"/>
              <a:gd name="connsiteY16" fmla="*/ 340605 h 859858"/>
              <a:gd name="connsiteX17" fmla="*/ 4327753 w 9111897"/>
              <a:gd name="connsiteY17" fmla="*/ 462197 h 859858"/>
              <a:gd name="connsiteX18" fmla="*/ 3765147 w 9111897"/>
              <a:gd name="connsiteY18" fmla="*/ 578870 h 859858"/>
              <a:gd name="connsiteX19" fmla="*/ 2812647 w 9111897"/>
              <a:gd name="connsiteY19" fmla="*/ 807470 h 859858"/>
              <a:gd name="connsiteX20" fmla="*/ 2183997 w 9111897"/>
              <a:gd name="connsiteY20" fmla="*/ 845570 h 859858"/>
              <a:gd name="connsiteX21" fmla="*/ 1641072 w 9111897"/>
              <a:gd name="connsiteY21" fmla="*/ 797945 h 859858"/>
              <a:gd name="connsiteX22" fmla="*/ 1126722 w 9111897"/>
              <a:gd name="connsiteY22" fmla="*/ 683645 h 859858"/>
              <a:gd name="connsiteX23" fmla="*/ 383772 w 9111897"/>
              <a:gd name="connsiteY23" fmla="*/ 445520 h 859858"/>
              <a:gd name="connsiteX24" fmla="*/ 105559 w 9111897"/>
              <a:gd name="connsiteY24" fmla="*/ 327506 h 859858"/>
              <a:gd name="connsiteX25" fmla="*/ 104721 w 9111897"/>
              <a:gd name="connsiteY25" fmla="*/ 341332 h 859858"/>
              <a:gd name="connsiteX26" fmla="*/ 103502 w 9111897"/>
              <a:gd name="connsiteY26" fmla="*/ 187405 h 859858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83772 w 9111897"/>
              <a:gd name="connsiteY23" fmla="*/ 447161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126722 w 9111897"/>
              <a:gd name="connsiteY22" fmla="*/ 685286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3502 w 9111897"/>
              <a:gd name="connsiteY0" fmla="*/ 189046 h 1064962"/>
              <a:gd name="connsiteX1" fmla="*/ 444036 w 9111897"/>
              <a:gd name="connsiteY1" fmla="*/ 351529 h 1064962"/>
              <a:gd name="connsiteX2" fmla="*/ 1250547 w 9111897"/>
              <a:gd name="connsiteY2" fmla="*/ 656711 h 1064962"/>
              <a:gd name="connsiteX3" fmla="*/ 2393547 w 9111897"/>
              <a:gd name="connsiteY3" fmla="*/ 818636 h 1064962"/>
              <a:gd name="connsiteX4" fmla="*/ 4088997 w 9111897"/>
              <a:gd name="connsiteY4" fmla="*/ 399536 h 1064962"/>
              <a:gd name="connsiteX5" fmla="*/ 5307403 w 9111897"/>
              <a:gd name="connsiteY5" fmla="*/ 147994 h 1064962"/>
              <a:gd name="connsiteX6" fmla="*/ 6160425 w 9111897"/>
              <a:gd name="connsiteY6" fmla="*/ 25500 h 1064962"/>
              <a:gd name="connsiteX7" fmla="*/ 6777582 w 9111897"/>
              <a:gd name="connsiteY7" fmla="*/ 0 h 1064962"/>
              <a:gd name="connsiteX8" fmla="*/ 7360838 w 9111897"/>
              <a:gd name="connsiteY8" fmla="*/ 15170 h 1064962"/>
              <a:gd name="connsiteX9" fmla="*/ 7809953 w 9111897"/>
              <a:gd name="connsiteY9" fmla="*/ 48282 h 1064962"/>
              <a:gd name="connsiteX10" fmla="*/ 9111897 w 9111897"/>
              <a:gd name="connsiteY10" fmla="*/ 258520 h 1064962"/>
              <a:gd name="connsiteX11" fmla="*/ 9111820 w 9111897"/>
              <a:gd name="connsiteY11" fmla="*/ 602807 h 1064962"/>
              <a:gd name="connsiteX12" fmla="*/ 8750016 w 9111897"/>
              <a:gd name="connsiteY12" fmla="*/ 515596 h 1064962"/>
              <a:gd name="connsiteX13" fmla="*/ 7394172 w 9111897"/>
              <a:gd name="connsiteY13" fmla="*/ 294761 h 1064962"/>
              <a:gd name="connsiteX14" fmla="*/ 6729206 w 9111897"/>
              <a:gd name="connsiteY14" fmla="*/ 241118 h 1064962"/>
              <a:gd name="connsiteX15" fmla="*/ 6014194 w 9111897"/>
              <a:gd name="connsiteY15" fmla="*/ 232788 h 1064962"/>
              <a:gd name="connsiteX16" fmla="*/ 4997120 w 9111897"/>
              <a:gd name="connsiteY16" fmla="*/ 342246 h 1064962"/>
              <a:gd name="connsiteX17" fmla="*/ 4327753 w 9111897"/>
              <a:gd name="connsiteY17" fmla="*/ 463838 h 1064962"/>
              <a:gd name="connsiteX18" fmla="*/ 3765147 w 9111897"/>
              <a:gd name="connsiteY18" fmla="*/ 580511 h 1064962"/>
              <a:gd name="connsiteX19" fmla="*/ 2812647 w 9111897"/>
              <a:gd name="connsiteY19" fmla="*/ 809111 h 1064962"/>
              <a:gd name="connsiteX20" fmla="*/ 2183997 w 9111897"/>
              <a:gd name="connsiteY20" fmla="*/ 847211 h 1064962"/>
              <a:gd name="connsiteX21" fmla="*/ 1641072 w 9111897"/>
              <a:gd name="connsiteY21" fmla="*/ 799586 h 1064962"/>
              <a:gd name="connsiteX22" fmla="*/ 1068413 w 9111897"/>
              <a:gd name="connsiteY22" fmla="*/ 1019677 h 1064962"/>
              <a:gd name="connsiteX23" fmla="*/ 371294 w 9111897"/>
              <a:gd name="connsiteY23" fmla="*/ 527874 h 1064962"/>
              <a:gd name="connsiteX24" fmla="*/ 105559 w 9111897"/>
              <a:gd name="connsiteY24" fmla="*/ 329147 h 1064962"/>
              <a:gd name="connsiteX25" fmla="*/ 104721 w 9111897"/>
              <a:gd name="connsiteY25" fmla="*/ 342973 h 1064962"/>
              <a:gd name="connsiteX26" fmla="*/ 103502 w 9111897"/>
              <a:gd name="connsiteY26" fmla="*/ 189046 h 1064962"/>
              <a:gd name="connsiteX0" fmla="*/ 103502 w 9111897"/>
              <a:gd name="connsiteY0" fmla="*/ 189046 h 861499"/>
              <a:gd name="connsiteX1" fmla="*/ 444036 w 9111897"/>
              <a:gd name="connsiteY1" fmla="*/ 351529 h 861499"/>
              <a:gd name="connsiteX2" fmla="*/ 1250547 w 9111897"/>
              <a:gd name="connsiteY2" fmla="*/ 656711 h 861499"/>
              <a:gd name="connsiteX3" fmla="*/ 2393547 w 9111897"/>
              <a:gd name="connsiteY3" fmla="*/ 818636 h 861499"/>
              <a:gd name="connsiteX4" fmla="*/ 4088997 w 9111897"/>
              <a:gd name="connsiteY4" fmla="*/ 399536 h 861499"/>
              <a:gd name="connsiteX5" fmla="*/ 5307403 w 9111897"/>
              <a:gd name="connsiteY5" fmla="*/ 147994 h 861499"/>
              <a:gd name="connsiteX6" fmla="*/ 6160425 w 9111897"/>
              <a:gd name="connsiteY6" fmla="*/ 25500 h 861499"/>
              <a:gd name="connsiteX7" fmla="*/ 6777582 w 9111897"/>
              <a:gd name="connsiteY7" fmla="*/ 0 h 861499"/>
              <a:gd name="connsiteX8" fmla="*/ 7360838 w 9111897"/>
              <a:gd name="connsiteY8" fmla="*/ 15170 h 861499"/>
              <a:gd name="connsiteX9" fmla="*/ 7809953 w 9111897"/>
              <a:gd name="connsiteY9" fmla="*/ 48282 h 861499"/>
              <a:gd name="connsiteX10" fmla="*/ 9111897 w 9111897"/>
              <a:gd name="connsiteY10" fmla="*/ 258520 h 861499"/>
              <a:gd name="connsiteX11" fmla="*/ 9111820 w 9111897"/>
              <a:gd name="connsiteY11" fmla="*/ 602807 h 861499"/>
              <a:gd name="connsiteX12" fmla="*/ 8750016 w 9111897"/>
              <a:gd name="connsiteY12" fmla="*/ 515596 h 861499"/>
              <a:gd name="connsiteX13" fmla="*/ 7394172 w 9111897"/>
              <a:gd name="connsiteY13" fmla="*/ 294761 h 861499"/>
              <a:gd name="connsiteX14" fmla="*/ 6729206 w 9111897"/>
              <a:gd name="connsiteY14" fmla="*/ 241118 h 861499"/>
              <a:gd name="connsiteX15" fmla="*/ 6014194 w 9111897"/>
              <a:gd name="connsiteY15" fmla="*/ 232788 h 861499"/>
              <a:gd name="connsiteX16" fmla="*/ 4997120 w 9111897"/>
              <a:gd name="connsiteY16" fmla="*/ 342246 h 861499"/>
              <a:gd name="connsiteX17" fmla="*/ 4327753 w 9111897"/>
              <a:gd name="connsiteY17" fmla="*/ 463838 h 861499"/>
              <a:gd name="connsiteX18" fmla="*/ 3765147 w 9111897"/>
              <a:gd name="connsiteY18" fmla="*/ 580511 h 861499"/>
              <a:gd name="connsiteX19" fmla="*/ 2812647 w 9111897"/>
              <a:gd name="connsiteY19" fmla="*/ 809111 h 861499"/>
              <a:gd name="connsiteX20" fmla="*/ 2183997 w 9111897"/>
              <a:gd name="connsiteY20" fmla="*/ 847211 h 861499"/>
              <a:gd name="connsiteX21" fmla="*/ 1641072 w 9111897"/>
              <a:gd name="connsiteY21" fmla="*/ 799586 h 861499"/>
              <a:gd name="connsiteX22" fmla="*/ 1087849 w 9111897"/>
              <a:gd name="connsiteY22" fmla="*/ 732100 h 861499"/>
              <a:gd name="connsiteX23" fmla="*/ 371294 w 9111897"/>
              <a:gd name="connsiteY23" fmla="*/ 527874 h 861499"/>
              <a:gd name="connsiteX24" fmla="*/ 105559 w 9111897"/>
              <a:gd name="connsiteY24" fmla="*/ 329147 h 861499"/>
              <a:gd name="connsiteX25" fmla="*/ 104721 w 9111897"/>
              <a:gd name="connsiteY25" fmla="*/ 342973 h 861499"/>
              <a:gd name="connsiteX26" fmla="*/ 103502 w 9111897"/>
              <a:gd name="connsiteY26" fmla="*/ 189046 h 861499"/>
              <a:gd name="connsiteX0" fmla="*/ 1087849 w 9111897"/>
              <a:gd name="connsiteY0" fmla="*/ 732100 h 892547"/>
              <a:gd name="connsiteX1" fmla="*/ 371294 w 9111897"/>
              <a:gd name="connsiteY1" fmla="*/ 527874 h 892547"/>
              <a:gd name="connsiteX2" fmla="*/ 105559 w 9111897"/>
              <a:gd name="connsiteY2" fmla="*/ 329147 h 892547"/>
              <a:gd name="connsiteX3" fmla="*/ 104721 w 9111897"/>
              <a:gd name="connsiteY3" fmla="*/ 342973 h 892547"/>
              <a:gd name="connsiteX4" fmla="*/ 103502 w 9111897"/>
              <a:gd name="connsiteY4" fmla="*/ 189046 h 892547"/>
              <a:gd name="connsiteX5" fmla="*/ 444036 w 9111897"/>
              <a:gd name="connsiteY5" fmla="*/ 351529 h 892547"/>
              <a:gd name="connsiteX6" fmla="*/ 1250547 w 9111897"/>
              <a:gd name="connsiteY6" fmla="*/ 656711 h 892547"/>
              <a:gd name="connsiteX7" fmla="*/ 2393547 w 9111897"/>
              <a:gd name="connsiteY7" fmla="*/ 818636 h 892547"/>
              <a:gd name="connsiteX8" fmla="*/ 4088997 w 9111897"/>
              <a:gd name="connsiteY8" fmla="*/ 399536 h 892547"/>
              <a:gd name="connsiteX9" fmla="*/ 5307403 w 9111897"/>
              <a:gd name="connsiteY9" fmla="*/ 147994 h 892547"/>
              <a:gd name="connsiteX10" fmla="*/ 6160425 w 9111897"/>
              <a:gd name="connsiteY10" fmla="*/ 25500 h 892547"/>
              <a:gd name="connsiteX11" fmla="*/ 6777582 w 9111897"/>
              <a:gd name="connsiteY11" fmla="*/ 0 h 892547"/>
              <a:gd name="connsiteX12" fmla="*/ 7360838 w 9111897"/>
              <a:gd name="connsiteY12" fmla="*/ 15170 h 892547"/>
              <a:gd name="connsiteX13" fmla="*/ 7809953 w 9111897"/>
              <a:gd name="connsiteY13" fmla="*/ 48282 h 892547"/>
              <a:gd name="connsiteX14" fmla="*/ 9111897 w 9111897"/>
              <a:gd name="connsiteY14" fmla="*/ 258520 h 892547"/>
              <a:gd name="connsiteX15" fmla="*/ 9111820 w 9111897"/>
              <a:gd name="connsiteY15" fmla="*/ 602807 h 892547"/>
              <a:gd name="connsiteX16" fmla="*/ 8750016 w 9111897"/>
              <a:gd name="connsiteY16" fmla="*/ 515596 h 892547"/>
              <a:gd name="connsiteX17" fmla="*/ 7394172 w 9111897"/>
              <a:gd name="connsiteY17" fmla="*/ 294761 h 892547"/>
              <a:gd name="connsiteX18" fmla="*/ 6729206 w 9111897"/>
              <a:gd name="connsiteY18" fmla="*/ 241118 h 892547"/>
              <a:gd name="connsiteX19" fmla="*/ 6014194 w 9111897"/>
              <a:gd name="connsiteY19" fmla="*/ 232788 h 892547"/>
              <a:gd name="connsiteX20" fmla="*/ 4997120 w 9111897"/>
              <a:gd name="connsiteY20" fmla="*/ 342246 h 892547"/>
              <a:gd name="connsiteX21" fmla="*/ 4327753 w 9111897"/>
              <a:gd name="connsiteY21" fmla="*/ 463838 h 892547"/>
              <a:gd name="connsiteX22" fmla="*/ 3765147 w 9111897"/>
              <a:gd name="connsiteY22" fmla="*/ 580511 h 892547"/>
              <a:gd name="connsiteX23" fmla="*/ 2812647 w 9111897"/>
              <a:gd name="connsiteY23" fmla="*/ 809111 h 892547"/>
              <a:gd name="connsiteX24" fmla="*/ 2183997 w 9111897"/>
              <a:gd name="connsiteY24" fmla="*/ 847211 h 892547"/>
              <a:gd name="connsiteX25" fmla="*/ 1731126 w 9111897"/>
              <a:gd name="connsiteY25" fmla="*/ 892547 h 892547"/>
              <a:gd name="connsiteX0" fmla="*/ 1087849 w 9111897"/>
              <a:gd name="connsiteY0" fmla="*/ 732100 h 861499"/>
              <a:gd name="connsiteX1" fmla="*/ 371294 w 9111897"/>
              <a:gd name="connsiteY1" fmla="*/ 527874 h 861499"/>
              <a:gd name="connsiteX2" fmla="*/ 105559 w 9111897"/>
              <a:gd name="connsiteY2" fmla="*/ 329147 h 861499"/>
              <a:gd name="connsiteX3" fmla="*/ 104721 w 9111897"/>
              <a:gd name="connsiteY3" fmla="*/ 342973 h 861499"/>
              <a:gd name="connsiteX4" fmla="*/ 103502 w 9111897"/>
              <a:gd name="connsiteY4" fmla="*/ 189046 h 861499"/>
              <a:gd name="connsiteX5" fmla="*/ 444036 w 9111897"/>
              <a:gd name="connsiteY5" fmla="*/ 351529 h 861499"/>
              <a:gd name="connsiteX6" fmla="*/ 1250547 w 9111897"/>
              <a:gd name="connsiteY6" fmla="*/ 656711 h 861499"/>
              <a:gd name="connsiteX7" fmla="*/ 2393547 w 9111897"/>
              <a:gd name="connsiteY7" fmla="*/ 818636 h 861499"/>
              <a:gd name="connsiteX8" fmla="*/ 4088997 w 9111897"/>
              <a:gd name="connsiteY8" fmla="*/ 399536 h 861499"/>
              <a:gd name="connsiteX9" fmla="*/ 5307403 w 9111897"/>
              <a:gd name="connsiteY9" fmla="*/ 147994 h 861499"/>
              <a:gd name="connsiteX10" fmla="*/ 6160425 w 9111897"/>
              <a:gd name="connsiteY10" fmla="*/ 25500 h 861499"/>
              <a:gd name="connsiteX11" fmla="*/ 6777582 w 9111897"/>
              <a:gd name="connsiteY11" fmla="*/ 0 h 861499"/>
              <a:gd name="connsiteX12" fmla="*/ 7360838 w 9111897"/>
              <a:gd name="connsiteY12" fmla="*/ 15170 h 861499"/>
              <a:gd name="connsiteX13" fmla="*/ 7809953 w 9111897"/>
              <a:gd name="connsiteY13" fmla="*/ 48282 h 861499"/>
              <a:gd name="connsiteX14" fmla="*/ 9111897 w 9111897"/>
              <a:gd name="connsiteY14" fmla="*/ 258520 h 861499"/>
              <a:gd name="connsiteX15" fmla="*/ 9111820 w 9111897"/>
              <a:gd name="connsiteY15" fmla="*/ 602807 h 861499"/>
              <a:gd name="connsiteX16" fmla="*/ 8750016 w 9111897"/>
              <a:gd name="connsiteY16" fmla="*/ 515596 h 861499"/>
              <a:gd name="connsiteX17" fmla="*/ 7394172 w 9111897"/>
              <a:gd name="connsiteY17" fmla="*/ 294761 h 861499"/>
              <a:gd name="connsiteX18" fmla="*/ 6729206 w 9111897"/>
              <a:gd name="connsiteY18" fmla="*/ 241118 h 861499"/>
              <a:gd name="connsiteX19" fmla="*/ 6014194 w 9111897"/>
              <a:gd name="connsiteY19" fmla="*/ 232788 h 861499"/>
              <a:gd name="connsiteX20" fmla="*/ 4997120 w 9111897"/>
              <a:gd name="connsiteY20" fmla="*/ 342246 h 861499"/>
              <a:gd name="connsiteX21" fmla="*/ 4327753 w 9111897"/>
              <a:gd name="connsiteY21" fmla="*/ 463838 h 861499"/>
              <a:gd name="connsiteX22" fmla="*/ 3765147 w 9111897"/>
              <a:gd name="connsiteY22" fmla="*/ 580511 h 861499"/>
              <a:gd name="connsiteX23" fmla="*/ 2812647 w 9111897"/>
              <a:gd name="connsiteY23" fmla="*/ 809111 h 861499"/>
              <a:gd name="connsiteX24" fmla="*/ 2183997 w 9111897"/>
              <a:gd name="connsiteY24" fmla="*/ 847211 h 861499"/>
              <a:gd name="connsiteX25" fmla="*/ 1731126 w 9111897"/>
              <a:gd name="connsiteY25" fmla="*/ 852420 h 861499"/>
              <a:gd name="connsiteX0" fmla="*/ 1087849 w 9111897"/>
              <a:gd name="connsiteY0" fmla="*/ 732100 h 1580668"/>
              <a:gd name="connsiteX1" fmla="*/ 371294 w 9111897"/>
              <a:gd name="connsiteY1" fmla="*/ 527874 h 1580668"/>
              <a:gd name="connsiteX2" fmla="*/ 105559 w 9111897"/>
              <a:gd name="connsiteY2" fmla="*/ 329147 h 1580668"/>
              <a:gd name="connsiteX3" fmla="*/ 104721 w 9111897"/>
              <a:gd name="connsiteY3" fmla="*/ 342973 h 1580668"/>
              <a:gd name="connsiteX4" fmla="*/ 103502 w 9111897"/>
              <a:gd name="connsiteY4" fmla="*/ 189046 h 1580668"/>
              <a:gd name="connsiteX5" fmla="*/ 444036 w 9111897"/>
              <a:gd name="connsiteY5" fmla="*/ 351529 h 1580668"/>
              <a:gd name="connsiteX6" fmla="*/ 1250547 w 9111897"/>
              <a:gd name="connsiteY6" fmla="*/ 656711 h 1580668"/>
              <a:gd name="connsiteX7" fmla="*/ 2393547 w 9111897"/>
              <a:gd name="connsiteY7" fmla="*/ 818636 h 1580668"/>
              <a:gd name="connsiteX8" fmla="*/ 4088997 w 9111897"/>
              <a:gd name="connsiteY8" fmla="*/ 399536 h 1580668"/>
              <a:gd name="connsiteX9" fmla="*/ 5307403 w 9111897"/>
              <a:gd name="connsiteY9" fmla="*/ 147994 h 1580668"/>
              <a:gd name="connsiteX10" fmla="*/ 6160425 w 9111897"/>
              <a:gd name="connsiteY10" fmla="*/ 25500 h 1580668"/>
              <a:gd name="connsiteX11" fmla="*/ 6777582 w 9111897"/>
              <a:gd name="connsiteY11" fmla="*/ 0 h 1580668"/>
              <a:gd name="connsiteX12" fmla="*/ 7360838 w 9111897"/>
              <a:gd name="connsiteY12" fmla="*/ 15170 h 1580668"/>
              <a:gd name="connsiteX13" fmla="*/ 7809953 w 9111897"/>
              <a:gd name="connsiteY13" fmla="*/ 48282 h 1580668"/>
              <a:gd name="connsiteX14" fmla="*/ 9111897 w 9111897"/>
              <a:gd name="connsiteY14" fmla="*/ 258520 h 1580668"/>
              <a:gd name="connsiteX15" fmla="*/ 9111820 w 9111897"/>
              <a:gd name="connsiteY15" fmla="*/ 602807 h 1580668"/>
              <a:gd name="connsiteX16" fmla="*/ 8750016 w 9111897"/>
              <a:gd name="connsiteY16" fmla="*/ 515596 h 1580668"/>
              <a:gd name="connsiteX17" fmla="*/ 7394172 w 9111897"/>
              <a:gd name="connsiteY17" fmla="*/ 294761 h 1580668"/>
              <a:gd name="connsiteX18" fmla="*/ 6729206 w 9111897"/>
              <a:gd name="connsiteY18" fmla="*/ 241118 h 1580668"/>
              <a:gd name="connsiteX19" fmla="*/ 6014194 w 9111897"/>
              <a:gd name="connsiteY19" fmla="*/ 232788 h 1580668"/>
              <a:gd name="connsiteX20" fmla="*/ 4997120 w 9111897"/>
              <a:gd name="connsiteY20" fmla="*/ 342246 h 1580668"/>
              <a:gd name="connsiteX21" fmla="*/ 4327753 w 9111897"/>
              <a:gd name="connsiteY21" fmla="*/ 463838 h 1580668"/>
              <a:gd name="connsiteX22" fmla="*/ 3765147 w 9111897"/>
              <a:gd name="connsiteY22" fmla="*/ 580511 h 1580668"/>
              <a:gd name="connsiteX23" fmla="*/ 2812647 w 9111897"/>
              <a:gd name="connsiteY23" fmla="*/ 809111 h 1580668"/>
              <a:gd name="connsiteX24" fmla="*/ 2395032 w 9111897"/>
              <a:gd name="connsiteY24" fmla="*/ 1573450 h 1580668"/>
              <a:gd name="connsiteX25" fmla="*/ 1731126 w 9111897"/>
              <a:gd name="connsiteY25" fmla="*/ 852420 h 1580668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85134"/>
              <a:gd name="connsiteX1" fmla="*/ 371294 w 9111897"/>
              <a:gd name="connsiteY1" fmla="*/ 527874 h 885134"/>
              <a:gd name="connsiteX2" fmla="*/ 105559 w 9111897"/>
              <a:gd name="connsiteY2" fmla="*/ 329147 h 885134"/>
              <a:gd name="connsiteX3" fmla="*/ 104721 w 9111897"/>
              <a:gd name="connsiteY3" fmla="*/ 342973 h 885134"/>
              <a:gd name="connsiteX4" fmla="*/ 103502 w 9111897"/>
              <a:gd name="connsiteY4" fmla="*/ 189046 h 885134"/>
              <a:gd name="connsiteX5" fmla="*/ 444036 w 9111897"/>
              <a:gd name="connsiteY5" fmla="*/ 351529 h 885134"/>
              <a:gd name="connsiteX6" fmla="*/ 1250547 w 9111897"/>
              <a:gd name="connsiteY6" fmla="*/ 656711 h 885134"/>
              <a:gd name="connsiteX7" fmla="*/ 2393547 w 9111897"/>
              <a:gd name="connsiteY7" fmla="*/ 818636 h 885134"/>
              <a:gd name="connsiteX8" fmla="*/ 4088997 w 9111897"/>
              <a:gd name="connsiteY8" fmla="*/ 399536 h 885134"/>
              <a:gd name="connsiteX9" fmla="*/ 5307403 w 9111897"/>
              <a:gd name="connsiteY9" fmla="*/ 147994 h 885134"/>
              <a:gd name="connsiteX10" fmla="*/ 6160425 w 9111897"/>
              <a:gd name="connsiteY10" fmla="*/ 25500 h 885134"/>
              <a:gd name="connsiteX11" fmla="*/ 6777582 w 9111897"/>
              <a:gd name="connsiteY11" fmla="*/ 0 h 885134"/>
              <a:gd name="connsiteX12" fmla="*/ 7360838 w 9111897"/>
              <a:gd name="connsiteY12" fmla="*/ 15170 h 885134"/>
              <a:gd name="connsiteX13" fmla="*/ 7809953 w 9111897"/>
              <a:gd name="connsiteY13" fmla="*/ 48282 h 885134"/>
              <a:gd name="connsiteX14" fmla="*/ 9111897 w 9111897"/>
              <a:gd name="connsiteY14" fmla="*/ 258520 h 885134"/>
              <a:gd name="connsiteX15" fmla="*/ 9111820 w 9111897"/>
              <a:gd name="connsiteY15" fmla="*/ 602807 h 885134"/>
              <a:gd name="connsiteX16" fmla="*/ 8750016 w 9111897"/>
              <a:gd name="connsiteY16" fmla="*/ 515596 h 885134"/>
              <a:gd name="connsiteX17" fmla="*/ 7394172 w 9111897"/>
              <a:gd name="connsiteY17" fmla="*/ 294761 h 885134"/>
              <a:gd name="connsiteX18" fmla="*/ 6729206 w 9111897"/>
              <a:gd name="connsiteY18" fmla="*/ 241118 h 885134"/>
              <a:gd name="connsiteX19" fmla="*/ 6014194 w 9111897"/>
              <a:gd name="connsiteY19" fmla="*/ 232788 h 885134"/>
              <a:gd name="connsiteX20" fmla="*/ 4997120 w 9111897"/>
              <a:gd name="connsiteY20" fmla="*/ 342246 h 885134"/>
              <a:gd name="connsiteX21" fmla="*/ 4327753 w 9111897"/>
              <a:gd name="connsiteY21" fmla="*/ 463838 h 885134"/>
              <a:gd name="connsiteX22" fmla="*/ 3765147 w 9111897"/>
              <a:gd name="connsiteY22" fmla="*/ 580511 h 885134"/>
              <a:gd name="connsiteX23" fmla="*/ 2812647 w 9111897"/>
              <a:gd name="connsiteY23" fmla="*/ 809111 h 885134"/>
              <a:gd name="connsiteX24" fmla="*/ 2269623 w 9111897"/>
              <a:gd name="connsiteY24" fmla="*/ 885134 h 885134"/>
              <a:gd name="connsiteX25" fmla="*/ 1731126 w 9111897"/>
              <a:gd name="connsiteY25" fmla="*/ 852420 h 885134"/>
              <a:gd name="connsiteX26" fmla="*/ 1087849 w 9111897"/>
              <a:gd name="connsiteY26" fmla="*/ 732100 h 885134"/>
              <a:gd name="connsiteX0" fmla="*/ 1087849 w 9111897"/>
              <a:gd name="connsiteY0" fmla="*/ 732100 h 892352"/>
              <a:gd name="connsiteX1" fmla="*/ 371294 w 9111897"/>
              <a:gd name="connsiteY1" fmla="*/ 527874 h 892352"/>
              <a:gd name="connsiteX2" fmla="*/ 105559 w 9111897"/>
              <a:gd name="connsiteY2" fmla="*/ 329147 h 892352"/>
              <a:gd name="connsiteX3" fmla="*/ 104721 w 9111897"/>
              <a:gd name="connsiteY3" fmla="*/ 342973 h 892352"/>
              <a:gd name="connsiteX4" fmla="*/ 103502 w 9111897"/>
              <a:gd name="connsiteY4" fmla="*/ 189046 h 892352"/>
              <a:gd name="connsiteX5" fmla="*/ 444036 w 9111897"/>
              <a:gd name="connsiteY5" fmla="*/ 351529 h 892352"/>
              <a:gd name="connsiteX6" fmla="*/ 1250547 w 9111897"/>
              <a:gd name="connsiteY6" fmla="*/ 656711 h 892352"/>
              <a:gd name="connsiteX7" fmla="*/ 2393547 w 9111897"/>
              <a:gd name="connsiteY7" fmla="*/ 818636 h 892352"/>
              <a:gd name="connsiteX8" fmla="*/ 4088997 w 9111897"/>
              <a:gd name="connsiteY8" fmla="*/ 399536 h 892352"/>
              <a:gd name="connsiteX9" fmla="*/ 5307403 w 9111897"/>
              <a:gd name="connsiteY9" fmla="*/ 147994 h 892352"/>
              <a:gd name="connsiteX10" fmla="*/ 6160425 w 9111897"/>
              <a:gd name="connsiteY10" fmla="*/ 25500 h 892352"/>
              <a:gd name="connsiteX11" fmla="*/ 6777582 w 9111897"/>
              <a:gd name="connsiteY11" fmla="*/ 0 h 892352"/>
              <a:gd name="connsiteX12" fmla="*/ 7360838 w 9111897"/>
              <a:gd name="connsiteY12" fmla="*/ 15170 h 892352"/>
              <a:gd name="connsiteX13" fmla="*/ 7809953 w 9111897"/>
              <a:gd name="connsiteY13" fmla="*/ 48282 h 892352"/>
              <a:gd name="connsiteX14" fmla="*/ 9111897 w 9111897"/>
              <a:gd name="connsiteY14" fmla="*/ 258520 h 892352"/>
              <a:gd name="connsiteX15" fmla="*/ 9111820 w 9111897"/>
              <a:gd name="connsiteY15" fmla="*/ 602807 h 892352"/>
              <a:gd name="connsiteX16" fmla="*/ 8750016 w 9111897"/>
              <a:gd name="connsiteY16" fmla="*/ 515596 h 892352"/>
              <a:gd name="connsiteX17" fmla="*/ 7394172 w 9111897"/>
              <a:gd name="connsiteY17" fmla="*/ 294761 h 892352"/>
              <a:gd name="connsiteX18" fmla="*/ 6729206 w 9111897"/>
              <a:gd name="connsiteY18" fmla="*/ 241118 h 892352"/>
              <a:gd name="connsiteX19" fmla="*/ 6014194 w 9111897"/>
              <a:gd name="connsiteY19" fmla="*/ 232788 h 892352"/>
              <a:gd name="connsiteX20" fmla="*/ 4997120 w 9111897"/>
              <a:gd name="connsiteY20" fmla="*/ 342246 h 892352"/>
              <a:gd name="connsiteX21" fmla="*/ 4327753 w 9111897"/>
              <a:gd name="connsiteY21" fmla="*/ 463838 h 892352"/>
              <a:gd name="connsiteX22" fmla="*/ 3765147 w 9111897"/>
              <a:gd name="connsiteY22" fmla="*/ 580511 h 892352"/>
              <a:gd name="connsiteX23" fmla="*/ 2812647 w 9111897"/>
              <a:gd name="connsiteY23" fmla="*/ 809111 h 892352"/>
              <a:gd name="connsiteX24" fmla="*/ 2269623 w 9111897"/>
              <a:gd name="connsiteY24" fmla="*/ 885134 h 892352"/>
              <a:gd name="connsiteX25" fmla="*/ 1731126 w 9111897"/>
              <a:gd name="connsiteY25" fmla="*/ 852420 h 892352"/>
              <a:gd name="connsiteX26" fmla="*/ 1087849 w 9111897"/>
              <a:gd name="connsiteY26" fmla="*/ 732100 h 892352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765147 w 9111897"/>
              <a:gd name="connsiteY22" fmla="*/ 580511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327753 w 9111897"/>
              <a:gd name="connsiteY21" fmla="*/ 463838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4997120 w 9111897"/>
              <a:gd name="connsiteY20" fmla="*/ 342246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14194 w 9111897"/>
              <a:gd name="connsiteY19" fmla="*/ 23278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6588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40110 w 9111897"/>
              <a:gd name="connsiteY19" fmla="*/ 246164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729206 w 9111897"/>
              <a:gd name="connsiteY18" fmla="*/ 241118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394172 w 9111897"/>
              <a:gd name="connsiteY17" fmla="*/ 294761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0 w 9111897"/>
              <a:gd name="connsiteY15" fmla="*/ 60280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1238154"/>
              <a:gd name="connsiteX1" fmla="*/ 371294 w 9111897"/>
              <a:gd name="connsiteY1" fmla="*/ 527874 h 1238154"/>
              <a:gd name="connsiteX2" fmla="*/ 105559 w 9111897"/>
              <a:gd name="connsiteY2" fmla="*/ 329147 h 1238154"/>
              <a:gd name="connsiteX3" fmla="*/ 104721 w 9111897"/>
              <a:gd name="connsiteY3" fmla="*/ 342973 h 1238154"/>
              <a:gd name="connsiteX4" fmla="*/ 103502 w 9111897"/>
              <a:gd name="connsiteY4" fmla="*/ 189046 h 1238154"/>
              <a:gd name="connsiteX5" fmla="*/ 444036 w 9111897"/>
              <a:gd name="connsiteY5" fmla="*/ 351529 h 1238154"/>
              <a:gd name="connsiteX6" fmla="*/ 1250547 w 9111897"/>
              <a:gd name="connsiteY6" fmla="*/ 656711 h 1238154"/>
              <a:gd name="connsiteX7" fmla="*/ 2393547 w 9111897"/>
              <a:gd name="connsiteY7" fmla="*/ 818636 h 1238154"/>
              <a:gd name="connsiteX8" fmla="*/ 4088997 w 9111897"/>
              <a:gd name="connsiteY8" fmla="*/ 399536 h 1238154"/>
              <a:gd name="connsiteX9" fmla="*/ 5307403 w 9111897"/>
              <a:gd name="connsiteY9" fmla="*/ 147994 h 1238154"/>
              <a:gd name="connsiteX10" fmla="*/ 6160425 w 9111897"/>
              <a:gd name="connsiteY10" fmla="*/ 25500 h 1238154"/>
              <a:gd name="connsiteX11" fmla="*/ 6777582 w 9111897"/>
              <a:gd name="connsiteY11" fmla="*/ 0 h 1238154"/>
              <a:gd name="connsiteX12" fmla="*/ 7360838 w 9111897"/>
              <a:gd name="connsiteY12" fmla="*/ 15170 h 1238154"/>
              <a:gd name="connsiteX13" fmla="*/ 7809953 w 9111897"/>
              <a:gd name="connsiteY13" fmla="*/ 48282 h 1238154"/>
              <a:gd name="connsiteX14" fmla="*/ 9111897 w 9111897"/>
              <a:gd name="connsiteY14" fmla="*/ 258520 h 1238154"/>
              <a:gd name="connsiteX15" fmla="*/ 8768447 w 9111897"/>
              <a:gd name="connsiteY15" fmla="*/ 1238154 h 1238154"/>
              <a:gd name="connsiteX16" fmla="*/ 8750016 w 9111897"/>
              <a:gd name="connsiteY16" fmla="*/ 515596 h 1238154"/>
              <a:gd name="connsiteX17" fmla="*/ 7556140 w 9111897"/>
              <a:gd name="connsiteY17" fmla="*/ 368328 h 1238154"/>
              <a:gd name="connsiteX18" fmla="*/ 6839345 w 9111897"/>
              <a:gd name="connsiteY18" fmla="*/ 328061 h 1238154"/>
              <a:gd name="connsiteX19" fmla="*/ 6078983 w 9111897"/>
              <a:gd name="connsiteY19" fmla="*/ 326418 h 1238154"/>
              <a:gd name="connsiteX20" fmla="*/ 5133174 w 9111897"/>
              <a:gd name="connsiteY20" fmla="*/ 382373 h 1238154"/>
              <a:gd name="connsiteX21" fmla="*/ 4489721 w 9111897"/>
              <a:gd name="connsiteY21" fmla="*/ 483901 h 1238154"/>
              <a:gd name="connsiteX22" fmla="*/ 3881765 w 9111897"/>
              <a:gd name="connsiteY22" fmla="*/ 600574 h 1238154"/>
              <a:gd name="connsiteX23" fmla="*/ 3065318 w 9111897"/>
              <a:gd name="connsiteY23" fmla="*/ 789048 h 1238154"/>
              <a:gd name="connsiteX24" fmla="*/ 2269623 w 9111897"/>
              <a:gd name="connsiteY24" fmla="*/ 885134 h 1238154"/>
              <a:gd name="connsiteX25" fmla="*/ 1731126 w 9111897"/>
              <a:gd name="connsiteY25" fmla="*/ 852420 h 1238154"/>
              <a:gd name="connsiteX26" fmla="*/ 1087849 w 9111897"/>
              <a:gd name="connsiteY26" fmla="*/ 732100 h 1238154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6839345 w 9111897"/>
              <a:gd name="connsiteY18" fmla="*/ 328061 h 895696"/>
              <a:gd name="connsiteX19" fmla="*/ 6078983 w 9111897"/>
              <a:gd name="connsiteY19" fmla="*/ 326418 h 895696"/>
              <a:gd name="connsiteX20" fmla="*/ 5133174 w 9111897"/>
              <a:gd name="connsiteY20" fmla="*/ 382373 h 895696"/>
              <a:gd name="connsiteX21" fmla="*/ 4489721 w 9111897"/>
              <a:gd name="connsiteY21" fmla="*/ 483901 h 895696"/>
              <a:gd name="connsiteX22" fmla="*/ 3881765 w 9111897"/>
              <a:gd name="connsiteY22" fmla="*/ 600574 h 895696"/>
              <a:gd name="connsiteX23" fmla="*/ 3065318 w 9111897"/>
              <a:gd name="connsiteY23" fmla="*/ 789048 h 895696"/>
              <a:gd name="connsiteX24" fmla="*/ 2269623 w 9111897"/>
              <a:gd name="connsiteY24" fmla="*/ 885134 h 895696"/>
              <a:gd name="connsiteX25" fmla="*/ 1731126 w 9111897"/>
              <a:gd name="connsiteY25" fmla="*/ 852420 h 895696"/>
              <a:gd name="connsiteX26" fmla="*/ 1087849 w 9111897"/>
              <a:gd name="connsiteY26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7556140 w 9111897"/>
              <a:gd name="connsiteY17" fmla="*/ 368328 h 895696"/>
              <a:gd name="connsiteX18" fmla="*/ 7576436 w 9111897"/>
              <a:gd name="connsiteY18" fmla="*/ 376686 h 895696"/>
              <a:gd name="connsiteX19" fmla="*/ 6839345 w 9111897"/>
              <a:gd name="connsiteY19" fmla="*/ 328061 h 895696"/>
              <a:gd name="connsiteX20" fmla="*/ 6078983 w 9111897"/>
              <a:gd name="connsiteY20" fmla="*/ 326418 h 895696"/>
              <a:gd name="connsiteX21" fmla="*/ 5133174 w 9111897"/>
              <a:gd name="connsiteY21" fmla="*/ 382373 h 895696"/>
              <a:gd name="connsiteX22" fmla="*/ 4489721 w 9111897"/>
              <a:gd name="connsiteY22" fmla="*/ 483901 h 895696"/>
              <a:gd name="connsiteX23" fmla="*/ 3881765 w 9111897"/>
              <a:gd name="connsiteY23" fmla="*/ 600574 h 895696"/>
              <a:gd name="connsiteX24" fmla="*/ 3065318 w 9111897"/>
              <a:gd name="connsiteY24" fmla="*/ 789048 h 895696"/>
              <a:gd name="connsiteX25" fmla="*/ 2269623 w 9111897"/>
              <a:gd name="connsiteY25" fmla="*/ 885134 h 895696"/>
              <a:gd name="connsiteX26" fmla="*/ 1731126 w 9111897"/>
              <a:gd name="connsiteY26" fmla="*/ 852420 h 895696"/>
              <a:gd name="connsiteX27" fmla="*/ 1087849 w 9111897"/>
              <a:gd name="connsiteY27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7129 w 9111897"/>
              <a:gd name="connsiteY17" fmla="*/ 416813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3174 w 9111897"/>
              <a:gd name="connsiteY22" fmla="*/ 382373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78983 w 9111897"/>
              <a:gd name="connsiteY21" fmla="*/ 326418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258520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809953 w 9111897"/>
              <a:gd name="connsiteY13" fmla="*/ 48282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60838 w 9111897"/>
              <a:gd name="connsiteY12" fmla="*/ 15170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32100 h 895696"/>
              <a:gd name="connsiteX1" fmla="*/ 371294 w 9111897"/>
              <a:gd name="connsiteY1" fmla="*/ 527874 h 895696"/>
              <a:gd name="connsiteX2" fmla="*/ 105559 w 9111897"/>
              <a:gd name="connsiteY2" fmla="*/ 329147 h 895696"/>
              <a:gd name="connsiteX3" fmla="*/ 104721 w 9111897"/>
              <a:gd name="connsiteY3" fmla="*/ 342973 h 895696"/>
              <a:gd name="connsiteX4" fmla="*/ 103502 w 9111897"/>
              <a:gd name="connsiteY4" fmla="*/ 189046 h 895696"/>
              <a:gd name="connsiteX5" fmla="*/ 444036 w 9111897"/>
              <a:gd name="connsiteY5" fmla="*/ 351529 h 895696"/>
              <a:gd name="connsiteX6" fmla="*/ 1250547 w 9111897"/>
              <a:gd name="connsiteY6" fmla="*/ 656711 h 895696"/>
              <a:gd name="connsiteX7" fmla="*/ 2393547 w 9111897"/>
              <a:gd name="connsiteY7" fmla="*/ 818636 h 895696"/>
              <a:gd name="connsiteX8" fmla="*/ 4088997 w 9111897"/>
              <a:gd name="connsiteY8" fmla="*/ 399536 h 895696"/>
              <a:gd name="connsiteX9" fmla="*/ 5307403 w 9111897"/>
              <a:gd name="connsiteY9" fmla="*/ 147994 h 895696"/>
              <a:gd name="connsiteX10" fmla="*/ 6160425 w 9111897"/>
              <a:gd name="connsiteY10" fmla="*/ 25500 h 895696"/>
              <a:gd name="connsiteX11" fmla="*/ 6777582 w 9111897"/>
              <a:gd name="connsiteY11" fmla="*/ 0 h 895696"/>
              <a:gd name="connsiteX12" fmla="*/ 7334923 w 9111897"/>
              <a:gd name="connsiteY12" fmla="*/ 168991 h 895696"/>
              <a:gd name="connsiteX13" fmla="*/ 7958964 w 9111897"/>
              <a:gd name="connsiteY13" fmla="*/ 195415 h 895696"/>
              <a:gd name="connsiteX14" fmla="*/ 9111897 w 9111897"/>
              <a:gd name="connsiteY14" fmla="*/ 318711 h 895696"/>
              <a:gd name="connsiteX15" fmla="*/ 9111821 w 9111897"/>
              <a:gd name="connsiteY15" fmla="*/ 576057 h 895696"/>
              <a:gd name="connsiteX16" fmla="*/ 8750016 w 9111897"/>
              <a:gd name="connsiteY16" fmla="*/ 515596 h 895696"/>
              <a:gd name="connsiteX17" fmla="*/ 8120651 w 9111897"/>
              <a:gd name="connsiteY17" fmla="*/ 430188 h 895696"/>
              <a:gd name="connsiteX18" fmla="*/ 7556140 w 9111897"/>
              <a:gd name="connsiteY18" fmla="*/ 368328 h 895696"/>
              <a:gd name="connsiteX19" fmla="*/ 7576436 w 9111897"/>
              <a:gd name="connsiteY19" fmla="*/ 376686 h 895696"/>
              <a:gd name="connsiteX20" fmla="*/ 6839345 w 9111897"/>
              <a:gd name="connsiteY20" fmla="*/ 328061 h 895696"/>
              <a:gd name="connsiteX21" fmla="*/ 6001238 w 9111897"/>
              <a:gd name="connsiteY21" fmla="*/ 333106 h 895696"/>
              <a:gd name="connsiteX22" fmla="*/ 5139654 w 9111897"/>
              <a:gd name="connsiteY22" fmla="*/ 389061 h 895696"/>
              <a:gd name="connsiteX23" fmla="*/ 4489721 w 9111897"/>
              <a:gd name="connsiteY23" fmla="*/ 483901 h 895696"/>
              <a:gd name="connsiteX24" fmla="*/ 3881765 w 9111897"/>
              <a:gd name="connsiteY24" fmla="*/ 600574 h 895696"/>
              <a:gd name="connsiteX25" fmla="*/ 3065318 w 9111897"/>
              <a:gd name="connsiteY25" fmla="*/ 789048 h 895696"/>
              <a:gd name="connsiteX26" fmla="*/ 2269623 w 9111897"/>
              <a:gd name="connsiteY26" fmla="*/ 885134 h 895696"/>
              <a:gd name="connsiteX27" fmla="*/ 1731126 w 9111897"/>
              <a:gd name="connsiteY27" fmla="*/ 852420 h 895696"/>
              <a:gd name="connsiteX28" fmla="*/ 1087849 w 9111897"/>
              <a:gd name="connsiteY28" fmla="*/ 732100 h 895696"/>
              <a:gd name="connsiteX0" fmla="*/ 1087849 w 9111897"/>
              <a:gd name="connsiteY0" fmla="*/ 709800 h 873396"/>
              <a:gd name="connsiteX1" fmla="*/ 371294 w 9111897"/>
              <a:gd name="connsiteY1" fmla="*/ 505574 h 873396"/>
              <a:gd name="connsiteX2" fmla="*/ 105559 w 9111897"/>
              <a:gd name="connsiteY2" fmla="*/ 306847 h 873396"/>
              <a:gd name="connsiteX3" fmla="*/ 104721 w 9111897"/>
              <a:gd name="connsiteY3" fmla="*/ 320673 h 873396"/>
              <a:gd name="connsiteX4" fmla="*/ 103502 w 9111897"/>
              <a:gd name="connsiteY4" fmla="*/ 166746 h 873396"/>
              <a:gd name="connsiteX5" fmla="*/ 444036 w 9111897"/>
              <a:gd name="connsiteY5" fmla="*/ 329229 h 873396"/>
              <a:gd name="connsiteX6" fmla="*/ 1250547 w 9111897"/>
              <a:gd name="connsiteY6" fmla="*/ 634411 h 873396"/>
              <a:gd name="connsiteX7" fmla="*/ 2393547 w 9111897"/>
              <a:gd name="connsiteY7" fmla="*/ 796336 h 873396"/>
              <a:gd name="connsiteX8" fmla="*/ 4088997 w 9111897"/>
              <a:gd name="connsiteY8" fmla="*/ 377236 h 873396"/>
              <a:gd name="connsiteX9" fmla="*/ 5307403 w 9111897"/>
              <a:gd name="connsiteY9" fmla="*/ 125694 h 873396"/>
              <a:gd name="connsiteX10" fmla="*/ 6160425 w 9111897"/>
              <a:gd name="connsiteY10" fmla="*/ 3200 h 873396"/>
              <a:gd name="connsiteX11" fmla="*/ 6771104 w 9111897"/>
              <a:gd name="connsiteY11" fmla="*/ 144897 h 873396"/>
              <a:gd name="connsiteX12" fmla="*/ 7334923 w 9111897"/>
              <a:gd name="connsiteY12" fmla="*/ 146691 h 873396"/>
              <a:gd name="connsiteX13" fmla="*/ 7958964 w 9111897"/>
              <a:gd name="connsiteY13" fmla="*/ 173115 h 873396"/>
              <a:gd name="connsiteX14" fmla="*/ 9111897 w 9111897"/>
              <a:gd name="connsiteY14" fmla="*/ 296411 h 873396"/>
              <a:gd name="connsiteX15" fmla="*/ 9111821 w 9111897"/>
              <a:gd name="connsiteY15" fmla="*/ 553757 h 873396"/>
              <a:gd name="connsiteX16" fmla="*/ 8750016 w 9111897"/>
              <a:gd name="connsiteY16" fmla="*/ 493296 h 873396"/>
              <a:gd name="connsiteX17" fmla="*/ 8120651 w 9111897"/>
              <a:gd name="connsiteY17" fmla="*/ 407888 h 873396"/>
              <a:gd name="connsiteX18" fmla="*/ 7556140 w 9111897"/>
              <a:gd name="connsiteY18" fmla="*/ 346028 h 873396"/>
              <a:gd name="connsiteX19" fmla="*/ 7576436 w 9111897"/>
              <a:gd name="connsiteY19" fmla="*/ 354386 h 873396"/>
              <a:gd name="connsiteX20" fmla="*/ 6839345 w 9111897"/>
              <a:gd name="connsiteY20" fmla="*/ 305761 h 873396"/>
              <a:gd name="connsiteX21" fmla="*/ 6001238 w 9111897"/>
              <a:gd name="connsiteY21" fmla="*/ 310806 h 873396"/>
              <a:gd name="connsiteX22" fmla="*/ 5139654 w 9111897"/>
              <a:gd name="connsiteY22" fmla="*/ 366761 h 873396"/>
              <a:gd name="connsiteX23" fmla="*/ 4489721 w 9111897"/>
              <a:gd name="connsiteY23" fmla="*/ 461601 h 873396"/>
              <a:gd name="connsiteX24" fmla="*/ 3881765 w 9111897"/>
              <a:gd name="connsiteY24" fmla="*/ 578274 h 873396"/>
              <a:gd name="connsiteX25" fmla="*/ 3065318 w 9111897"/>
              <a:gd name="connsiteY25" fmla="*/ 766748 h 873396"/>
              <a:gd name="connsiteX26" fmla="*/ 2269623 w 9111897"/>
              <a:gd name="connsiteY26" fmla="*/ 862834 h 873396"/>
              <a:gd name="connsiteX27" fmla="*/ 1731126 w 9111897"/>
              <a:gd name="connsiteY27" fmla="*/ 830120 h 873396"/>
              <a:gd name="connsiteX28" fmla="*/ 1087849 w 9111897"/>
              <a:gd name="connsiteY28" fmla="*/ 709800 h 873396"/>
              <a:gd name="connsiteX0" fmla="*/ 1087849 w 9111897"/>
              <a:gd name="connsiteY0" fmla="*/ 619694 h 783290"/>
              <a:gd name="connsiteX1" fmla="*/ 371294 w 9111897"/>
              <a:gd name="connsiteY1" fmla="*/ 415468 h 783290"/>
              <a:gd name="connsiteX2" fmla="*/ 105559 w 9111897"/>
              <a:gd name="connsiteY2" fmla="*/ 216741 h 783290"/>
              <a:gd name="connsiteX3" fmla="*/ 104721 w 9111897"/>
              <a:gd name="connsiteY3" fmla="*/ 230567 h 783290"/>
              <a:gd name="connsiteX4" fmla="*/ 103502 w 9111897"/>
              <a:gd name="connsiteY4" fmla="*/ 76640 h 783290"/>
              <a:gd name="connsiteX5" fmla="*/ 444036 w 9111897"/>
              <a:gd name="connsiteY5" fmla="*/ 239123 h 783290"/>
              <a:gd name="connsiteX6" fmla="*/ 1250547 w 9111897"/>
              <a:gd name="connsiteY6" fmla="*/ 544305 h 783290"/>
              <a:gd name="connsiteX7" fmla="*/ 2393547 w 9111897"/>
              <a:gd name="connsiteY7" fmla="*/ 706230 h 783290"/>
              <a:gd name="connsiteX8" fmla="*/ 4088997 w 9111897"/>
              <a:gd name="connsiteY8" fmla="*/ 287130 h 783290"/>
              <a:gd name="connsiteX9" fmla="*/ 5307403 w 9111897"/>
              <a:gd name="connsiteY9" fmla="*/ 35588 h 783290"/>
              <a:gd name="connsiteX10" fmla="*/ 6166905 w 9111897"/>
              <a:gd name="connsiteY10" fmla="*/ 73603 h 783290"/>
              <a:gd name="connsiteX11" fmla="*/ 6771104 w 9111897"/>
              <a:gd name="connsiteY11" fmla="*/ 54791 h 783290"/>
              <a:gd name="connsiteX12" fmla="*/ 7334923 w 9111897"/>
              <a:gd name="connsiteY12" fmla="*/ 56585 h 783290"/>
              <a:gd name="connsiteX13" fmla="*/ 7958964 w 9111897"/>
              <a:gd name="connsiteY13" fmla="*/ 83009 h 783290"/>
              <a:gd name="connsiteX14" fmla="*/ 9111897 w 9111897"/>
              <a:gd name="connsiteY14" fmla="*/ 206305 h 783290"/>
              <a:gd name="connsiteX15" fmla="*/ 9111821 w 9111897"/>
              <a:gd name="connsiteY15" fmla="*/ 463651 h 783290"/>
              <a:gd name="connsiteX16" fmla="*/ 8750016 w 9111897"/>
              <a:gd name="connsiteY16" fmla="*/ 403190 h 783290"/>
              <a:gd name="connsiteX17" fmla="*/ 8120651 w 9111897"/>
              <a:gd name="connsiteY17" fmla="*/ 317782 h 783290"/>
              <a:gd name="connsiteX18" fmla="*/ 7556140 w 9111897"/>
              <a:gd name="connsiteY18" fmla="*/ 255922 h 783290"/>
              <a:gd name="connsiteX19" fmla="*/ 7576436 w 9111897"/>
              <a:gd name="connsiteY19" fmla="*/ 264280 h 783290"/>
              <a:gd name="connsiteX20" fmla="*/ 6839345 w 9111897"/>
              <a:gd name="connsiteY20" fmla="*/ 215655 h 783290"/>
              <a:gd name="connsiteX21" fmla="*/ 6001238 w 9111897"/>
              <a:gd name="connsiteY21" fmla="*/ 220700 h 783290"/>
              <a:gd name="connsiteX22" fmla="*/ 5139654 w 9111897"/>
              <a:gd name="connsiteY22" fmla="*/ 276655 h 783290"/>
              <a:gd name="connsiteX23" fmla="*/ 4489721 w 9111897"/>
              <a:gd name="connsiteY23" fmla="*/ 371495 h 783290"/>
              <a:gd name="connsiteX24" fmla="*/ 3881765 w 9111897"/>
              <a:gd name="connsiteY24" fmla="*/ 488168 h 783290"/>
              <a:gd name="connsiteX25" fmla="*/ 3065318 w 9111897"/>
              <a:gd name="connsiteY25" fmla="*/ 676642 h 783290"/>
              <a:gd name="connsiteX26" fmla="*/ 2269623 w 9111897"/>
              <a:gd name="connsiteY26" fmla="*/ 772728 h 783290"/>
              <a:gd name="connsiteX27" fmla="*/ 1731126 w 9111897"/>
              <a:gd name="connsiteY27" fmla="*/ 740014 h 783290"/>
              <a:gd name="connsiteX28" fmla="*/ 1087849 w 9111897"/>
              <a:gd name="connsiteY28" fmla="*/ 619694 h 783290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088997 w 9111897"/>
              <a:gd name="connsiteY8" fmla="*/ 278052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393547 w 9111897"/>
              <a:gd name="connsiteY7" fmla="*/ 697152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00026 w 9111897"/>
              <a:gd name="connsiteY7" fmla="*/ 503205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2984 w 9111897"/>
              <a:gd name="connsiteY7" fmla="*/ 68377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30591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402886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50547 w 9111897"/>
              <a:gd name="connsiteY6" fmla="*/ 535227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087849 w 9111897"/>
              <a:gd name="connsiteY0" fmla="*/ 610616 h 774212"/>
              <a:gd name="connsiteX1" fmla="*/ 371294 w 9111897"/>
              <a:gd name="connsiteY1" fmla="*/ 406390 h 774212"/>
              <a:gd name="connsiteX2" fmla="*/ 105559 w 9111897"/>
              <a:gd name="connsiteY2" fmla="*/ 207663 h 774212"/>
              <a:gd name="connsiteX3" fmla="*/ 104721 w 9111897"/>
              <a:gd name="connsiteY3" fmla="*/ 221489 h 774212"/>
              <a:gd name="connsiteX4" fmla="*/ 103502 w 9111897"/>
              <a:gd name="connsiteY4" fmla="*/ 67562 h 774212"/>
              <a:gd name="connsiteX5" fmla="*/ 444036 w 9111897"/>
              <a:gd name="connsiteY5" fmla="*/ 230045 h 774212"/>
              <a:gd name="connsiteX6" fmla="*/ 1231111 w 9111897"/>
              <a:gd name="connsiteY6" fmla="*/ 588729 h 774212"/>
              <a:gd name="connsiteX7" fmla="*/ 2419462 w 9111897"/>
              <a:gd name="connsiteY7" fmla="*/ 723903 h 774212"/>
              <a:gd name="connsiteX8" fmla="*/ 4101954 w 9111897"/>
              <a:gd name="connsiteY8" fmla="*/ 358306 h 774212"/>
              <a:gd name="connsiteX9" fmla="*/ 5307403 w 9111897"/>
              <a:gd name="connsiteY9" fmla="*/ 133516 h 774212"/>
              <a:gd name="connsiteX10" fmla="*/ 6166905 w 9111897"/>
              <a:gd name="connsiteY10" fmla="*/ 64525 h 774212"/>
              <a:gd name="connsiteX11" fmla="*/ 6771104 w 9111897"/>
              <a:gd name="connsiteY11" fmla="*/ 45713 h 774212"/>
              <a:gd name="connsiteX12" fmla="*/ 7334923 w 9111897"/>
              <a:gd name="connsiteY12" fmla="*/ 47507 h 774212"/>
              <a:gd name="connsiteX13" fmla="*/ 7958964 w 9111897"/>
              <a:gd name="connsiteY13" fmla="*/ 73931 h 774212"/>
              <a:gd name="connsiteX14" fmla="*/ 9111897 w 9111897"/>
              <a:gd name="connsiteY14" fmla="*/ 197227 h 774212"/>
              <a:gd name="connsiteX15" fmla="*/ 9111821 w 9111897"/>
              <a:gd name="connsiteY15" fmla="*/ 454573 h 774212"/>
              <a:gd name="connsiteX16" fmla="*/ 8750016 w 9111897"/>
              <a:gd name="connsiteY16" fmla="*/ 394112 h 774212"/>
              <a:gd name="connsiteX17" fmla="*/ 8120651 w 9111897"/>
              <a:gd name="connsiteY17" fmla="*/ 308704 h 774212"/>
              <a:gd name="connsiteX18" fmla="*/ 7556140 w 9111897"/>
              <a:gd name="connsiteY18" fmla="*/ 246844 h 774212"/>
              <a:gd name="connsiteX19" fmla="*/ 7576436 w 9111897"/>
              <a:gd name="connsiteY19" fmla="*/ 255202 h 774212"/>
              <a:gd name="connsiteX20" fmla="*/ 6839345 w 9111897"/>
              <a:gd name="connsiteY20" fmla="*/ 206577 h 774212"/>
              <a:gd name="connsiteX21" fmla="*/ 6001238 w 9111897"/>
              <a:gd name="connsiteY21" fmla="*/ 211622 h 774212"/>
              <a:gd name="connsiteX22" fmla="*/ 5139654 w 9111897"/>
              <a:gd name="connsiteY22" fmla="*/ 267577 h 774212"/>
              <a:gd name="connsiteX23" fmla="*/ 4489721 w 9111897"/>
              <a:gd name="connsiteY23" fmla="*/ 362417 h 774212"/>
              <a:gd name="connsiteX24" fmla="*/ 3881765 w 9111897"/>
              <a:gd name="connsiteY24" fmla="*/ 479090 h 774212"/>
              <a:gd name="connsiteX25" fmla="*/ 3065318 w 9111897"/>
              <a:gd name="connsiteY25" fmla="*/ 667564 h 774212"/>
              <a:gd name="connsiteX26" fmla="*/ 2269623 w 9111897"/>
              <a:gd name="connsiteY26" fmla="*/ 763650 h 774212"/>
              <a:gd name="connsiteX27" fmla="*/ 1731126 w 9111897"/>
              <a:gd name="connsiteY27" fmla="*/ 730936 h 774212"/>
              <a:gd name="connsiteX28" fmla="*/ 1087849 w 9111897"/>
              <a:gd name="connsiteY28" fmla="*/ 610616 h 774212"/>
              <a:gd name="connsiteX0" fmla="*/ 1107286 w 9131334"/>
              <a:gd name="connsiteY0" fmla="*/ 564903 h 728499"/>
              <a:gd name="connsiteX1" fmla="*/ 390731 w 9131334"/>
              <a:gd name="connsiteY1" fmla="*/ 360677 h 728499"/>
              <a:gd name="connsiteX2" fmla="*/ 124996 w 9131334"/>
              <a:gd name="connsiteY2" fmla="*/ 161950 h 728499"/>
              <a:gd name="connsiteX3" fmla="*/ 124158 w 9131334"/>
              <a:gd name="connsiteY3" fmla="*/ 175776 h 728499"/>
              <a:gd name="connsiteX4" fmla="*/ 122939 w 9131334"/>
              <a:gd name="connsiteY4" fmla="*/ 21849 h 728499"/>
              <a:gd name="connsiteX5" fmla="*/ 444036 w 9131334"/>
              <a:gd name="connsiteY5" fmla="*/ 284650 h 728499"/>
              <a:gd name="connsiteX6" fmla="*/ 1250548 w 9131334"/>
              <a:gd name="connsiteY6" fmla="*/ 543016 h 728499"/>
              <a:gd name="connsiteX7" fmla="*/ 2438899 w 9131334"/>
              <a:gd name="connsiteY7" fmla="*/ 678190 h 728499"/>
              <a:gd name="connsiteX8" fmla="*/ 4121391 w 9131334"/>
              <a:gd name="connsiteY8" fmla="*/ 312593 h 728499"/>
              <a:gd name="connsiteX9" fmla="*/ 5326840 w 9131334"/>
              <a:gd name="connsiteY9" fmla="*/ 87803 h 728499"/>
              <a:gd name="connsiteX10" fmla="*/ 6186342 w 9131334"/>
              <a:gd name="connsiteY10" fmla="*/ 18812 h 728499"/>
              <a:gd name="connsiteX11" fmla="*/ 6790541 w 9131334"/>
              <a:gd name="connsiteY11" fmla="*/ 0 h 728499"/>
              <a:gd name="connsiteX12" fmla="*/ 7354360 w 9131334"/>
              <a:gd name="connsiteY12" fmla="*/ 1794 h 728499"/>
              <a:gd name="connsiteX13" fmla="*/ 7978401 w 9131334"/>
              <a:gd name="connsiteY13" fmla="*/ 28218 h 728499"/>
              <a:gd name="connsiteX14" fmla="*/ 9131334 w 9131334"/>
              <a:gd name="connsiteY14" fmla="*/ 151514 h 728499"/>
              <a:gd name="connsiteX15" fmla="*/ 9131258 w 9131334"/>
              <a:gd name="connsiteY15" fmla="*/ 408860 h 728499"/>
              <a:gd name="connsiteX16" fmla="*/ 8769453 w 9131334"/>
              <a:gd name="connsiteY16" fmla="*/ 348399 h 728499"/>
              <a:gd name="connsiteX17" fmla="*/ 8140088 w 9131334"/>
              <a:gd name="connsiteY17" fmla="*/ 262991 h 728499"/>
              <a:gd name="connsiteX18" fmla="*/ 7575577 w 9131334"/>
              <a:gd name="connsiteY18" fmla="*/ 201131 h 728499"/>
              <a:gd name="connsiteX19" fmla="*/ 7595873 w 9131334"/>
              <a:gd name="connsiteY19" fmla="*/ 209489 h 728499"/>
              <a:gd name="connsiteX20" fmla="*/ 6858782 w 9131334"/>
              <a:gd name="connsiteY20" fmla="*/ 160864 h 728499"/>
              <a:gd name="connsiteX21" fmla="*/ 6020675 w 9131334"/>
              <a:gd name="connsiteY21" fmla="*/ 165909 h 728499"/>
              <a:gd name="connsiteX22" fmla="*/ 5159091 w 9131334"/>
              <a:gd name="connsiteY22" fmla="*/ 221864 h 728499"/>
              <a:gd name="connsiteX23" fmla="*/ 4509158 w 9131334"/>
              <a:gd name="connsiteY23" fmla="*/ 316704 h 728499"/>
              <a:gd name="connsiteX24" fmla="*/ 3901202 w 9131334"/>
              <a:gd name="connsiteY24" fmla="*/ 433377 h 728499"/>
              <a:gd name="connsiteX25" fmla="*/ 3084755 w 9131334"/>
              <a:gd name="connsiteY25" fmla="*/ 621851 h 728499"/>
              <a:gd name="connsiteX26" fmla="*/ 2289060 w 9131334"/>
              <a:gd name="connsiteY26" fmla="*/ 717937 h 728499"/>
              <a:gd name="connsiteX27" fmla="*/ 1750563 w 9131334"/>
              <a:gd name="connsiteY27" fmla="*/ 685223 h 728499"/>
              <a:gd name="connsiteX28" fmla="*/ 1107286 w 9131334"/>
              <a:gd name="connsiteY28" fmla="*/ 564903 h 728499"/>
              <a:gd name="connsiteX0" fmla="*/ 1081370 w 9105418"/>
              <a:gd name="connsiteY0" fmla="*/ 590553 h 754149"/>
              <a:gd name="connsiteX1" fmla="*/ 364815 w 9105418"/>
              <a:gd name="connsiteY1" fmla="*/ 386327 h 754149"/>
              <a:gd name="connsiteX2" fmla="*/ 99080 w 9105418"/>
              <a:gd name="connsiteY2" fmla="*/ 187600 h 754149"/>
              <a:gd name="connsiteX3" fmla="*/ 98242 w 9105418"/>
              <a:gd name="connsiteY3" fmla="*/ 201426 h 754149"/>
              <a:gd name="connsiteX4" fmla="*/ 97023 w 9105418"/>
              <a:gd name="connsiteY4" fmla="*/ 47499 h 754149"/>
              <a:gd name="connsiteX5" fmla="*/ 444036 w 9105418"/>
              <a:gd name="connsiteY5" fmla="*/ 230045 h 754149"/>
              <a:gd name="connsiteX6" fmla="*/ 1224632 w 9105418"/>
              <a:gd name="connsiteY6" fmla="*/ 568666 h 754149"/>
              <a:gd name="connsiteX7" fmla="*/ 2412983 w 9105418"/>
              <a:gd name="connsiteY7" fmla="*/ 703840 h 754149"/>
              <a:gd name="connsiteX8" fmla="*/ 4095475 w 9105418"/>
              <a:gd name="connsiteY8" fmla="*/ 338243 h 754149"/>
              <a:gd name="connsiteX9" fmla="*/ 5300924 w 9105418"/>
              <a:gd name="connsiteY9" fmla="*/ 113453 h 754149"/>
              <a:gd name="connsiteX10" fmla="*/ 6160426 w 9105418"/>
              <a:gd name="connsiteY10" fmla="*/ 44462 h 754149"/>
              <a:gd name="connsiteX11" fmla="*/ 6764625 w 9105418"/>
              <a:gd name="connsiteY11" fmla="*/ 25650 h 754149"/>
              <a:gd name="connsiteX12" fmla="*/ 7328444 w 9105418"/>
              <a:gd name="connsiteY12" fmla="*/ 27444 h 754149"/>
              <a:gd name="connsiteX13" fmla="*/ 7952485 w 9105418"/>
              <a:gd name="connsiteY13" fmla="*/ 53868 h 754149"/>
              <a:gd name="connsiteX14" fmla="*/ 9105418 w 9105418"/>
              <a:gd name="connsiteY14" fmla="*/ 177164 h 754149"/>
              <a:gd name="connsiteX15" fmla="*/ 9105342 w 9105418"/>
              <a:gd name="connsiteY15" fmla="*/ 434510 h 754149"/>
              <a:gd name="connsiteX16" fmla="*/ 8743537 w 9105418"/>
              <a:gd name="connsiteY16" fmla="*/ 374049 h 754149"/>
              <a:gd name="connsiteX17" fmla="*/ 8114172 w 9105418"/>
              <a:gd name="connsiteY17" fmla="*/ 288641 h 754149"/>
              <a:gd name="connsiteX18" fmla="*/ 7549661 w 9105418"/>
              <a:gd name="connsiteY18" fmla="*/ 226781 h 754149"/>
              <a:gd name="connsiteX19" fmla="*/ 7569957 w 9105418"/>
              <a:gd name="connsiteY19" fmla="*/ 235139 h 754149"/>
              <a:gd name="connsiteX20" fmla="*/ 6832866 w 9105418"/>
              <a:gd name="connsiteY20" fmla="*/ 186514 h 754149"/>
              <a:gd name="connsiteX21" fmla="*/ 5994759 w 9105418"/>
              <a:gd name="connsiteY21" fmla="*/ 191559 h 754149"/>
              <a:gd name="connsiteX22" fmla="*/ 5133175 w 9105418"/>
              <a:gd name="connsiteY22" fmla="*/ 247514 h 754149"/>
              <a:gd name="connsiteX23" fmla="*/ 4483242 w 9105418"/>
              <a:gd name="connsiteY23" fmla="*/ 342354 h 754149"/>
              <a:gd name="connsiteX24" fmla="*/ 3875286 w 9105418"/>
              <a:gd name="connsiteY24" fmla="*/ 459027 h 754149"/>
              <a:gd name="connsiteX25" fmla="*/ 3058839 w 9105418"/>
              <a:gd name="connsiteY25" fmla="*/ 647501 h 754149"/>
              <a:gd name="connsiteX26" fmla="*/ 2263144 w 9105418"/>
              <a:gd name="connsiteY26" fmla="*/ 743587 h 754149"/>
              <a:gd name="connsiteX27" fmla="*/ 1724647 w 9105418"/>
              <a:gd name="connsiteY27" fmla="*/ 710873 h 754149"/>
              <a:gd name="connsiteX28" fmla="*/ 1081370 w 9105418"/>
              <a:gd name="connsiteY28" fmla="*/ 590553 h 75414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1100806 w 9124854"/>
              <a:gd name="connsiteY0" fmla="*/ 564903 h 728499"/>
              <a:gd name="connsiteX1" fmla="*/ 384251 w 9124854"/>
              <a:gd name="connsiteY1" fmla="*/ 360677 h 728499"/>
              <a:gd name="connsiteX2" fmla="*/ 118516 w 9124854"/>
              <a:gd name="connsiteY2" fmla="*/ 161950 h 728499"/>
              <a:gd name="connsiteX3" fmla="*/ 117678 w 9124854"/>
              <a:gd name="connsiteY3" fmla="*/ 175776 h 728499"/>
              <a:gd name="connsiteX4" fmla="*/ 116459 w 9124854"/>
              <a:gd name="connsiteY4" fmla="*/ 21849 h 728499"/>
              <a:gd name="connsiteX5" fmla="*/ 444036 w 9124854"/>
              <a:gd name="connsiteY5" fmla="*/ 304714 h 728499"/>
              <a:gd name="connsiteX6" fmla="*/ 1244068 w 9124854"/>
              <a:gd name="connsiteY6" fmla="*/ 543016 h 728499"/>
              <a:gd name="connsiteX7" fmla="*/ 2432419 w 9124854"/>
              <a:gd name="connsiteY7" fmla="*/ 678190 h 728499"/>
              <a:gd name="connsiteX8" fmla="*/ 4114911 w 9124854"/>
              <a:gd name="connsiteY8" fmla="*/ 312593 h 728499"/>
              <a:gd name="connsiteX9" fmla="*/ 5320360 w 9124854"/>
              <a:gd name="connsiteY9" fmla="*/ 87803 h 728499"/>
              <a:gd name="connsiteX10" fmla="*/ 6179862 w 9124854"/>
              <a:gd name="connsiteY10" fmla="*/ 18812 h 728499"/>
              <a:gd name="connsiteX11" fmla="*/ 6784061 w 9124854"/>
              <a:gd name="connsiteY11" fmla="*/ 0 h 728499"/>
              <a:gd name="connsiteX12" fmla="*/ 7347880 w 9124854"/>
              <a:gd name="connsiteY12" fmla="*/ 1794 h 728499"/>
              <a:gd name="connsiteX13" fmla="*/ 7971921 w 9124854"/>
              <a:gd name="connsiteY13" fmla="*/ 28218 h 728499"/>
              <a:gd name="connsiteX14" fmla="*/ 9124854 w 9124854"/>
              <a:gd name="connsiteY14" fmla="*/ 151514 h 728499"/>
              <a:gd name="connsiteX15" fmla="*/ 9124778 w 9124854"/>
              <a:gd name="connsiteY15" fmla="*/ 408860 h 728499"/>
              <a:gd name="connsiteX16" fmla="*/ 8762973 w 9124854"/>
              <a:gd name="connsiteY16" fmla="*/ 348399 h 728499"/>
              <a:gd name="connsiteX17" fmla="*/ 8133608 w 9124854"/>
              <a:gd name="connsiteY17" fmla="*/ 262991 h 728499"/>
              <a:gd name="connsiteX18" fmla="*/ 7569097 w 9124854"/>
              <a:gd name="connsiteY18" fmla="*/ 201131 h 728499"/>
              <a:gd name="connsiteX19" fmla="*/ 7589393 w 9124854"/>
              <a:gd name="connsiteY19" fmla="*/ 209489 h 728499"/>
              <a:gd name="connsiteX20" fmla="*/ 6852302 w 9124854"/>
              <a:gd name="connsiteY20" fmla="*/ 160864 h 728499"/>
              <a:gd name="connsiteX21" fmla="*/ 6014195 w 9124854"/>
              <a:gd name="connsiteY21" fmla="*/ 165909 h 728499"/>
              <a:gd name="connsiteX22" fmla="*/ 5152611 w 9124854"/>
              <a:gd name="connsiteY22" fmla="*/ 221864 h 728499"/>
              <a:gd name="connsiteX23" fmla="*/ 4502678 w 9124854"/>
              <a:gd name="connsiteY23" fmla="*/ 316704 h 728499"/>
              <a:gd name="connsiteX24" fmla="*/ 3894722 w 9124854"/>
              <a:gd name="connsiteY24" fmla="*/ 433377 h 728499"/>
              <a:gd name="connsiteX25" fmla="*/ 3078275 w 9124854"/>
              <a:gd name="connsiteY25" fmla="*/ 621851 h 728499"/>
              <a:gd name="connsiteX26" fmla="*/ 2282580 w 9124854"/>
              <a:gd name="connsiteY26" fmla="*/ 717937 h 728499"/>
              <a:gd name="connsiteX27" fmla="*/ 1744083 w 9124854"/>
              <a:gd name="connsiteY27" fmla="*/ 685223 h 728499"/>
              <a:gd name="connsiteX28" fmla="*/ 1100806 w 9124854"/>
              <a:gd name="connsiteY28" fmla="*/ 564903 h 728499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990667 w 9014715"/>
              <a:gd name="connsiteY0" fmla="*/ 650742 h 814338"/>
              <a:gd name="connsiteX1" fmla="*/ 274112 w 9014715"/>
              <a:gd name="connsiteY1" fmla="*/ 446516 h 814338"/>
              <a:gd name="connsiteX2" fmla="*/ 8377 w 9014715"/>
              <a:gd name="connsiteY2" fmla="*/ 247789 h 814338"/>
              <a:gd name="connsiteX3" fmla="*/ 7539 w 9014715"/>
              <a:gd name="connsiteY3" fmla="*/ 261615 h 814338"/>
              <a:gd name="connsiteX4" fmla="*/ 6320 w 9014715"/>
              <a:gd name="connsiteY4" fmla="*/ 107688 h 814338"/>
              <a:gd name="connsiteX5" fmla="*/ 444036 w 9014715"/>
              <a:gd name="connsiteY5" fmla="*/ 230045 h 814338"/>
              <a:gd name="connsiteX6" fmla="*/ 1133929 w 9014715"/>
              <a:gd name="connsiteY6" fmla="*/ 628855 h 814338"/>
              <a:gd name="connsiteX7" fmla="*/ 2322280 w 9014715"/>
              <a:gd name="connsiteY7" fmla="*/ 764029 h 814338"/>
              <a:gd name="connsiteX8" fmla="*/ 4004772 w 9014715"/>
              <a:gd name="connsiteY8" fmla="*/ 398432 h 814338"/>
              <a:gd name="connsiteX9" fmla="*/ 5210221 w 9014715"/>
              <a:gd name="connsiteY9" fmla="*/ 173642 h 814338"/>
              <a:gd name="connsiteX10" fmla="*/ 6069723 w 9014715"/>
              <a:gd name="connsiteY10" fmla="*/ 104651 h 814338"/>
              <a:gd name="connsiteX11" fmla="*/ 6673922 w 9014715"/>
              <a:gd name="connsiteY11" fmla="*/ 85839 h 814338"/>
              <a:gd name="connsiteX12" fmla="*/ 7237741 w 9014715"/>
              <a:gd name="connsiteY12" fmla="*/ 87633 h 814338"/>
              <a:gd name="connsiteX13" fmla="*/ 7861782 w 9014715"/>
              <a:gd name="connsiteY13" fmla="*/ 114057 h 814338"/>
              <a:gd name="connsiteX14" fmla="*/ 9014715 w 9014715"/>
              <a:gd name="connsiteY14" fmla="*/ 237353 h 814338"/>
              <a:gd name="connsiteX15" fmla="*/ 9014639 w 9014715"/>
              <a:gd name="connsiteY15" fmla="*/ 494699 h 814338"/>
              <a:gd name="connsiteX16" fmla="*/ 8652834 w 9014715"/>
              <a:gd name="connsiteY16" fmla="*/ 434238 h 814338"/>
              <a:gd name="connsiteX17" fmla="*/ 8023469 w 9014715"/>
              <a:gd name="connsiteY17" fmla="*/ 348830 h 814338"/>
              <a:gd name="connsiteX18" fmla="*/ 7458958 w 9014715"/>
              <a:gd name="connsiteY18" fmla="*/ 286970 h 814338"/>
              <a:gd name="connsiteX19" fmla="*/ 7479254 w 9014715"/>
              <a:gd name="connsiteY19" fmla="*/ 295328 h 814338"/>
              <a:gd name="connsiteX20" fmla="*/ 6742163 w 9014715"/>
              <a:gd name="connsiteY20" fmla="*/ 246703 h 814338"/>
              <a:gd name="connsiteX21" fmla="*/ 5904056 w 9014715"/>
              <a:gd name="connsiteY21" fmla="*/ 251748 h 814338"/>
              <a:gd name="connsiteX22" fmla="*/ 5042472 w 9014715"/>
              <a:gd name="connsiteY22" fmla="*/ 307703 h 814338"/>
              <a:gd name="connsiteX23" fmla="*/ 4392539 w 9014715"/>
              <a:gd name="connsiteY23" fmla="*/ 402543 h 814338"/>
              <a:gd name="connsiteX24" fmla="*/ 3784583 w 9014715"/>
              <a:gd name="connsiteY24" fmla="*/ 519216 h 814338"/>
              <a:gd name="connsiteX25" fmla="*/ 2968136 w 9014715"/>
              <a:gd name="connsiteY25" fmla="*/ 707690 h 814338"/>
              <a:gd name="connsiteX26" fmla="*/ 2172441 w 9014715"/>
              <a:gd name="connsiteY26" fmla="*/ 803776 h 814338"/>
              <a:gd name="connsiteX27" fmla="*/ 1633944 w 9014715"/>
              <a:gd name="connsiteY27" fmla="*/ 771062 h 814338"/>
              <a:gd name="connsiteX28" fmla="*/ 990667 w 9014715"/>
              <a:gd name="connsiteY28" fmla="*/ 650742 h 814338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1198716 w 9079502"/>
              <a:gd name="connsiteY6" fmla="*/ 543016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857982 w 9079502"/>
              <a:gd name="connsiteY6" fmla="*/ 456938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16290 w 9079502"/>
              <a:gd name="connsiteY6" fmla="*/ 477001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198716 w 9079502"/>
              <a:gd name="connsiteY7" fmla="*/ 543016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5613 h 1212470"/>
              <a:gd name="connsiteX1" fmla="*/ 338899 w 9079502"/>
              <a:gd name="connsiteY1" fmla="*/ 361387 h 1212470"/>
              <a:gd name="connsiteX2" fmla="*/ 73164 w 9079502"/>
              <a:gd name="connsiteY2" fmla="*/ 162660 h 1212470"/>
              <a:gd name="connsiteX3" fmla="*/ 72326 w 9079502"/>
              <a:gd name="connsiteY3" fmla="*/ 176486 h 1212470"/>
              <a:gd name="connsiteX4" fmla="*/ 74055 w 9079502"/>
              <a:gd name="connsiteY4" fmla="*/ 1186815 h 1212470"/>
              <a:gd name="connsiteX5" fmla="*/ 71107 w 9079502"/>
              <a:gd name="connsiteY5" fmla="*/ 22559 h 1212470"/>
              <a:gd name="connsiteX6" fmla="*/ 444036 w 9079502"/>
              <a:gd name="connsiteY6" fmla="*/ 305425 h 1212470"/>
              <a:gd name="connsiteX7" fmla="*/ 942205 w 9079502"/>
              <a:gd name="connsiteY7" fmla="*/ 471022 h 1212470"/>
              <a:gd name="connsiteX8" fmla="*/ 1263503 w 9079502"/>
              <a:gd name="connsiteY8" fmla="*/ 557102 h 1212470"/>
              <a:gd name="connsiteX9" fmla="*/ 2387067 w 9079502"/>
              <a:gd name="connsiteY9" fmla="*/ 678900 h 1212470"/>
              <a:gd name="connsiteX10" fmla="*/ 4069559 w 9079502"/>
              <a:gd name="connsiteY10" fmla="*/ 313303 h 1212470"/>
              <a:gd name="connsiteX11" fmla="*/ 5275008 w 9079502"/>
              <a:gd name="connsiteY11" fmla="*/ 88513 h 1212470"/>
              <a:gd name="connsiteX12" fmla="*/ 6134510 w 9079502"/>
              <a:gd name="connsiteY12" fmla="*/ 19522 h 1212470"/>
              <a:gd name="connsiteX13" fmla="*/ 6738709 w 9079502"/>
              <a:gd name="connsiteY13" fmla="*/ 710 h 1212470"/>
              <a:gd name="connsiteX14" fmla="*/ 7302528 w 9079502"/>
              <a:gd name="connsiteY14" fmla="*/ 2504 h 1212470"/>
              <a:gd name="connsiteX15" fmla="*/ 7926569 w 9079502"/>
              <a:gd name="connsiteY15" fmla="*/ 28928 h 1212470"/>
              <a:gd name="connsiteX16" fmla="*/ 9079502 w 9079502"/>
              <a:gd name="connsiteY16" fmla="*/ 152224 h 1212470"/>
              <a:gd name="connsiteX17" fmla="*/ 9079426 w 9079502"/>
              <a:gd name="connsiteY17" fmla="*/ 409570 h 1212470"/>
              <a:gd name="connsiteX18" fmla="*/ 8717621 w 9079502"/>
              <a:gd name="connsiteY18" fmla="*/ 349109 h 1212470"/>
              <a:gd name="connsiteX19" fmla="*/ 8088256 w 9079502"/>
              <a:gd name="connsiteY19" fmla="*/ 263701 h 1212470"/>
              <a:gd name="connsiteX20" fmla="*/ 7523745 w 9079502"/>
              <a:gd name="connsiteY20" fmla="*/ 201841 h 1212470"/>
              <a:gd name="connsiteX21" fmla="*/ 7544041 w 9079502"/>
              <a:gd name="connsiteY21" fmla="*/ 210199 h 1212470"/>
              <a:gd name="connsiteX22" fmla="*/ 6806950 w 9079502"/>
              <a:gd name="connsiteY22" fmla="*/ 161574 h 1212470"/>
              <a:gd name="connsiteX23" fmla="*/ 5968843 w 9079502"/>
              <a:gd name="connsiteY23" fmla="*/ 166619 h 1212470"/>
              <a:gd name="connsiteX24" fmla="*/ 5107259 w 9079502"/>
              <a:gd name="connsiteY24" fmla="*/ 222574 h 1212470"/>
              <a:gd name="connsiteX25" fmla="*/ 4457326 w 9079502"/>
              <a:gd name="connsiteY25" fmla="*/ 317414 h 1212470"/>
              <a:gd name="connsiteX26" fmla="*/ 3849370 w 9079502"/>
              <a:gd name="connsiteY26" fmla="*/ 434087 h 1212470"/>
              <a:gd name="connsiteX27" fmla="*/ 3032923 w 9079502"/>
              <a:gd name="connsiteY27" fmla="*/ 622561 h 1212470"/>
              <a:gd name="connsiteX28" fmla="*/ 2237228 w 9079502"/>
              <a:gd name="connsiteY28" fmla="*/ 718647 h 1212470"/>
              <a:gd name="connsiteX29" fmla="*/ 1698731 w 9079502"/>
              <a:gd name="connsiteY29" fmla="*/ 685933 h 1212470"/>
              <a:gd name="connsiteX30" fmla="*/ 1055454 w 9079502"/>
              <a:gd name="connsiteY30" fmla="*/ 565613 h 1212470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175776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161950 h 728499"/>
              <a:gd name="connsiteX3" fmla="*/ 72326 w 9079502"/>
              <a:gd name="connsiteY3" fmla="*/ 611510 h 728499"/>
              <a:gd name="connsiteX4" fmla="*/ 71107 w 9079502"/>
              <a:gd name="connsiteY4" fmla="*/ 21849 h 728499"/>
              <a:gd name="connsiteX5" fmla="*/ 444036 w 9079502"/>
              <a:gd name="connsiteY5" fmla="*/ 304715 h 728499"/>
              <a:gd name="connsiteX6" fmla="*/ 942205 w 9079502"/>
              <a:gd name="connsiteY6" fmla="*/ 470312 h 728499"/>
              <a:gd name="connsiteX7" fmla="*/ 1263503 w 9079502"/>
              <a:gd name="connsiteY7" fmla="*/ 556392 h 728499"/>
              <a:gd name="connsiteX8" fmla="*/ 2387067 w 9079502"/>
              <a:gd name="connsiteY8" fmla="*/ 678190 h 728499"/>
              <a:gd name="connsiteX9" fmla="*/ 4069559 w 9079502"/>
              <a:gd name="connsiteY9" fmla="*/ 312593 h 728499"/>
              <a:gd name="connsiteX10" fmla="*/ 5275008 w 9079502"/>
              <a:gd name="connsiteY10" fmla="*/ 87803 h 728499"/>
              <a:gd name="connsiteX11" fmla="*/ 6134510 w 9079502"/>
              <a:gd name="connsiteY11" fmla="*/ 18812 h 728499"/>
              <a:gd name="connsiteX12" fmla="*/ 6738709 w 9079502"/>
              <a:gd name="connsiteY12" fmla="*/ 0 h 728499"/>
              <a:gd name="connsiteX13" fmla="*/ 7302528 w 9079502"/>
              <a:gd name="connsiteY13" fmla="*/ 1794 h 728499"/>
              <a:gd name="connsiteX14" fmla="*/ 7926569 w 9079502"/>
              <a:gd name="connsiteY14" fmla="*/ 28218 h 728499"/>
              <a:gd name="connsiteX15" fmla="*/ 9079502 w 9079502"/>
              <a:gd name="connsiteY15" fmla="*/ 151514 h 728499"/>
              <a:gd name="connsiteX16" fmla="*/ 9079426 w 9079502"/>
              <a:gd name="connsiteY16" fmla="*/ 408860 h 728499"/>
              <a:gd name="connsiteX17" fmla="*/ 8717621 w 9079502"/>
              <a:gd name="connsiteY17" fmla="*/ 348399 h 728499"/>
              <a:gd name="connsiteX18" fmla="*/ 8088256 w 9079502"/>
              <a:gd name="connsiteY18" fmla="*/ 262991 h 728499"/>
              <a:gd name="connsiteX19" fmla="*/ 7523745 w 9079502"/>
              <a:gd name="connsiteY19" fmla="*/ 201131 h 728499"/>
              <a:gd name="connsiteX20" fmla="*/ 7544041 w 9079502"/>
              <a:gd name="connsiteY20" fmla="*/ 209489 h 728499"/>
              <a:gd name="connsiteX21" fmla="*/ 6806950 w 9079502"/>
              <a:gd name="connsiteY21" fmla="*/ 160864 h 728499"/>
              <a:gd name="connsiteX22" fmla="*/ 5968843 w 9079502"/>
              <a:gd name="connsiteY22" fmla="*/ 165909 h 728499"/>
              <a:gd name="connsiteX23" fmla="*/ 5107259 w 9079502"/>
              <a:gd name="connsiteY23" fmla="*/ 221864 h 728499"/>
              <a:gd name="connsiteX24" fmla="*/ 4457326 w 9079502"/>
              <a:gd name="connsiteY24" fmla="*/ 316704 h 728499"/>
              <a:gd name="connsiteX25" fmla="*/ 3849370 w 9079502"/>
              <a:gd name="connsiteY25" fmla="*/ 433377 h 728499"/>
              <a:gd name="connsiteX26" fmla="*/ 3032923 w 9079502"/>
              <a:gd name="connsiteY26" fmla="*/ 621851 h 728499"/>
              <a:gd name="connsiteX27" fmla="*/ 2237228 w 9079502"/>
              <a:gd name="connsiteY27" fmla="*/ 717937 h 728499"/>
              <a:gd name="connsiteX28" fmla="*/ 1698731 w 9079502"/>
              <a:gd name="connsiteY28" fmla="*/ 685223 h 728499"/>
              <a:gd name="connsiteX29" fmla="*/ 1055454 w 9079502"/>
              <a:gd name="connsiteY29" fmla="*/ 564903 h 728499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163895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6848 h 730444"/>
              <a:gd name="connsiteX1" fmla="*/ 338899 w 9079502"/>
              <a:gd name="connsiteY1" fmla="*/ 362622 h 730444"/>
              <a:gd name="connsiteX2" fmla="*/ 73164 w 9079502"/>
              <a:gd name="connsiteY2" fmla="*/ 275516 h 730444"/>
              <a:gd name="connsiteX3" fmla="*/ 71107 w 9079502"/>
              <a:gd name="connsiteY3" fmla="*/ 23794 h 730444"/>
              <a:gd name="connsiteX4" fmla="*/ 444036 w 9079502"/>
              <a:gd name="connsiteY4" fmla="*/ 306660 h 730444"/>
              <a:gd name="connsiteX5" fmla="*/ 942205 w 9079502"/>
              <a:gd name="connsiteY5" fmla="*/ 472257 h 730444"/>
              <a:gd name="connsiteX6" fmla="*/ 1263503 w 9079502"/>
              <a:gd name="connsiteY6" fmla="*/ 558337 h 730444"/>
              <a:gd name="connsiteX7" fmla="*/ 2387067 w 9079502"/>
              <a:gd name="connsiteY7" fmla="*/ 680135 h 730444"/>
              <a:gd name="connsiteX8" fmla="*/ 4069559 w 9079502"/>
              <a:gd name="connsiteY8" fmla="*/ 314538 h 730444"/>
              <a:gd name="connsiteX9" fmla="*/ 5275008 w 9079502"/>
              <a:gd name="connsiteY9" fmla="*/ 89748 h 730444"/>
              <a:gd name="connsiteX10" fmla="*/ 6134510 w 9079502"/>
              <a:gd name="connsiteY10" fmla="*/ 20757 h 730444"/>
              <a:gd name="connsiteX11" fmla="*/ 6738709 w 9079502"/>
              <a:gd name="connsiteY11" fmla="*/ 1945 h 730444"/>
              <a:gd name="connsiteX12" fmla="*/ 7302528 w 9079502"/>
              <a:gd name="connsiteY12" fmla="*/ 3739 h 730444"/>
              <a:gd name="connsiteX13" fmla="*/ 7926569 w 9079502"/>
              <a:gd name="connsiteY13" fmla="*/ 30163 h 730444"/>
              <a:gd name="connsiteX14" fmla="*/ 9079502 w 9079502"/>
              <a:gd name="connsiteY14" fmla="*/ 153459 h 730444"/>
              <a:gd name="connsiteX15" fmla="*/ 9079426 w 9079502"/>
              <a:gd name="connsiteY15" fmla="*/ 410805 h 730444"/>
              <a:gd name="connsiteX16" fmla="*/ 8717621 w 9079502"/>
              <a:gd name="connsiteY16" fmla="*/ 350344 h 730444"/>
              <a:gd name="connsiteX17" fmla="*/ 8088256 w 9079502"/>
              <a:gd name="connsiteY17" fmla="*/ 264936 h 730444"/>
              <a:gd name="connsiteX18" fmla="*/ 7523745 w 9079502"/>
              <a:gd name="connsiteY18" fmla="*/ 203076 h 730444"/>
              <a:gd name="connsiteX19" fmla="*/ 7544041 w 9079502"/>
              <a:gd name="connsiteY19" fmla="*/ 211434 h 730444"/>
              <a:gd name="connsiteX20" fmla="*/ 6806950 w 9079502"/>
              <a:gd name="connsiteY20" fmla="*/ 162809 h 730444"/>
              <a:gd name="connsiteX21" fmla="*/ 5968843 w 9079502"/>
              <a:gd name="connsiteY21" fmla="*/ 167854 h 730444"/>
              <a:gd name="connsiteX22" fmla="*/ 5107259 w 9079502"/>
              <a:gd name="connsiteY22" fmla="*/ 223809 h 730444"/>
              <a:gd name="connsiteX23" fmla="*/ 4457326 w 9079502"/>
              <a:gd name="connsiteY23" fmla="*/ 318649 h 730444"/>
              <a:gd name="connsiteX24" fmla="*/ 3849370 w 9079502"/>
              <a:gd name="connsiteY24" fmla="*/ 435322 h 730444"/>
              <a:gd name="connsiteX25" fmla="*/ 3032923 w 9079502"/>
              <a:gd name="connsiteY25" fmla="*/ 623796 h 730444"/>
              <a:gd name="connsiteX26" fmla="*/ 2237228 w 9079502"/>
              <a:gd name="connsiteY26" fmla="*/ 719882 h 730444"/>
              <a:gd name="connsiteX27" fmla="*/ 1698731 w 9079502"/>
              <a:gd name="connsiteY27" fmla="*/ 687168 h 730444"/>
              <a:gd name="connsiteX28" fmla="*/ 1055454 w 9079502"/>
              <a:gd name="connsiteY28" fmla="*/ 566848 h 730444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21849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1055454 w 9079502"/>
              <a:gd name="connsiteY0" fmla="*/ 564903 h 728499"/>
              <a:gd name="connsiteX1" fmla="*/ 338899 w 9079502"/>
              <a:gd name="connsiteY1" fmla="*/ 360677 h 728499"/>
              <a:gd name="connsiteX2" fmla="*/ 73164 w 9079502"/>
              <a:gd name="connsiteY2" fmla="*/ 273571 h 728499"/>
              <a:gd name="connsiteX3" fmla="*/ 71107 w 9079502"/>
              <a:gd name="connsiteY3" fmla="*/ 182358 h 728499"/>
              <a:gd name="connsiteX4" fmla="*/ 444036 w 9079502"/>
              <a:gd name="connsiteY4" fmla="*/ 304715 h 728499"/>
              <a:gd name="connsiteX5" fmla="*/ 942205 w 9079502"/>
              <a:gd name="connsiteY5" fmla="*/ 470312 h 728499"/>
              <a:gd name="connsiteX6" fmla="*/ 1263503 w 9079502"/>
              <a:gd name="connsiteY6" fmla="*/ 556392 h 728499"/>
              <a:gd name="connsiteX7" fmla="*/ 2387067 w 9079502"/>
              <a:gd name="connsiteY7" fmla="*/ 678190 h 728499"/>
              <a:gd name="connsiteX8" fmla="*/ 4069559 w 9079502"/>
              <a:gd name="connsiteY8" fmla="*/ 312593 h 728499"/>
              <a:gd name="connsiteX9" fmla="*/ 5275008 w 9079502"/>
              <a:gd name="connsiteY9" fmla="*/ 87803 h 728499"/>
              <a:gd name="connsiteX10" fmla="*/ 6134510 w 9079502"/>
              <a:gd name="connsiteY10" fmla="*/ 18812 h 728499"/>
              <a:gd name="connsiteX11" fmla="*/ 6738709 w 9079502"/>
              <a:gd name="connsiteY11" fmla="*/ 0 h 728499"/>
              <a:gd name="connsiteX12" fmla="*/ 7302528 w 9079502"/>
              <a:gd name="connsiteY12" fmla="*/ 1794 h 728499"/>
              <a:gd name="connsiteX13" fmla="*/ 7926569 w 9079502"/>
              <a:gd name="connsiteY13" fmla="*/ 28218 h 728499"/>
              <a:gd name="connsiteX14" fmla="*/ 9079502 w 9079502"/>
              <a:gd name="connsiteY14" fmla="*/ 151514 h 728499"/>
              <a:gd name="connsiteX15" fmla="*/ 9079426 w 9079502"/>
              <a:gd name="connsiteY15" fmla="*/ 408860 h 728499"/>
              <a:gd name="connsiteX16" fmla="*/ 8717621 w 9079502"/>
              <a:gd name="connsiteY16" fmla="*/ 348399 h 728499"/>
              <a:gd name="connsiteX17" fmla="*/ 8088256 w 9079502"/>
              <a:gd name="connsiteY17" fmla="*/ 262991 h 728499"/>
              <a:gd name="connsiteX18" fmla="*/ 7523745 w 9079502"/>
              <a:gd name="connsiteY18" fmla="*/ 201131 h 728499"/>
              <a:gd name="connsiteX19" fmla="*/ 7544041 w 9079502"/>
              <a:gd name="connsiteY19" fmla="*/ 209489 h 728499"/>
              <a:gd name="connsiteX20" fmla="*/ 6806950 w 9079502"/>
              <a:gd name="connsiteY20" fmla="*/ 160864 h 728499"/>
              <a:gd name="connsiteX21" fmla="*/ 5968843 w 9079502"/>
              <a:gd name="connsiteY21" fmla="*/ 165909 h 728499"/>
              <a:gd name="connsiteX22" fmla="*/ 5107259 w 9079502"/>
              <a:gd name="connsiteY22" fmla="*/ 221864 h 728499"/>
              <a:gd name="connsiteX23" fmla="*/ 4457326 w 9079502"/>
              <a:gd name="connsiteY23" fmla="*/ 316704 h 728499"/>
              <a:gd name="connsiteX24" fmla="*/ 3849370 w 9079502"/>
              <a:gd name="connsiteY24" fmla="*/ 433377 h 728499"/>
              <a:gd name="connsiteX25" fmla="*/ 3032923 w 9079502"/>
              <a:gd name="connsiteY25" fmla="*/ 621851 h 728499"/>
              <a:gd name="connsiteX26" fmla="*/ 2237228 w 9079502"/>
              <a:gd name="connsiteY26" fmla="*/ 717937 h 728499"/>
              <a:gd name="connsiteX27" fmla="*/ 1698731 w 9079502"/>
              <a:gd name="connsiteY27" fmla="*/ 685223 h 728499"/>
              <a:gd name="connsiteX28" fmla="*/ 1055454 w 9079502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84347 w 9008395"/>
              <a:gd name="connsiteY0" fmla="*/ 564903 h 728499"/>
              <a:gd name="connsiteX1" fmla="*/ 267792 w 9008395"/>
              <a:gd name="connsiteY1" fmla="*/ 360677 h 728499"/>
              <a:gd name="connsiteX2" fmla="*/ 2057 w 9008395"/>
              <a:gd name="connsiteY2" fmla="*/ 273571 h 728499"/>
              <a:gd name="connsiteX3" fmla="*/ 0 w 9008395"/>
              <a:gd name="connsiteY3" fmla="*/ 182358 h 728499"/>
              <a:gd name="connsiteX4" fmla="*/ 372929 w 9008395"/>
              <a:gd name="connsiteY4" fmla="*/ 304715 h 728499"/>
              <a:gd name="connsiteX5" fmla="*/ 871098 w 9008395"/>
              <a:gd name="connsiteY5" fmla="*/ 470312 h 728499"/>
              <a:gd name="connsiteX6" fmla="*/ 1192396 w 9008395"/>
              <a:gd name="connsiteY6" fmla="*/ 556392 h 728499"/>
              <a:gd name="connsiteX7" fmla="*/ 2315960 w 9008395"/>
              <a:gd name="connsiteY7" fmla="*/ 678190 h 728499"/>
              <a:gd name="connsiteX8" fmla="*/ 3998452 w 9008395"/>
              <a:gd name="connsiteY8" fmla="*/ 312593 h 728499"/>
              <a:gd name="connsiteX9" fmla="*/ 5203901 w 9008395"/>
              <a:gd name="connsiteY9" fmla="*/ 87803 h 728499"/>
              <a:gd name="connsiteX10" fmla="*/ 6063403 w 9008395"/>
              <a:gd name="connsiteY10" fmla="*/ 18812 h 728499"/>
              <a:gd name="connsiteX11" fmla="*/ 6667602 w 9008395"/>
              <a:gd name="connsiteY11" fmla="*/ 0 h 728499"/>
              <a:gd name="connsiteX12" fmla="*/ 7231421 w 9008395"/>
              <a:gd name="connsiteY12" fmla="*/ 1794 h 728499"/>
              <a:gd name="connsiteX13" fmla="*/ 7855462 w 9008395"/>
              <a:gd name="connsiteY13" fmla="*/ 28218 h 728499"/>
              <a:gd name="connsiteX14" fmla="*/ 9008395 w 9008395"/>
              <a:gd name="connsiteY14" fmla="*/ 151514 h 728499"/>
              <a:gd name="connsiteX15" fmla="*/ 9008319 w 9008395"/>
              <a:gd name="connsiteY15" fmla="*/ 408860 h 728499"/>
              <a:gd name="connsiteX16" fmla="*/ 8646514 w 9008395"/>
              <a:gd name="connsiteY16" fmla="*/ 348399 h 728499"/>
              <a:gd name="connsiteX17" fmla="*/ 8017149 w 9008395"/>
              <a:gd name="connsiteY17" fmla="*/ 262991 h 728499"/>
              <a:gd name="connsiteX18" fmla="*/ 7452638 w 9008395"/>
              <a:gd name="connsiteY18" fmla="*/ 201131 h 728499"/>
              <a:gd name="connsiteX19" fmla="*/ 7472934 w 9008395"/>
              <a:gd name="connsiteY19" fmla="*/ 209489 h 728499"/>
              <a:gd name="connsiteX20" fmla="*/ 6735843 w 9008395"/>
              <a:gd name="connsiteY20" fmla="*/ 160864 h 728499"/>
              <a:gd name="connsiteX21" fmla="*/ 5897736 w 9008395"/>
              <a:gd name="connsiteY21" fmla="*/ 165909 h 728499"/>
              <a:gd name="connsiteX22" fmla="*/ 5036152 w 9008395"/>
              <a:gd name="connsiteY22" fmla="*/ 221864 h 728499"/>
              <a:gd name="connsiteX23" fmla="*/ 4386219 w 9008395"/>
              <a:gd name="connsiteY23" fmla="*/ 316704 h 728499"/>
              <a:gd name="connsiteX24" fmla="*/ 3778263 w 9008395"/>
              <a:gd name="connsiteY24" fmla="*/ 433377 h 728499"/>
              <a:gd name="connsiteX25" fmla="*/ 2961816 w 9008395"/>
              <a:gd name="connsiteY25" fmla="*/ 621851 h 728499"/>
              <a:gd name="connsiteX26" fmla="*/ 2166121 w 9008395"/>
              <a:gd name="connsiteY26" fmla="*/ 717937 h 728499"/>
              <a:gd name="connsiteX27" fmla="*/ 1627624 w 9008395"/>
              <a:gd name="connsiteY27" fmla="*/ 685223 h 728499"/>
              <a:gd name="connsiteX28" fmla="*/ 984347 w 9008395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48919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115246 w 9007024"/>
              <a:gd name="connsiteY3" fmla="*/ 122168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90826 w 9014874"/>
              <a:gd name="connsiteY0" fmla="*/ 564903 h 728499"/>
              <a:gd name="connsiteX1" fmla="*/ 274271 w 9014874"/>
              <a:gd name="connsiteY1" fmla="*/ 360677 h 728499"/>
              <a:gd name="connsiteX2" fmla="*/ 8536 w 9014874"/>
              <a:gd name="connsiteY2" fmla="*/ 273571 h 728499"/>
              <a:gd name="connsiteX3" fmla="*/ 0 w 9014874"/>
              <a:gd name="connsiteY3" fmla="*/ 162296 h 728499"/>
              <a:gd name="connsiteX4" fmla="*/ 379408 w 9014874"/>
              <a:gd name="connsiteY4" fmla="*/ 304715 h 728499"/>
              <a:gd name="connsiteX5" fmla="*/ 877577 w 9014874"/>
              <a:gd name="connsiteY5" fmla="*/ 470312 h 728499"/>
              <a:gd name="connsiteX6" fmla="*/ 1198875 w 9014874"/>
              <a:gd name="connsiteY6" fmla="*/ 556392 h 728499"/>
              <a:gd name="connsiteX7" fmla="*/ 2322439 w 9014874"/>
              <a:gd name="connsiteY7" fmla="*/ 678190 h 728499"/>
              <a:gd name="connsiteX8" fmla="*/ 4004931 w 9014874"/>
              <a:gd name="connsiteY8" fmla="*/ 312593 h 728499"/>
              <a:gd name="connsiteX9" fmla="*/ 5210380 w 9014874"/>
              <a:gd name="connsiteY9" fmla="*/ 87803 h 728499"/>
              <a:gd name="connsiteX10" fmla="*/ 6069882 w 9014874"/>
              <a:gd name="connsiteY10" fmla="*/ 18812 h 728499"/>
              <a:gd name="connsiteX11" fmla="*/ 6674081 w 9014874"/>
              <a:gd name="connsiteY11" fmla="*/ 0 h 728499"/>
              <a:gd name="connsiteX12" fmla="*/ 7237900 w 9014874"/>
              <a:gd name="connsiteY12" fmla="*/ 1794 h 728499"/>
              <a:gd name="connsiteX13" fmla="*/ 7861941 w 9014874"/>
              <a:gd name="connsiteY13" fmla="*/ 28218 h 728499"/>
              <a:gd name="connsiteX14" fmla="*/ 9014874 w 9014874"/>
              <a:gd name="connsiteY14" fmla="*/ 151514 h 728499"/>
              <a:gd name="connsiteX15" fmla="*/ 9014798 w 9014874"/>
              <a:gd name="connsiteY15" fmla="*/ 408860 h 728499"/>
              <a:gd name="connsiteX16" fmla="*/ 8652993 w 9014874"/>
              <a:gd name="connsiteY16" fmla="*/ 348399 h 728499"/>
              <a:gd name="connsiteX17" fmla="*/ 8023628 w 9014874"/>
              <a:gd name="connsiteY17" fmla="*/ 262991 h 728499"/>
              <a:gd name="connsiteX18" fmla="*/ 7459117 w 9014874"/>
              <a:gd name="connsiteY18" fmla="*/ 201131 h 728499"/>
              <a:gd name="connsiteX19" fmla="*/ 7479413 w 9014874"/>
              <a:gd name="connsiteY19" fmla="*/ 209489 h 728499"/>
              <a:gd name="connsiteX20" fmla="*/ 6742322 w 9014874"/>
              <a:gd name="connsiteY20" fmla="*/ 160864 h 728499"/>
              <a:gd name="connsiteX21" fmla="*/ 5904215 w 9014874"/>
              <a:gd name="connsiteY21" fmla="*/ 165909 h 728499"/>
              <a:gd name="connsiteX22" fmla="*/ 5042631 w 9014874"/>
              <a:gd name="connsiteY22" fmla="*/ 221864 h 728499"/>
              <a:gd name="connsiteX23" fmla="*/ 4392698 w 9014874"/>
              <a:gd name="connsiteY23" fmla="*/ 316704 h 728499"/>
              <a:gd name="connsiteX24" fmla="*/ 3784742 w 9014874"/>
              <a:gd name="connsiteY24" fmla="*/ 433377 h 728499"/>
              <a:gd name="connsiteX25" fmla="*/ 2968295 w 9014874"/>
              <a:gd name="connsiteY25" fmla="*/ 621851 h 728499"/>
              <a:gd name="connsiteX26" fmla="*/ 2172600 w 9014874"/>
              <a:gd name="connsiteY26" fmla="*/ 717937 h 728499"/>
              <a:gd name="connsiteX27" fmla="*/ 1634103 w 9014874"/>
              <a:gd name="connsiteY27" fmla="*/ 685223 h 728499"/>
              <a:gd name="connsiteX28" fmla="*/ 990826 w 901487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31458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3997081 w 9007024"/>
              <a:gd name="connsiteY8" fmla="*/ 312593 h 728499"/>
              <a:gd name="connsiteX9" fmla="*/ 5202530 w 9007024"/>
              <a:gd name="connsiteY9" fmla="*/ 87803 h 728499"/>
              <a:gd name="connsiteX10" fmla="*/ 6062032 w 9007024"/>
              <a:gd name="connsiteY10" fmla="*/ 18812 h 728499"/>
              <a:gd name="connsiteX11" fmla="*/ 6666231 w 9007024"/>
              <a:gd name="connsiteY11" fmla="*/ 0 h 728499"/>
              <a:gd name="connsiteX12" fmla="*/ 7230050 w 9007024"/>
              <a:gd name="connsiteY12" fmla="*/ 1794 h 728499"/>
              <a:gd name="connsiteX13" fmla="*/ 7854091 w 9007024"/>
              <a:gd name="connsiteY13" fmla="*/ 28218 h 728499"/>
              <a:gd name="connsiteX14" fmla="*/ 9007024 w 9007024"/>
              <a:gd name="connsiteY14" fmla="*/ 151514 h 728499"/>
              <a:gd name="connsiteX15" fmla="*/ 9006948 w 9007024"/>
              <a:gd name="connsiteY15" fmla="*/ 408860 h 728499"/>
              <a:gd name="connsiteX16" fmla="*/ 8645143 w 9007024"/>
              <a:gd name="connsiteY16" fmla="*/ 348399 h 728499"/>
              <a:gd name="connsiteX17" fmla="*/ 8015778 w 9007024"/>
              <a:gd name="connsiteY17" fmla="*/ 262991 h 728499"/>
              <a:gd name="connsiteX18" fmla="*/ 7451267 w 9007024"/>
              <a:gd name="connsiteY18" fmla="*/ 201131 h 728499"/>
              <a:gd name="connsiteX19" fmla="*/ 7471563 w 9007024"/>
              <a:gd name="connsiteY19" fmla="*/ 209489 h 728499"/>
              <a:gd name="connsiteX20" fmla="*/ 6734472 w 9007024"/>
              <a:gd name="connsiteY20" fmla="*/ 160864 h 728499"/>
              <a:gd name="connsiteX21" fmla="*/ 5896365 w 9007024"/>
              <a:gd name="connsiteY21" fmla="*/ 165909 h 728499"/>
              <a:gd name="connsiteX22" fmla="*/ 5034781 w 9007024"/>
              <a:gd name="connsiteY22" fmla="*/ 221864 h 728499"/>
              <a:gd name="connsiteX23" fmla="*/ 4384848 w 9007024"/>
              <a:gd name="connsiteY23" fmla="*/ 316704 h 728499"/>
              <a:gd name="connsiteX24" fmla="*/ 3776892 w 9007024"/>
              <a:gd name="connsiteY24" fmla="*/ 433377 h 728499"/>
              <a:gd name="connsiteX25" fmla="*/ 2960445 w 9007024"/>
              <a:gd name="connsiteY25" fmla="*/ 621851 h 728499"/>
              <a:gd name="connsiteX26" fmla="*/ 2164750 w 9007024"/>
              <a:gd name="connsiteY26" fmla="*/ 717937 h 728499"/>
              <a:gd name="connsiteX27" fmla="*/ 1626253 w 9007024"/>
              <a:gd name="connsiteY27" fmla="*/ 685223 h 728499"/>
              <a:gd name="connsiteX28" fmla="*/ 982976 w 9007024"/>
              <a:gd name="connsiteY28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774477 w 9007024"/>
              <a:gd name="connsiteY8" fmla="*/ 570632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2210929 w 9007024"/>
              <a:gd name="connsiteY7" fmla="*/ 678190 h 728499"/>
              <a:gd name="connsiteX8" fmla="*/ 2826307 w 9007024"/>
              <a:gd name="connsiteY8" fmla="*/ 604071 h 728499"/>
              <a:gd name="connsiteX9" fmla="*/ 3997081 w 9007024"/>
              <a:gd name="connsiteY9" fmla="*/ 312593 h 728499"/>
              <a:gd name="connsiteX10" fmla="*/ 5202530 w 9007024"/>
              <a:gd name="connsiteY10" fmla="*/ 87803 h 728499"/>
              <a:gd name="connsiteX11" fmla="*/ 6062032 w 9007024"/>
              <a:gd name="connsiteY11" fmla="*/ 18812 h 728499"/>
              <a:gd name="connsiteX12" fmla="*/ 6666231 w 9007024"/>
              <a:gd name="connsiteY12" fmla="*/ 0 h 728499"/>
              <a:gd name="connsiteX13" fmla="*/ 7230050 w 9007024"/>
              <a:gd name="connsiteY13" fmla="*/ 1794 h 728499"/>
              <a:gd name="connsiteX14" fmla="*/ 7854091 w 9007024"/>
              <a:gd name="connsiteY14" fmla="*/ 28218 h 728499"/>
              <a:gd name="connsiteX15" fmla="*/ 9007024 w 9007024"/>
              <a:gd name="connsiteY15" fmla="*/ 151514 h 728499"/>
              <a:gd name="connsiteX16" fmla="*/ 9006948 w 9007024"/>
              <a:gd name="connsiteY16" fmla="*/ 408860 h 728499"/>
              <a:gd name="connsiteX17" fmla="*/ 8645143 w 9007024"/>
              <a:gd name="connsiteY17" fmla="*/ 348399 h 728499"/>
              <a:gd name="connsiteX18" fmla="*/ 8015778 w 9007024"/>
              <a:gd name="connsiteY18" fmla="*/ 262991 h 728499"/>
              <a:gd name="connsiteX19" fmla="*/ 7451267 w 9007024"/>
              <a:gd name="connsiteY19" fmla="*/ 201131 h 728499"/>
              <a:gd name="connsiteX20" fmla="*/ 7471563 w 9007024"/>
              <a:gd name="connsiteY20" fmla="*/ 209489 h 728499"/>
              <a:gd name="connsiteX21" fmla="*/ 6734472 w 9007024"/>
              <a:gd name="connsiteY21" fmla="*/ 160864 h 728499"/>
              <a:gd name="connsiteX22" fmla="*/ 5896365 w 9007024"/>
              <a:gd name="connsiteY22" fmla="*/ 165909 h 728499"/>
              <a:gd name="connsiteX23" fmla="*/ 5034781 w 9007024"/>
              <a:gd name="connsiteY23" fmla="*/ 221864 h 728499"/>
              <a:gd name="connsiteX24" fmla="*/ 4384848 w 9007024"/>
              <a:gd name="connsiteY24" fmla="*/ 316704 h 728499"/>
              <a:gd name="connsiteX25" fmla="*/ 3776892 w 9007024"/>
              <a:gd name="connsiteY25" fmla="*/ 433377 h 728499"/>
              <a:gd name="connsiteX26" fmla="*/ 2960445 w 9007024"/>
              <a:gd name="connsiteY26" fmla="*/ 621851 h 728499"/>
              <a:gd name="connsiteX27" fmla="*/ 2164750 w 9007024"/>
              <a:gd name="connsiteY27" fmla="*/ 717937 h 728499"/>
              <a:gd name="connsiteX28" fmla="*/ 1626253 w 9007024"/>
              <a:gd name="connsiteY28" fmla="*/ 685223 h 728499"/>
              <a:gd name="connsiteX29" fmla="*/ 982976 w 9007024"/>
              <a:gd name="connsiteY29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770273 w 9007024"/>
              <a:gd name="connsiteY7" fmla="*/ 670949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210929 w 9007024"/>
              <a:gd name="connsiteY8" fmla="*/ 678190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826307 w 9007024"/>
              <a:gd name="connsiteY9" fmla="*/ 604071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64903 h 728499"/>
              <a:gd name="connsiteX1" fmla="*/ 266421 w 9007024"/>
              <a:gd name="connsiteY1" fmla="*/ 360677 h 728499"/>
              <a:gd name="connsiteX2" fmla="*/ 686 w 9007024"/>
              <a:gd name="connsiteY2" fmla="*/ 273571 h 728499"/>
              <a:gd name="connsiteX3" fmla="*/ 5107 w 9007024"/>
              <a:gd name="connsiteY3" fmla="*/ 148920 h 728499"/>
              <a:gd name="connsiteX4" fmla="*/ 371558 w 9007024"/>
              <a:gd name="connsiteY4" fmla="*/ 304715 h 728499"/>
              <a:gd name="connsiteX5" fmla="*/ 869727 w 9007024"/>
              <a:gd name="connsiteY5" fmla="*/ 470312 h 728499"/>
              <a:gd name="connsiteX6" fmla="*/ 1191025 w 9007024"/>
              <a:gd name="connsiteY6" fmla="*/ 556392 h 728499"/>
              <a:gd name="connsiteX7" fmla="*/ 1841539 w 9007024"/>
              <a:gd name="connsiteY7" fmla="*/ 657573 h 728499"/>
              <a:gd name="connsiteX8" fmla="*/ 2301631 w 9007024"/>
              <a:gd name="connsiteY8" fmla="*/ 671502 h 728499"/>
              <a:gd name="connsiteX9" fmla="*/ 2968839 w 9007024"/>
              <a:gd name="connsiteY9" fmla="*/ 570632 h 728499"/>
              <a:gd name="connsiteX10" fmla="*/ 3997081 w 9007024"/>
              <a:gd name="connsiteY10" fmla="*/ 312593 h 728499"/>
              <a:gd name="connsiteX11" fmla="*/ 5202530 w 9007024"/>
              <a:gd name="connsiteY11" fmla="*/ 87803 h 728499"/>
              <a:gd name="connsiteX12" fmla="*/ 6062032 w 9007024"/>
              <a:gd name="connsiteY12" fmla="*/ 18812 h 728499"/>
              <a:gd name="connsiteX13" fmla="*/ 6666231 w 9007024"/>
              <a:gd name="connsiteY13" fmla="*/ 0 h 728499"/>
              <a:gd name="connsiteX14" fmla="*/ 7230050 w 9007024"/>
              <a:gd name="connsiteY14" fmla="*/ 1794 h 728499"/>
              <a:gd name="connsiteX15" fmla="*/ 7854091 w 9007024"/>
              <a:gd name="connsiteY15" fmla="*/ 28218 h 728499"/>
              <a:gd name="connsiteX16" fmla="*/ 9007024 w 9007024"/>
              <a:gd name="connsiteY16" fmla="*/ 151514 h 728499"/>
              <a:gd name="connsiteX17" fmla="*/ 9006948 w 9007024"/>
              <a:gd name="connsiteY17" fmla="*/ 408860 h 728499"/>
              <a:gd name="connsiteX18" fmla="*/ 8645143 w 9007024"/>
              <a:gd name="connsiteY18" fmla="*/ 348399 h 728499"/>
              <a:gd name="connsiteX19" fmla="*/ 8015778 w 9007024"/>
              <a:gd name="connsiteY19" fmla="*/ 262991 h 728499"/>
              <a:gd name="connsiteX20" fmla="*/ 7451267 w 9007024"/>
              <a:gd name="connsiteY20" fmla="*/ 201131 h 728499"/>
              <a:gd name="connsiteX21" fmla="*/ 7471563 w 9007024"/>
              <a:gd name="connsiteY21" fmla="*/ 209489 h 728499"/>
              <a:gd name="connsiteX22" fmla="*/ 6734472 w 9007024"/>
              <a:gd name="connsiteY22" fmla="*/ 160864 h 728499"/>
              <a:gd name="connsiteX23" fmla="*/ 5896365 w 9007024"/>
              <a:gd name="connsiteY23" fmla="*/ 165909 h 728499"/>
              <a:gd name="connsiteX24" fmla="*/ 5034781 w 9007024"/>
              <a:gd name="connsiteY24" fmla="*/ 221864 h 728499"/>
              <a:gd name="connsiteX25" fmla="*/ 4384848 w 9007024"/>
              <a:gd name="connsiteY25" fmla="*/ 316704 h 728499"/>
              <a:gd name="connsiteX26" fmla="*/ 3776892 w 9007024"/>
              <a:gd name="connsiteY26" fmla="*/ 433377 h 728499"/>
              <a:gd name="connsiteX27" fmla="*/ 2960445 w 9007024"/>
              <a:gd name="connsiteY27" fmla="*/ 621851 h 728499"/>
              <a:gd name="connsiteX28" fmla="*/ 2164750 w 9007024"/>
              <a:gd name="connsiteY28" fmla="*/ 717937 h 728499"/>
              <a:gd name="connsiteX29" fmla="*/ 1626253 w 9007024"/>
              <a:gd name="connsiteY29" fmla="*/ 685223 h 728499"/>
              <a:gd name="connsiteX30" fmla="*/ 982976 w 9007024"/>
              <a:gd name="connsiteY30" fmla="*/ 564903 h 728499"/>
              <a:gd name="connsiteX0" fmla="*/ 982976 w 9007024"/>
              <a:gd name="connsiteY0" fmla="*/ 578564 h 742160"/>
              <a:gd name="connsiteX1" fmla="*/ 266421 w 9007024"/>
              <a:gd name="connsiteY1" fmla="*/ 374338 h 742160"/>
              <a:gd name="connsiteX2" fmla="*/ 686 w 9007024"/>
              <a:gd name="connsiteY2" fmla="*/ 287232 h 742160"/>
              <a:gd name="connsiteX3" fmla="*/ 270736 w 9007024"/>
              <a:gd name="connsiteY3" fmla="*/ 0 h 742160"/>
              <a:gd name="connsiteX4" fmla="*/ 371558 w 9007024"/>
              <a:gd name="connsiteY4" fmla="*/ 318376 h 742160"/>
              <a:gd name="connsiteX5" fmla="*/ 869727 w 9007024"/>
              <a:gd name="connsiteY5" fmla="*/ 483973 h 742160"/>
              <a:gd name="connsiteX6" fmla="*/ 1191025 w 9007024"/>
              <a:gd name="connsiteY6" fmla="*/ 570053 h 742160"/>
              <a:gd name="connsiteX7" fmla="*/ 1841539 w 9007024"/>
              <a:gd name="connsiteY7" fmla="*/ 671234 h 742160"/>
              <a:gd name="connsiteX8" fmla="*/ 2301631 w 9007024"/>
              <a:gd name="connsiteY8" fmla="*/ 685163 h 742160"/>
              <a:gd name="connsiteX9" fmla="*/ 2968839 w 9007024"/>
              <a:gd name="connsiteY9" fmla="*/ 584293 h 742160"/>
              <a:gd name="connsiteX10" fmla="*/ 3997081 w 9007024"/>
              <a:gd name="connsiteY10" fmla="*/ 326254 h 742160"/>
              <a:gd name="connsiteX11" fmla="*/ 5202530 w 9007024"/>
              <a:gd name="connsiteY11" fmla="*/ 101464 h 742160"/>
              <a:gd name="connsiteX12" fmla="*/ 6062032 w 9007024"/>
              <a:gd name="connsiteY12" fmla="*/ 32473 h 742160"/>
              <a:gd name="connsiteX13" fmla="*/ 6666231 w 9007024"/>
              <a:gd name="connsiteY13" fmla="*/ 13661 h 742160"/>
              <a:gd name="connsiteX14" fmla="*/ 7230050 w 9007024"/>
              <a:gd name="connsiteY14" fmla="*/ 15455 h 742160"/>
              <a:gd name="connsiteX15" fmla="*/ 7854091 w 9007024"/>
              <a:gd name="connsiteY15" fmla="*/ 41879 h 742160"/>
              <a:gd name="connsiteX16" fmla="*/ 9007024 w 9007024"/>
              <a:gd name="connsiteY16" fmla="*/ 165175 h 742160"/>
              <a:gd name="connsiteX17" fmla="*/ 9006948 w 9007024"/>
              <a:gd name="connsiteY17" fmla="*/ 422521 h 742160"/>
              <a:gd name="connsiteX18" fmla="*/ 8645143 w 9007024"/>
              <a:gd name="connsiteY18" fmla="*/ 362060 h 742160"/>
              <a:gd name="connsiteX19" fmla="*/ 8015778 w 9007024"/>
              <a:gd name="connsiteY19" fmla="*/ 276652 h 742160"/>
              <a:gd name="connsiteX20" fmla="*/ 7451267 w 9007024"/>
              <a:gd name="connsiteY20" fmla="*/ 214792 h 742160"/>
              <a:gd name="connsiteX21" fmla="*/ 7471563 w 9007024"/>
              <a:gd name="connsiteY21" fmla="*/ 223150 h 742160"/>
              <a:gd name="connsiteX22" fmla="*/ 6734472 w 9007024"/>
              <a:gd name="connsiteY22" fmla="*/ 174525 h 742160"/>
              <a:gd name="connsiteX23" fmla="*/ 5896365 w 9007024"/>
              <a:gd name="connsiteY23" fmla="*/ 179570 h 742160"/>
              <a:gd name="connsiteX24" fmla="*/ 5034781 w 9007024"/>
              <a:gd name="connsiteY24" fmla="*/ 235525 h 742160"/>
              <a:gd name="connsiteX25" fmla="*/ 4384848 w 9007024"/>
              <a:gd name="connsiteY25" fmla="*/ 330365 h 742160"/>
              <a:gd name="connsiteX26" fmla="*/ 3776892 w 9007024"/>
              <a:gd name="connsiteY26" fmla="*/ 447038 h 742160"/>
              <a:gd name="connsiteX27" fmla="*/ 2960445 w 9007024"/>
              <a:gd name="connsiteY27" fmla="*/ 635512 h 742160"/>
              <a:gd name="connsiteX28" fmla="*/ 2164750 w 9007024"/>
              <a:gd name="connsiteY28" fmla="*/ 731598 h 742160"/>
              <a:gd name="connsiteX29" fmla="*/ 1626253 w 9007024"/>
              <a:gd name="connsiteY29" fmla="*/ 698884 h 742160"/>
              <a:gd name="connsiteX30" fmla="*/ 982976 w 9007024"/>
              <a:gd name="connsiteY30" fmla="*/ 578564 h 742160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3998453 w 9008396"/>
              <a:gd name="connsiteY10" fmla="*/ 312593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64903 h 728499"/>
              <a:gd name="connsiteX1" fmla="*/ 267793 w 9008396"/>
              <a:gd name="connsiteY1" fmla="*/ 360677 h 728499"/>
              <a:gd name="connsiteX2" fmla="*/ 2058 w 9008396"/>
              <a:gd name="connsiteY2" fmla="*/ 273571 h 728499"/>
              <a:gd name="connsiteX3" fmla="*/ 0 w 9008396"/>
              <a:gd name="connsiteY3" fmla="*/ 160223 h 728499"/>
              <a:gd name="connsiteX4" fmla="*/ 372930 w 9008396"/>
              <a:gd name="connsiteY4" fmla="*/ 304715 h 728499"/>
              <a:gd name="connsiteX5" fmla="*/ 871099 w 9008396"/>
              <a:gd name="connsiteY5" fmla="*/ 470312 h 728499"/>
              <a:gd name="connsiteX6" fmla="*/ 1192397 w 9008396"/>
              <a:gd name="connsiteY6" fmla="*/ 556392 h 728499"/>
              <a:gd name="connsiteX7" fmla="*/ 1842911 w 9008396"/>
              <a:gd name="connsiteY7" fmla="*/ 657573 h 728499"/>
              <a:gd name="connsiteX8" fmla="*/ 2303003 w 9008396"/>
              <a:gd name="connsiteY8" fmla="*/ 671502 h 728499"/>
              <a:gd name="connsiteX9" fmla="*/ 2970211 w 9008396"/>
              <a:gd name="connsiteY9" fmla="*/ 570632 h 728499"/>
              <a:gd name="connsiteX10" fmla="*/ 4108696 w 9008396"/>
              <a:gd name="connsiteY10" fmla="*/ 285650 h 728499"/>
              <a:gd name="connsiteX11" fmla="*/ 5203902 w 9008396"/>
              <a:gd name="connsiteY11" fmla="*/ 87803 h 728499"/>
              <a:gd name="connsiteX12" fmla="*/ 6063404 w 9008396"/>
              <a:gd name="connsiteY12" fmla="*/ 18812 h 728499"/>
              <a:gd name="connsiteX13" fmla="*/ 6667603 w 9008396"/>
              <a:gd name="connsiteY13" fmla="*/ 0 h 728499"/>
              <a:gd name="connsiteX14" fmla="*/ 7231422 w 9008396"/>
              <a:gd name="connsiteY14" fmla="*/ 1794 h 728499"/>
              <a:gd name="connsiteX15" fmla="*/ 7855463 w 9008396"/>
              <a:gd name="connsiteY15" fmla="*/ 28218 h 728499"/>
              <a:gd name="connsiteX16" fmla="*/ 9008396 w 9008396"/>
              <a:gd name="connsiteY16" fmla="*/ 151514 h 728499"/>
              <a:gd name="connsiteX17" fmla="*/ 9008320 w 9008396"/>
              <a:gd name="connsiteY17" fmla="*/ 408860 h 728499"/>
              <a:gd name="connsiteX18" fmla="*/ 8646515 w 9008396"/>
              <a:gd name="connsiteY18" fmla="*/ 348399 h 728499"/>
              <a:gd name="connsiteX19" fmla="*/ 8017150 w 9008396"/>
              <a:gd name="connsiteY19" fmla="*/ 262991 h 728499"/>
              <a:gd name="connsiteX20" fmla="*/ 7452639 w 9008396"/>
              <a:gd name="connsiteY20" fmla="*/ 201131 h 728499"/>
              <a:gd name="connsiteX21" fmla="*/ 7472935 w 9008396"/>
              <a:gd name="connsiteY21" fmla="*/ 209489 h 728499"/>
              <a:gd name="connsiteX22" fmla="*/ 6735844 w 9008396"/>
              <a:gd name="connsiteY22" fmla="*/ 160864 h 728499"/>
              <a:gd name="connsiteX23" fmla="*/ 5897737 w 9008396"/>
              <a:gd name="connsiteY23" fmla="*/ 165909 h 728499"/>
              <a:gd name="connsiteX24" fmla="*/ 5036153 w 9008396"/>
              <a:gd name="connsiteY24" fmla="*/ 221864 h 728499"/>
              <a:gd name="connsiteX25" fmla="*/ 4386220 w 9008396"/>
              <a:gd name="connsiteY25" fmla="*/ 316704 h 728499"/>
              <a:gd name="connsiteX26" fmla="*/ 3778264 w 9008396"/>
              <a:gd name="connsiteY26" fmla="*/ 433377 h 728499"/>
              <a:gd name="connsiteX27" fmla="*/ 2961817 w 9008396"/>
              <a:gd name="connsiteY27" fmla="*/ 621851 h 728499"/>
              <a:gd name="connsiteX28" fmla="*/ 2166122 w 9008396"/>
              <a:gd name="connsiteY28" fmla="*/ 717937 h 728499"/>
              <a:gd name="connsiteX29" fmla="*/ 1627625 w 9008396"/>
              <a:gd name="connsiteY29" fmla="*/ 685223 h 728499"/>
              <a:gd name="connsiteX30" fmla="*/ 984348 w 9008396"/>
              <a:gd name="connsiteY30" fmla="*/ 564903 h 728499"/>
              <a:gd name="connsiteX0" fmla="*/ 984348 w 9008396"/>
              <a:gd name="connsiteY0" fmla="*/ 574100 h 737696"/>
              <a:gd name="connsiteX1" fmla="*/ 267793 w 9008396"/>
              <a:gd name="connsiteY1" fmla="*/ 369874 h 737696"/>
              <a:gd name="connsiteX2" fmla="*/ 2058 w 9008396"/>
              <a:gd name="connsiteY2" fmla="*/ 282768 h 737696"/>
              <a:gd name="connsiteX3" fmla="*/ 0 w 9008396"/>
              <a:gd name="connsiteY3" fmla="*/ 169420 h 737696"/>
              <a:gd name="connsiteX4" fmla="*/ 372930 w 9008396"/>
              <a:gd name="connsiteY4" fmla="*/ 313912 h 737696"/>
              <a:gd name="connsiteX5" fmla="*/ 871099 w 9008396"/>
              <a:gd name="connsiteY5" fmla="*/ 479509 h 737696"/>
              <a:gd name="connsiteX6" fmla="*/ 1192397 w 9008396"/>
              <a:gd name="connsiteY6" fmla="*/ 565589 h 737696"/>
              <a:gd name="connsiteX7" fmla="*/ 1842911 w 9008396"/>
              <a:gd name="connsiteY7" fmla="*/ 666770 h 737696"/>
              <a:gd name="connsiteX8" fmla="*/ 2303003 w 9008396"/>
              <a:gd name="connsiteY8" fmla="*/ 680699 h 737696"/>
              <a:gd name="connsiteX9" fmla="*/ 2970211 w 9008396"/>
              <a:gd name="connsiteY9" fmla="*/ 579829 h 737696"/>
              <a:gd name="connsiteX10" fmla="*/ 4108696 w 9008396"/>
              <a:gd name="connsiteY10" fmla="*/ 294847 h 737696"/>
              <a:gd name="connsiteX11" fmla="*/ 5203902 w 9008396"/>
              <a:gd name="connsiteY11" fmla="*/ 97000 h 737696"/>
              <a:gd name="connsiteX12" fmla="*/ 6108755 w 9008396"/>
              <a:gd name="connsiteY12" fmla="*/ 14633 h 737696"/>
              <a:gd name="connsiteX13" fmla="*/ 6667603 w 9008396"/>
              <a:gd name="connsiteY13" fmla="*/ 9197 h 737696"/>
              <a:gd name="connsiteX14" fmla="*/ 7231422 w 9008396"/>
              <a:gd name="connsiteY14" fmla="*/ 10991 h 737696"/>
              <a:gd name="connsiteX15" fmla="*/ 7855463 w 9008396"/>
              <a:gd name="connsiteY15" fmla="*/ 37415 h 737696"/>
              <a:gd name="connsiteX16" fmla="*/ 9008396 w 9008396"/>
              <a:gd name="connsiteY16" fmla="*/ 160711 h 737696"/>
              <a:gd name="connsiteX17" fmla="*/ 9008320 w 9008396"/>
              <a:gd name="connsiteY17" fmla="*/ 418057 h 737696"/>
              <a:gd name="connsiteX18" fmla="*/ 8646515 w 9008396"/>
              <a:gd name="connsiteY18" fmla="*/ 357596 h 737696"/>
              <a:gd name="connsiteX19" fmla="*/ 8017150 w 9008396"/>
              <a:gd name="connsiteY19" fmla="*/ 272188 h 737696"/>
              <a:gd name="connsiteX20" fmla="*/ 7452639 w 9008396"/>
              <a:gd name="connsiteY20" fmla="*/ 210328 h 737696"/>
              <a:gd name="connsiteX21" fmla="*/ 7472935 w 9008396"/>
              <a:gd name="connsiteY21" fmla="*/ 218686 h 737696"/>
              <a:gd name="connsiteX22" fmla="*/ 6735844 w 9008396"/>
              <a:gd name="connsiteY22" fmla="*/ 170061 h 737696"/>
              <a:gd name="connsiteX23" fmla="*/ 5897737 w 9008396"/>
              <a:gd name="connsiteY23" fmla="*/ 175106 h 737696"/>
              <a:gd name="connsiteX24" fmla="*/ 5036153 w 9008396"/>
              <a:gd name="connsiteY24" fmla="*/ 231061 h 737696"/>
              <a:gd name="connsiteX25" fmla="*/ 4386220 w 9008396"/>
              <a:gd name="connsiteY25" fmla="*/ 325901 h 737696"/>
              <a:gd name="connsiteX26" fmla="*/ 3778264 w 9008396"/>
              <a:gd name="connsiteY26" fmla="*/ 442574 h 737696"/>
              <a:gd name="connsiteX27" fmla="*/ 2961817 w 9008396"/>
              <a:gd name="connsiteY27" fmla="*/ 631048 h 737696"/>
              <a:gd name="connsiteX28" fmla="*/ 2166122 w 9008396"/>
              <a:gd name="connsiteY28" fmla="*/ 727134 h 737696"/>
              <a:gd name="connsiteX29" fmla="*/ 1627625 w 9008396"/>
              <a:gd name="connsiteY29" fmla="*/ 694420 h 737696"/>
              <a:gd name="connsiteX30" fmla="*/ 984348 w 9008396"/>
              <a:gd name="connsiteY30" fmla="*/ 574100 h 737696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41874"/>
              <a:gd name="connsiteX1" fmla="*/ 267793 w 9008396"/>
              <a:gd name="connsiteY1" fmla="*/ 374052 h 741874"/>
              <a:gd name="connsiteX2" fmla="*/ 2058 w 9008396"/>
              <a:gd name="connsiteY2" fmla="*/ 286946 h 741874"/>
              <a:gd name="connsiteX3" fmla="*/ 0 w 9008396"/>
              <a:gd name="connsiteY3" fmla="*/ 173598 h 741874"/>
              <a:gd name="connsiteX4" fmla="*/ 372930 w 9008396"/>
              <a:gd name="connsiteY4" fmla="*/ 318090 h 741874"/>
              <a:gd name="connsiteX5" fmla="*/ 871099 w 9008396"/>
              <a:gd name="connsiteY5" fmla="*/ 483687 h 741874"/>
              <a:gd name="connsiteX6" fmla="*/ 1192397 w 9008396"/>
              <a:gd name="connsiteY6" fmla="*/ 569767 h 741874"/>
              <a:gd name="connsiteX7" fmla="*/ 1842911 w 9008396"/>
              <a:gd name="connsiteY7" fmla="*/ 670948 h 741874"/>
              <a:gd name="connsiteX8" fmla="*/ 2303003 w 9008396"/>
              <a:gd name="connsiteY8" fmla="*/ 684877 h 741874"/>
              <a:gd name="connsiteX9" fmla="*/ 2970211 w 9008396"/>
              <a:gd name="connsiteY9" fmla="*/ 584007 h 741874"/>
              <a:gd name="connsiteX10" fmla="*/ 4108696 w 9008396"/>
              <a:gd name="connsiteY10" fmla="*/ 299025 h 741874"/>
              <a:gd name="connsiteX11" fmla="*/ 5203902 w 9008396"/>
              <a:gd name="connsiteY11" fmla="*/ 101178 h 741874"/>
              <a:gd name="connsiteX12" fmla="*/ 6108755 w 9008396"/>
              <a:gd name="connsiteY12" fmla="*/ 18811 h 741874"/>
              <a:gd name="connsiteX13" fmla="*/ 6706475 w 9008396"/>
              <a:gd name="connsiteY13" fmla="*/ 0 h 741874"/>
              <a:gd name="connsiteX14" fmla="*/ 7231422 w 9008396"/>
              <a:gd name="connsiteY14" fmla="*/ 15169 h 741874"/>
              <a:gd name="connsiteX15" fmla="*/ 7855463 w 9008396"/>
              <a:gd name="connsiteY15" fmla="*/ 41593 h 741874"/>
              <a:gd name="connsiteX16" fmla="*/ 9008396 w 9008396"/>
              <a:gd name="connsiteY16" fmla="*/ 164889 h 741874"/>
              <a:gd name="connsiteX17" fmla="*/ 9008320 w 9008396"/>
              <a:gd name="connsiteY17" fmla="*/ 422235 h 741874"/>
              <a:gd name="connsiteX18" fmla="*/ 8646515 w 9008396"/>
              <a:gd name="connsiteY18" fmla="*/ 361774 h 741874"/>
              <a:gd name="connsiteX19" fmla="*/ 8017150 w 9008396"/>
              <a:gd name="connsiteY19" fmla="*/ 276366 h 741874"/>
              <a:gd name="connsiteX20" fmla="*/ 7452639 w 9008396"/>
              <a:gd name="connsiteY20" fmla="*/ 214506 h 741874"/>
              <a:gd name="connsiteX21" fmla="*/ 7472935 w 9008396"/>
              <a:gd name="connsiteY21" fmla="*/ 222864 h 741874"/>
              <a:gd name="connsiteX22" fmla="*/ 6735844 w 9008396"/>
              <a:gd name="connsiteY22" fmla="*/ 174239 h 741874"/>
              <a:gd name="connsiteX23" fmla="*/ 5897737 w 9008396"/>
              <a:gd name="connsiteY23" fmla="*/ 179284 h 741874"/>
              <a:gd name="connsiteX24" fmla="*/ 5036153 w 9008396"/>
              <a:gd name="connsiteY24" fmla="*/ 235239 h 741874"/>
              <a:gd name="connsiteX25" fmla="*/ 4386220 w 9008396"/>
              <a:gd name="connsiteY25" fmla="*/ 330079 h 741874"/>
              <a:gd name="connsiteX26" fmla="*/ 3778264 w 9008396"/>
              <a:gd name="connsiteY26" fmla="*/ 446752 h 741874"/>
              <a:gd name="connsiteX27" fmla="*/ 2961817 w 9008396"/>
              <a:gd name="connsiteY27" fmla="*/ 635226 h 741874"/>
              <a:gd name="connsiteX28" fmla="*/ 2166122 w 9008396"/>
              <a:gd name="connsiteY28" fmla="*/ 731312 h 741874"/>
              <a:gd name="connsiteX29" fmla="*/ 1627625 w 9008396"/>
              <a:gd name="connsiteY29" fmla="*/ 698598 h 741874"/>
              <a:gd name="connsiteX30" fmla="*/ 984348 w 9008396"/>
              <a:gd name="connsiteY30" fmla="*/ 578278 h 741874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627625 w 9008396"/>
              <a:gd name="connsiteY29" fmla="*/ 698598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9504 w 9008396"/>
              <a:gd name="connsiteY29" fmla="*/ 679246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1590123 w 9008396"/>
              <a:gd name="connsiteY29" fmla="*/ 691350 h 731312"/>
              <a:gd name="connsiteX30" fmla="*/ 984348 w 9008396"/>
              <a:gd name="connsiteY30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984348 w 9008396"/>
              <a:gd name="connsiteY0" fmla="*/ 578278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984348 w 9008396"/>
              <a:gd name="connsiteY29" fmla="*/ 578278 h 731312"/>
              <a:gd name="connsiteX0" fmla="*/ 834282 w 9008396"/>
              <a:gd name="connsiteY0" fmla="*/ 551664 h 731312"/>
              <a:gd name="connsiteX1" fmla="*/ 267793 w 9008396"/>
              <a:gd name="connsiteY1" fmla="*/ 374052 h 731312"/>
              <a:gd name="connsiteX2" fmla="*/ 2058 w 9008396"/>
              <a:gd name="connsiteY2" fmla="*/ 286946 h 731312"/>
              <a:gd name="connsiteX3" fmla="*/ 0 w 9008396"/>
              <a:gd name="connsiteY3" fmla="*/ 173598 h 731312"/>
              <a:gd name="connsiteX4" fmla="*/ 372930 w 9008396"/>
              <a:gd name="connsiteY4" fmla="*/ 318090 h 731312"/>
              <a:gd name="connsiteX5" fmla="*/ 871099 w 9008396"/>
              <a:gd name="connsiteY5" fmla="*/ 483687 h 731312"/>
              <a:gd name="connsiteX6" fmla="*/ 1192397 w 9008396"/>
              <a:gd name="connsiteY6" fmla="*/ 569767 h 731312"/>
              <a:gd name="connsiteX7" fmla="*/ 1842911 w 9008396"/>
              <a:gd name="connsiteY7" fmla="*/ 670948 h 731312"/>
              <a:gd name="connsiteX8" fmla="*/ 2303003 w 9008396"/>
              <a:gd name="connsiteY8" fmla="*/ 684877 h 731312"/>
              <a:gd name="connsiteX9" fmla="*/ 2970211 w 9008396"/>
              <a:gd name="connsiteY9" fmla="*/ 584007 h 731312"/>
              <a:gd name="connsiteX10" fmla="*/ 4108696 w 9008396"/>
              <a:gd name="connsiteY10" fmla="*/ 299025 h 731312"/>
              <a:gd name="connsiteX11" fmla="*/ 5203902 w 9008396"/>
              <a:gd name="connsiteY11" fmla="*/ 101178 h 731312"/>
              <a:gd name="connsiteX12" fmla="*/ 6108755 w 9008396"/>
              <a:gd name="connsiteY12" fmla="*/ 18811 h 731312"/>
              <a:gd name="connsiteX13" fmla="*/ 6706475 w 9008396"/>
              <a:gd name="connsiteY13" fmla="*/ 0 h 731312"/>
              <a:gd name="connsiteX14" fmla="*/ 7231422 w 9008396"/>
              <a:gd name="connsiteY14" fmla="*/ 15169 h 731312"/>
              <a:gd name="connsiteX15" fmla="*/ 7855463 w 9008396"/>
              <a:gd name="connsiteY15" fmla="*/ 41593 h 731312"/>
              <a:gd name="connsiteX16" fmla="*/ 9008396 w 9008396"/>
              <a:gd name="connsiteY16" fmla="*/ 164889 h 731312"/>
              <a:gd name="connsiteX17" fmla="*/ 9008320 w 9008396"/>
              <a:gd name="connsiteY17" fmla="*/ 422235 h 731312"/>
              <a:gd name="connsiteX18" fmla="*/ 8646515 w 9008396"/>
              <a:gd name="connsiteY18" fmla="*/ 361774 h 731312"/>
              <a:gd name="connsiteX19" fmla="*/ 8017150 w 9008396"/>
              <a:gd name="connsiteY19" fmla="*/ 276366 h 731312"/>
              <a:gd name="connsiteX20" fmla="*/ 7452639 w 9008396"/>
              <a:gd name="connsiteY20" fmla="*/ 214506 h 731312"/>
              <a:gd name="connsiteX21" fmla="*/ 7472935 w 9008396"/>
              <a:gd name="connsiteY21" fmla="*/ 222864 h 731312"/>
              <a:gd name="connsiteX22" fmla="*/ 6735844 w 9008396"/>
              <a:gd name="connsiteY22" fmla="*/ 174239 h 731312"/>
              <a:gd name="connsiteX23" fmla="*/ 5897737 w 9008396"/>
              <a:gd name="connsiteY23" fmla="*/ 179284 h 731312"/>
              <a:gd name="connsiteX24" fmla="*/ 5036153 w 9008396"/>
              <a:gd name="connsiteY24" fmla="*/ 235239 h 731312"/>
              <a:gd name="connsiteX25" fmla="*/ 4386220 w 9008396"/>
              <a:gd name="connsiteY25" fmla="*/ 330079 h 731312"/>
              <a:gd name="connsiteX26" fmla="*/ 3778264 w 9008396"/>
              <a:gd name="connsiteY26" fmla="*/ 446752 h 731312"/>
              <a:gd name="connsiteX27" fmla="*/ 2961817 w 9008396"/>
              <a:gd name="connsiteY27" fmla="*/ 635226 h 731312"/>
              <a:gd name="connsiteX28" fmla="*/ 2166122 w 9008396"/>
              <a:gd name="connsiteY28" fmla="*/ 731312 h 731312"/>
              <a:gd name="connsiteX29" fmla="*/ 834282 w 9008396"/>
              <a:gd name="connsiteY29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372930 w 9008396"/>
              <a:gd name="connsiteY3" fmla="*/ 318090 h 731312"/>
              <a:gd name="connsiteX4" fmla="*/ 871099 w 9008396"/>
              <a:gd name="connsiteY4" fmla="*/ 483687 h 731312"/>
              <a:gd name="connsiteX5" fmla="*/ 1192397 w 9008396"/>
              <a:gd name="connsiteY5" fmla="*/ 569767 h 731312"/>
              <a:gd name="connsiteX6" fmla="*/ 1842911 w 9008396"/>
              <a:gd name="connsiteY6" fmla="*/ 670948 h 731312"/>
              <a:gd name="connsiteX7" fmla="*/ 2303003 w 9008396"/>
              <a:gd name="connsiteY7" fmla="*/ 684877 h 731312"/>
              <a:gd name="connsiteX8" fmla="*/ 2970211 w 9008396"/>
              <a:gd name="connsiteY8" fmla="*/ 584007 h 731312"/>
              <a:gd name="connsiteX9" fmla="*/ 4108696 w 9008396"/>
              <a:gd name="connsiteY9" fmla="*/ 299025 h 731312"/>
              <a:gd name="connsiteX10" fmla="*/ 5203902 w 9008396"/>
              <a:gd name="connsiteY10" fmla="*/ 101178 h 731312"/>
              <a:gd name="connsiteX11" fmla="*/ 6108755 w 9008396"/>
              <a:gd name="connsiteY11" fmla="*/ 18811 h 731312"/>
              <a:gd name="connsiteX12" fmla="*/ 6706475 w 9008396"/>
              <a:gd name="connsiteY12" fmla="*/ 0 h 731312"/>
              <a:gd name="connsiteX13" fmla="*/ 7231422 w 9008396"/>
              <a:gd name="connsiteY13" fmla="*/ 15169 h 731312"/>
              <a:gd name="connsiteX14" fmla="*/ 7855463 w 9008396"/>
              <a:gd name="connsiteY14" fmla="*/ 41593 h 731312"/>
              <a:gd name="connsiteX15" fmla="*/ 9008396 w 9008396"/>
              <a:gd name="connsiteY15" fmla="*/ 164889 h 731312"/>
              <a:gd name="connsiteX16" fmla="*/ 9008320 w 9008396"/>
              <a:gd name="connsiteY16" fmla="*/ 422235 h 731312"/>
              <a:gd name="connsiteX17" fmla="*/ 8646515 w 9008396"/>
              <a:gd name="connsiteY17" fmla="*/ 361774 h 731312"/>
              <a:gd name="connsiteX18" fmla="*/ 8017150 w 9008396"/>
              <a:gd name="connsiteY18" fmla="*/ 276366 h 731312"/>
              <a:gd name="connsiteX19" fmla="*/ 7452639 w 9008396"/>
              <a:gd name="connsiteY19" fmla="*/ 214506 h 731312"/>
              <a:gd name="connsiteX20" fmla="*/ 7472935 w 9008396"/>
              <a:gd name="connsiteY20" fmla="*/ 222864 h 731312"/>
              <a:gd name="connsiteX21" fmla="*/ 6735844 w 9008396"/>
              <a:gd name="connsiteY21" fmla="*/ 174239 h 731312"/>
              <a:gd name="connsiteX22" fmla="*/ 5897737 w 9008396"/>
              <a:gd name="connsiteY22" fmla="*/ 179284 h 731312"/>
              <a:gd name="connsiteX23" fmla="*/ 5036153 w 9008396"/>
              <a:gd name="connsiteY23" fmla="*/ 235239 h 731312"/>
              <a:gd name="connsiteX24" fmla="*/ 4386220 w 9008396"/>
              <a:gd name="connsiteY24" fmla="*/ 330079 h 731312"/>
              <a:gd name="connsiteX25" fmla="*/ 3778264 w 9008396"/>
              <a:gd name="connsiteY25" fmla="*/ 446752 h 731312"/>
              <a:gd name="connsiteX26" fmla="*/ 2961817 w 9008396"/>
              <a:gd name="connsiteY26" fmla="*/ 635226 h 731312"/>
              <a:gd name="connsiteX27" fmla="*/ 2166122 w 9008396"/>
              <a:gd name="connsiteY27" fmla="*/ 731312 h 731312"/>
              <a:gd name="connsiteX28" fmla="*/ 834282 w 9008396"/>
              <a:gd name="connsiteY28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73598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834282 w 9008396"/>
              <a:gd name="connsiteY0" fmla="*/ 551664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834282 w 9008396"/>
              <a:gd name="connsiteY27" fmla="*/ 551664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192397 w 9008396"/>
              <a:gd name="connsiteY4" fmla="*/ 569767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3778264 w 9008396"/>
              <a:gd name="connsiteY24" fmla="*/ 446752 h 731312"/>
              <a:gd name="connsiteX25" fmla="*/ 2961817 w 9008396"/>
              <a:gd name="connsiteY25" fmla="*/ 635226 h 731312"/>
              <a:gd name="connsiteX26" fmla="*/ 2166122 w 9008396"/>
              <a:gd name="connsiteY26" fmla="*/ 731312 h 731312"/>
              <a:gd name="connsiteX27" fmla="*/ 949221 w 9008396"/>
              <a:gd name="connsiteY27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5036153 w 9008396"/>
              <a:gd name="connsiteY22" fmla="*/ 235239 h 731312"/>
              <a:gd name="connsiteX23" fmla="*/ 4386220 w 9008396"/>
              <a:gd name="connsiteY23" fmla="*/ 330079 h 731312"/>
              <a:gd name="connsiteX24" fmla="*/ 2961817 w 9008396"/>
              <a:gd name="connsiteY24" fmla="*/ 635226 h 731312"/>
              <a:gd name="connsiteX25" fmla="*/ 2166122 w 9008396"/>
              <a:gd name="connsiteY25" fmla="*/ 731312 h 731312"/>
              <a:gd name="connsiteX26" fmla="*/ 949221 w 9008396"/>
              <a:gd name="connsiteY26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949221 w 9008396"/>
              <a:gd name="connsiteY0" fmla="*/ 575888 h 731312"/>
              <a:gd name="connsiteX1" fmla="*/ 2058 w 9008396"/>
              <a:gd name="connsiteY1" fmla="*/ 286946 h 731312"/>
              <a:gd name="connsiteX2" fmla="*/ 0 w 9008396"/>
              <a:gd name="connsiteY2" fmla="*/ 168757 h 731312"/>
              <a:gd name="connsiteX3" fmla="*/ 871099 w 9008396"/>
              <a:gd name="connsiteY3" fmla="*/ 483687 h 731312"/>
              <a:gd name="connsiteX4" fmla="*/ 1241646 w 9008396"/>
              <a:gd name="connsiteY4" fmla="*/ 579450 h 731312"/>
              <a:gd name="connsiteX5" fmla="*/ 1842911 w 9008396"/>
              <a:gd name="connsiteY5" fmla="*/ 670948 h 731312"/>
              <a:gd name="connsiteX6" fmla="*/ 2303003 w 9008396"/>
              <a:gd name="connsiteY6" fmla="*/ 684877 h 731312"/>
              <a:gd name="connsiteX7" fmla="*/ 2970211 w 9008396"/>
              <a:gd name="connsiteY7" fmla="*/ 584007 h 731312"/>
              <a:gd name="connsiteX8" fmla="*/ 4108696 w 9008396"/>
              <a:gd name="connsiteY8" fmla="*/ 299025 h 731312"/>
              <a:gd name="connsiteX9" fmla="*/ 5203902 w 9008396"/>
              <a:gd name="connsiteY9" fmla="*/ 101178 h 731312"/>
              <a:gd name="connsiteX10" fmla="*/ 6108755 w 9008396"/>
              <a:gd name="connsiteY10" fmla="*/ 18811 h 731312"/>
              <a:gd name="connsiteX11" fmla="*/ 6706475 w 9008396"/>
              <a:gd name="connsiteY11" fmla="*/ 0 h 731312"/>
              <a:gd name="connsiteX12" fmla="*/ 7231422 w 9008396"/>
              <a:gd name="connsiteY12" fmla="*/ 15169 h 731312"/>
              <a:gd name="connsiteX13" fmla="*/ 7855463 w 9008396"/>
              <a:gd name="connsiteY13" fmla="*/ 41593 h 731312"/>
              <a:gd name="connsiteX14" fmla="*/ 9008396 w 9008396"/>
              <a:gd name="connsiteY14" fmla="*/ 164889 h 731312"/>
              <a:gd name="connsiteX15" fmla="*/ 9008320 w 9008396"/>
              <a:gd name="connsiteY15" fmla="*/ 422235 h 731312"/>
              <a:gd name="connsiteX16" fmla="*/ 8646515 w 9008396"/>
              <a:gd name="connsiteY16" fmla="*/ 361774 h 731312"/>
              <a:gd name="connsiteX17" fmla="*/ 8017150 w 9008396"/>
              <a:gd name="connsiteY17" fmla="*/ 276366 h 731312"/>
              <a:gd name="connsiteX18" fmla="*/ 7452639 w 9008396"/>
              <a:gd name="connsiteY18" fmla="*/ 214506 h 731312"/>
              <a:gd name="connsiteX19" fmla="*/ 7472935 w 9008396"/>
              <a:gd name="connsiteY19" fmla="*/ 222864 h 731312"/>
              <a:gd name="connsiteX20" fmla="*/ 6735844 w 9008396"/>
              <a:gd name="connsiteY20" fmla="*/ 174239 h 731312"/>
              <a:gd name="connsiteX21" fmla="*/ 5897737 w 9008396"/>
              <a:gd name="connsiteY21" fmla="*/ 179284 h 731312"/>
              <a:gd name="connsiteX22" fmla="*/ 4386220 w 9008396"/>
              <a:gd name="connsiteY22" fmla="*/ 330079 h 731312"/>
              <a:gd name="connsiteX23" fmla="*/ 2961817 w 9008396"/>
              <a:gd name="connsiteY23" fmla="*/ 635226 h 731312"/>
              <a:gd name="connsiteX24" fmla="*/ 2166122 w 9008396"/>
              <a:gd name="connsiteY24" fmla="*/ 731312 h 731312"/>
              <a:gd name="connsiteX25" fmla="*/ 949221 w 9008396"/>
              <a:gd name="connsiteY25" fmla="*/ 575888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24" fmla="*/ 7542693 w 9008396"/>
              <a:gd name="connsiteY24" fmla="*/ 307467 h 731312"/>
              <a:gd name="connsiteX0" fmla="*/ 7472935 w 9008396"/>
              <a:gd name="connsiteY0" fmla="*/ 222864 h 731312"/>
              <a:gd name="connsiteX1" fmla="*/ 6735844 w 9008396"/>
              <a:gd name="connsiteY1" fmla="*/ 174239 h 731312"/>
              <a:gd name="connsiteX2" fmla="*/ 5897737 w 9008396"/>
              <a:gd name="connsiteY2" fmla="*/ 179284 h 731312"/>
              <a:gd name="connsiteX3" fmla="*/ 4386220 w 9008396"/>
              <a:gd name="connsiteY3" fmla="*/ 330079 h 731312"/>
              <a:gd name="connsiteX4" fmla="*/ 2961817 w 9008396"/>
              <a:gd name="connsiteY4" fmla="*/ 635226 h 731312"/>
              <a:gd name="connsiteX5" fmla="*/ 2166122 w 9008396"/>
              <a:gd name="connsiteY5" fmla="*/ 731312 h 731312"/>
              <a:gd name="connsiteX6" fmla="*/ 949221 w 9008396"/>
              <a:gd name="connsiteY6" fmla="*/ 575888 h 731312"/>
              <a:gd name="connsiteX7" fmla="*/ 2058 w 9008396"/>
              <a:gd name="connsiteY7" fmla="*/ 286946 h 731312"/>
              <a:gd name="connsiteX8" fmla="*/ 0 w 9008396"/>
              <a:gd name="connsiteY8" fmla="*/ 168757 h 731312"/>
              <a:gd name="connsiteX9" fmla="*/ 871099 w 9008396"/>
              <a:gd name="connsiteY9" fmla="*/ 483687 h 731312"/>
              <a:gd name="connsiteX10" fmla="*/ 1241646 w 9008396"/>
              <a:gd name="connsiteY10" fmla="*/ 579450 h 731312"/>
              <a:gd name="connsiteX11" fmla="*/ 1842911 w 9008396"/>
              <a:gd name="connsiteY11" fmla="*/ 670948 h 731312"/>
              <a:gd name="connsiteX12" fmla="*/ 2303003 w 9008396"/>
              <a:gd name="connsiteY12" fmla="*/ 684877 h 731312"/>
              <a:gd name="connsiteX13" fmla="*/ 2970211 w 9008396"/>
              <a:gd name="connsiteY13" fmla="*/ 584007 h 731312"/>
              <a:gd name="connsiteX14" fmla="*/ 4108696 w 9008396"/>
              <a:gd name="connsiteY14" fmla="*/ 299025 h 731312"/>
              <a:gd name="connsiteX15" fmla="*/ 5203902 w 9008396"/>
              <a:gd name="connsiteY15" fmla="*/ 101178 h 731312"/>
              <a:gd name="connsiteX16" fmla="*/ 6108755 w 9008396"/>
              <a:gd name="connsiteY16" fmla="*/ 18811 h 731312"/>
              <a:gd name="connsiteX17" fmla="*/ 6706475 w 9008396"/>
              <a:gd name="connsiteY17" fmla="*/ 0 h 731312"/>
              <a:gd name="connsiteX18" fmla="*/ 7231422 w 9008396"/>
              <a:gd name="connsiteY18" fmla="*/ 15169 h 731312"/>
              <a:gd name="connsiteX19" fmla="*/ 7855463 w 9008396"/>
              <a:gd name="connsiteY19" fmla="*/ 41593 h 731312"/>
              <a:gd name="connsiteX20" fmla="*/ 9008396 w 9008396"/>
              <a:gd name="connsiteY20" fmla="*/ 164889 h 731312"/>
              <a:gd name="connsiteX21" fmla="*/ 9008320 w 9008396"/>
              <a:gd name="connsiteY21" fmla="*/ 422235 h 731312"/>
              <a:gd name="connsiteX22" fmla="*/ 8646515 w 9008396"/>
              <a:gd name="connsiteY22" fmla="*/ 361774 h 731312"/>
              <a:gd name="connsiteX23" fmla="*/ 8017150 w 9008396"/>
              <a:gd name="connsiteY23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20 w 9008396"/>
              <a:gd name="connsiteY20" fmla="*/ 422235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14824"/>
              <a:gd name="connsiteY0" fmla="*/ 222864 h 731312"/>
              <a:gd name="connsiteX1" fmla="*/ 5897737 w 9014824"/>
              <a:gd name="connsiteY1" fmla="*/ 179284 h 731312"/>
              <a:gd name="connsiteX2" fmla="*/ 4386220 w 9014824"/>
              <a:gd name="connsiteY2" fmla="*/ 330079 h 731312"/>
              <a:gd name="connsiteX3" fmla="*/ 2961817 w 9014824"/>
              <a:gd name="connsiteY3" fmla="*/ 635226 h 731312"/>
              <a:gd name="connsiteX4" fmla="*/ 2166122 w 9014824"/>
              <a:gd name="connsiteY4" fmla="*/ 731312 h 731312"/>
              <a:gd name="connsiteX5" fmla="*/ 949221 w 9014824"/>
              <a:gd name="connsiteY5" fmla="*/ 575888 h 731312"/>
              <a:gd name="connsiteX6" fmla="*/ 2058 w 9014824"/>
              <a:gd name="connsiteY6" fmla="*/ 286946 h 731312"/>
              <a:gd name="connsiteX7" fmla="*/ 0 w 9014824"/>
              <a:gd name="connsiteY7" fmla="*/ 168757 h 731312"/>
              <a:gd name="connsiteX8" fmla="*/ 871099 w 9014824"/>
              <a:gd name="connsiteY8" fmla="*/ 483687 h 731312"/>
              <a:gd name="connsiteX9" fmla="*/ 1241646 w 9014824"/>
              <a:gd name="connsiteY9" fmla="*/ 579450 h 731312"/>
              <a:gd name="connsiteX10" fmla="*/ 1842911 w 9014824"/>
              <a:gd name="connsiteY10" fmla="*/ 670948 h 731312"/>
              <a:gd name="connsiteX11" fmla="*/ 2303003 w 9014824"/>
              <a:gd name="connsiteY11" fmla="*/ 684877 h 731312"/>
              <a:gd name="connsiteX12" fmla="*/ 2970211 w 9014824"/>
              <a:gd name="connsiteY12" fmla="*/ 584007 h 731312"/>
              <a:gd name="connsiteX13" fmla="*/ 4108696 w 9014824"/>
              <a:gd name="connsiteY13" fmla="*/ 299025 h 731312"/>
              <a:gd name="connsiteX14" fmla="*/ 5203902 w 9014824"/>
              <a:gd name="connsiteY14" fmla="*/ 101178 h 731312"/>
              <a:gd name="connsiteX15" fmla="*/ 6108755 w 9014824"/>
              <a:gd name="connsiteY15" fmla="*/ 18811 h 731312"/>
              <a:gd name="connsiteX16" fmla="*/ 6706475 w 9014824"/>
              <a:gd name="connsiteY16" fmla="*/ 0 h 731312"/>
              <a:gd name="connsiteX17" fmla="*/ 7231422 w 9014824"/>
              <a:gd name="connsiteY17" fmla="*/ 15169 h 731312"/>
              <a:gd name="connsiteX18" fmla="*/ 7855463 w 9014824"/>
              <a:gd name="connsiteY18" fmla="*/ 41593 h 731312"/>
              <a:gd name="connsiteX19" fmla="*/ 9008396 w 9014824"/>
              <a:gd name="connsiteY19" fmla="*/ 164889 h 731312"/>
              <a:gd name="connsiteX20" fmla="*/ 9014798 w 9014824"/>
              <a:gd name="connsiteY20" fmla="*/ 437299 h 731312"/>
              <a:gd name="connsiteX21" fmla="*/ 8646515 w 9014824"/>
              <a:gd name="connsiteY21" fmla="*/ 361774 h 731312"/>
              <a:gd name="connsiteX22" fmla="*/ 8017150 w 9014824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8872265 w 9008396"/>
              <a:gd name="connsiteY20" fmla="*/ 438987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41646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80519 w 9008396"/>
              <a:gd name="connsiteY9" fmla="*/ 606202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2935 w 9008396"/>
              <a:gd name="connsiteY0" fmla="*/ 222864 h 731312"/>
              <a:gd name="connsiteX1" fmla="*/ 5897737 w 9008396"/>
              <a:gd name="connsiteY1" fmla="*/ 179284 h 731312"/>
              <a:gd name="connsiteX2" fmla="*/ 4386220 w 9008396"/>
              <a:gd name="connsiteY2" fmla="*/ 330079 h 731312"/>
              <a:gd name="connsiteX3" fmla="*/ 2961817 w 9008396"/>
              <a:gd name="connsiteY3" fmla="*/ 635226 h 731312"/>
              <a:gd name="connsiteX4" fmla="*/ 2166122 w 9008396"/>
              <a:gd name="connsiteY4" fmla="*/ 731312 h 731312"/>
              <a:gd name="connsiteX5" fmla="*/ 949221 w 9008396"/>
              <a:gd name="connsiteY5" fmla="*/ 575888 h 731312"/>
              <a:gd name="connsiteX6" fmla="*/ 2058 w 9008396"/>
              <a:gd name="connsiteY6" fmla="*/ 286946 h 731312"/>
              <a:gd name="connsiteX7" fmla="*/ 0 w 9008396"/>
              <a:gd name="connsiteY7" fmla="*/ 168757 h 731312"/>
              <a:gd name="connsiteX8" fmla="*/ 871099 w 9008396"/>
              <a:gd name="connsiteY8" fmla="*/ 483687 h 731312"/>
              <a:gd name="connsiteX9" fmla="*/ 1267561 w 9008396"/>
              <a:gd name="connsiteY9" fmla="*/ 579450 h 731312"/>
              <a:gd name="connsiteX10" fmla="*/ 1842911 w 9008396"/>
              <a:gd name="connsiteY10" fmla="*/ 670948 h 731312"/>
              <a:gd name="connsiteX11" fmla="*/ 2303003 w 9008396"/>
              <a:gd name="connsiteY11" fmla="*/ 684877 h 731312"/>
              <a:gd name="connsiteX12" fmla="*/ 2970211 w 9008396"/>
              <a:gd name="connsiteY12" fmla="*/ 584007 h 731312"/>
              <a:gd name="connsiteX13" fmla="*/ 4108696 w 9008396"/>
              <a:gd name="connsiteY13" fmla="*/ 299025 h 731312"/>
              <a:gd name="connsiteX14" fmla="*/ 5203902 w 9008396"/>
              <a:gd name="connsiteY14" fmla="*/ 101178 h 731312"/>
              <a:gd name="connsiteX15" fmla="*/ 6108755 w 9008396"/>
              <a:gd name="connsiteY15" fmla="*/ 18811 h 731312"/>
              <a:gd name="connsiteX16" fmla="*/ 6706475 w 9008396"/>
              <a:gd name="connsiteY16" fmla="*/ 0 h 731312"/>
              <a:gd name="connsiteX17" fmla="*/ 7231422 w 9008396"/>
              <a:gd name="connsiteY17" fmla="*/ 15169 h 731312"/>
              <a:gd name="connsiteX18" fmla="*/ 7855463 w 9008396"/>
              <a:gd name="connsiteY18" fmla="*/ 41593 h 731312"/>
              <a:gd name="connsiteX19" fmla="*/ 9008396 w 9008396"/>
              <a:gd name="connsiteY19" fmla="*/ 164889 h 731312"/>
              <a:gd name="connsiteX20" fmla="*/ 9008318 w 9008396"/>
              <a:gd name="connsiteY20" fmla="*/ 432299 h 731312"/>
              <a:gd name="connsiteX21" fmla="*/ 8646515 w 9008396"/>
              <a:gd name="connsiteY21" fmla="*/ 361774 h 731312"/>
              <a:gd name="connsiteX22" fmla="*/ 8017150 w 9008396"/>
              <a:gd name="connsiteY22" fmla="*/ 276366 h 731312"/>
              <a:gd name="connsiteX0" fmla="*/ 7471563 w 9007024"/>
              <a:gd name="connsiteY0" fmla="*/ 222864 h 731312"/>
              <a:gd name="connsiteX1" fmla="*/ 5896365 w 9007024"/>
              <a:gd name="connsiteY1" fmla="*/ 179284 h 731312"/>
              <a:gd name="connsiteX2" fmla="*/ 4384848 w 9007024"/>
              <a:gd name="connsiteY2" fmla="*/ 330079 h 731312"/>
              <a:gd name="connsiteX3" fmla="*/ 2960445 w 9007024"/>
              <a:gd name="connsiteY3" fmla="*/ 635226 h 731312"/>
              <a:gd name="connsiteX4" fmla="*/ 2164750 w 9007024"/>
              <a:gd name="connsiteY4" fmla="*/ 731312 h 731312"/>
              <a:gd name="connsiteX5" fmla="*/ 947849 w 9007024"/>
              <a:gd name="connsiteY5" fmla="*/ 575888 h 731312"/>
              <a:gd name="connsiteX6" fmla="*/ 686 w 9007024"/>
              <a:gd name="connsiteY6" fmla="*/ 286946 h 731312"/>
              <a:gd name="connsiteX7" fmla="*/ 11585 w 9007024"/>
              <a:gd name="connsiteY7" fmla="*/ 128631 h 731312"/>
              <a:gd name="connsiteX8" fmla="*/ 869727 w 9007024"/>
              <a:gd name="connsiteY8" fmla="*/ 483687 h 731312"/>
              <a:gd name="connsiteX9" fmla="*/ 1266189 w 9007024"/>
              <a:gd name="connsiteY9" fmla="*/ 579450 h 731312"/>
              <a:gd name="connsiteX10" fmla="*/ 1841539 w 9007024"/>
              <a:gd name="connsiteY10" fmla="*/ 670948 h 731312"/>
              <a:gd name="connsiteX11" fmla="*/ 2301631 w 9007024"/>
              <a:gd name="connsiteY11" fmla="*/ 684877 h 731312"/>
              <a:gd name="connsiteX12" fmla="*/ 2968839 w 9007024"/>
              <a:gd name="connsiteY12" fmla="*/ 584007 h 731312"/>
              <a:gd name="connsiteX13" fmla="*/ 4107324 w 9007024"/>
              <a:gd name="connsiteY13" fmla="*/ 299025 h 731312"/>
              <a:gd name="connsiteX14" fmla="*/ 5202530 w 9007024"/>
              <a:gd name="connsiteY14" fmla="*/ 101178 h 731312"/>
              <a:gd name="connsiteX15" fmla="*/ 6107383 w 9007024"/>
              <a:gd name="connsiteY15" fmla="*/ 18811 h 731312"/>
              <a:gd name="connsiteX16" fmla="*/ 6705103 w 9007024"/>
              <a:gd name="connsiteY16" fmla="*/ 0 h 731312"/>
              <a:gd name="connsiteX17" fmla="*/ 7230050 w 9007024"/>
              <a:gd name="connsiteY17" fmla="*/ 15169 h 731312"/>
              <a:gd name="connsiteX18" fmla="*/ 7854091 w 9007024"/>
              <a:gd name="connsiteY18" fmla="*/ 41593 h 731312"/>
              <a:gd name="connsiteX19" fmla="*/ 9007024 w 9007024"/>
              <a:gd name="connsiteY19" fmla="*/ 164889 h 731312"/>
              <a:gd name="connsiteX20" fmla="*/ 9006946 w 9007024"/>
              <a:gd name="connsiteY20" fmla="*/ 432299 h 731312"/>
              <a:gd name="connsiteX21" fmla="*/ 8645143 w 9007024"/>
              <a:gd name="connsiteY21" fmla="*/ 361774 h 731312"/>
              <a:gd name="connsiteX22" fmla="*/ 8015778 w 9007024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46818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8063 w 9013502"/>
              <a:gd name="connsiteY7" fmla="*/ 128631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85893 w 9021354"/>
              <a:gd name="connsiteY0" fmla="*/ 222864 h 731312"/>
              <a:gd name="connsiteX1" fmla="*/ 5910695 w 9021354"/>
              <a:gd name="connsiteY1" fmla="*/ 179284 h 731312"/>
              <a:gd name="connsiteX2" fmla="*/ 4399178 w 9021354"/>
              <a:gd name="connsiteY2" fmla="*/ 330079 h 731312"/>
              <a:gd name="connsiteX3" fmla="*/ 2974775 w 9021354"/>
              <a:gd name="connsiteY3" fmla="*/ 635226 h 731312"/>
              <a:gd name="connsiteX4" fmla="*/ 2179080 w 9021354"/>
              <a:gd name="connsiteY4" fmla="*/ 731312 h 731312"/>
              <a:gd name="connsiteX5" fmla="*/ 962179 w 9021354"/>
              <a:gd name="connsiteY5" fmla="*/ 575888 h 731312"/>
              <a:gd name="connsiteX6" fmla="*/ 8538 w 9021354"/>
              <a:gd name="connsiteY6" fmla="*/ 220067 h 731312"/>
              <a:gd name="connsiteX7" fmla="*/ 0 w 9021354"/>
              <a:gd name="connsiteY7" fmla="*/ 121943 h 731312"/>
              <a:gd name="connsiteX8" fmla="*/ 884057 w 9021354"/>
              <a:gd name="connsiteY8" fmla="*/ 483687 h 731312"/>
              <a:gd name="connsiteX9" fmla="*/ 1280519 w 9021354"/>
              <a:gd name="connsiteY9" fmla="*/ 579450 h 731312"/>
              <a:gd name="connsiteX10" fmla="*/ 1855869 w 9021354"/>
              <a:gd name="connsiteY10" fmla="*/ 670948 h 731312"/>
              <a:gd name="connsiteX11" fmla="*/ 2315961 w 9021354"/>
              <a:gd name="connsiteY11" fmla="*/ 684877 h 731312"/>
              <a:gd name="connsiteX12" fmla="*/ 2983169 w 9021354"/>
              <a:gd name="connsiteY12" fmla="*/ 584007 h 731312"/>
              <a:gd name="connsiteX13" fmla="*/ 4121654 w 9021354"/>
              <a:gd name="connsiteY13" fmla="*/ 299025 h 731312"/>
              <a:gd name="connsiteX14" fmla="*/ 5216860 w 9021354"/>
              <a:gd name="connsiteY14" fmla="*/ 101178 h 731312"/>
              <a:gd name="connsiteX15" fmla="*/ 6121713 w 9021354"/>
              <a:gd name="connsiteY15" fmla="*/ 18811 h 731312"/>
              <a:gd name="connsiteX16" fmla="*/ 6719433 w 9021354"/>
              <a:gd name="connsiteY16" fmla="*/ 0 h 731312"/>
              <a:gd name="connsiteX17" fmla="*/ 7244380 w 9021354"/>
              <a:gd name="connsiteY17" fmla="*/ 15169 h 731312"/>
              <a:gd name="connsiteX18" fmla="*/ 7868421 w 9021354"/>
              <a:gd name="connsiteY18" fmla="*/ 41593 h 731312"/>
              <a:gd name="connsiteX19" fmla="*/ 9021354 w 9021354"/>
              <a:gd name="connsiteY19" fmla="*/ 164889 h 731312"/>
              <a:gd name="connsiteX20" fmla="*/ 9021276 w 9021354"/>
              <a:gd name="connsiteY20" fmla="*/ 432299 h 731312"/>
              <a:gd name="connsiteX21" fmla="*/ 8659473 w 9021354"/>
              <a:gd name="connsiteY21" fmla="*/ 361774 h 731312"/>
              <a:gd name="connsiteX22" fmla="*/ 8030108 w 9021354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791982 w 9013502"/>
              <a:gd name="connsiteY6" fmla="*/ 543880 h 731312"/>
              <a:gd name="connsiteX7" fmla="*/ 686 w 9013502"/>
              <a:gd name="connsiteY7" fmla="*/ 220067 h 731312"/>
              <a:gd name="connsiteX8" fmla="*/ 11585 w 9013502"/>
              <a:gd name="connsiteY8" fmla="*/ 121943 h 731312"/>
              <a:gd name="connsiteX9" fmla="*/ 876205 w 9013502"/>
              <a:gd name="connsiteY9" fmla="*/ 483687 h 731312"/>
              <a:gd name="connsiteX10" fmla="*/ 1272667 w 9013502"/>
              <a:gd name="connsiteY10" fmla="*/ 579450 h 731312"/>
              <a:gd name="connsiteX11" fmla="*/ 1848017 w 9013502"/>
              <a:gd name="connsiteY11" fmla="*/ 670948 h 731312"/>
              <a:gd name="connsiteX12" fmla="*/ 2308109 w 9013502"/>
              <a:gd name="connsiteY12" fmla="*/ 684877 h 731312"/>
              <a:gd name="connsiteX13" fmla="*/ 2975317 w 9013502"/>
              <a:gd name="connsiteY13" fmla="*/ 584007 h 731312"/>
              <a:gd name="connsiteX14" fmla="*/ 4113802 w 9013502"/>
              <a:gd name="connsiteY14" fmla="*/ 299025 h 731312"/>
              <a:gd name="connsiteX15" fmla="*/ 5209008 w 9013502"/>
              <a:gd name="connsiteY15" fmla="*/ 101178 h 731312"/>
              <a:gd name="connsiteX16" fmla="*/ 6113861 w 9013502"/>
              <a:gd name="connsiteY16" fmla="*/ 18811 h 731312"/>
              <a:gd name="connsiteX17" fmla="*/ 6711581 w 9013502"/>
              <a:gd name="connsiteY17" fmla="*/ 0 h 731312"/>
              <a:gd name="connsiteX18" fmla="*/ 7236528 w 9013502"/>
              <a:gd name="connsiteY18" fmla="*/ 15169 h 731312"/>
              <a:gd name="connsiteX19" fmla="*/ 7860569 w 9013502"/>
              <a:gd name="connsiteY19" fmla="*/ 41593 h 731312"/>
              <a:gd name="connsiteX20" fmla="*/ 9013502 w 9013502"/>
              <a:gd name="connsiteY20" fmla="*/ 164889 h 731312"/>
              <a:gd name="connsiteX21" fmla="*/ 9013424 w 9013502"/>
              <a:gd name="connsiteY21" fmla="*/ 432299 h 731312"/>
              <a:gd name="connsiteX22" fmla="*/ 8651621 w 9013502"/>
              <a:gd name="connsiteY22" fmla="*/ 361774 h 731312"/>
              <a:gd name="connsiteX23" fmla="*/ 8022256 w 9013502"/>
              <a:gd name="connsiteY23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954327 w 9013502"/>
              <a:gd name="connsiteY5" fmla="*/ 575888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5 w 9013502"/>
              <a:gd name="connsiteY7" fmla="*/ 121943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92371 w 9027832"/>
              <a:gd name="connsiteY0" fmla="*/ 222864 h 731312"/>
              <a:gd name="connsiteX1" fmla="*/ 5917173 w 9027832"/>
              <a:gd name="connsiteY1" fmla="*/ 179284 h 731312"/>
              <a:gd name="connsiteX2" fmla="*/ 4405656 w 9027832"/>
              <a:gd name="connsiteY2" fmla="*/ 330079 h 731312"/>
              <a:gd name="connsiteX3" fmla="*/ 2981253 w 9027832"/>
              <a:gd name="connsiteY3" fmla="*/ 635226 h 731312"/>
              <a:gd name="connsiteX4" fmla="*/ 2185558 w 9027832"/>
              <a:gd name="connsiteY4" fmla="*/ 731312 h 731312"/>
              <a:gd name="connsiteX5" fmla="*/ 1064750 w 9027832"/>
              <a:gd name="connsiteY5" fmla="*/ 592832 h 731312"/>
              <a:gd name="connsiteX6" fmla="*/ 15016 w 9027832"/>
              <a:gd name="connsiteY6" fmla="*/ 220067 h 731312"/>
              <a:gd name="connsiteX7" fmla="*/ 0 w 9027832"/>
              <a:gd name="connsiteY7" fmla="*/ 115256 h 731312"/>
              <a:gd name="connsiteX8" fmla="*/ 890535 w 9027832"/>
              <a:gd name="connsiteY8" fmla="*/ 483687 h 731312"/>
              <a:gd name="connsiteX9" fmla="*/ 1286997 w 9027832"/>
              <a:gd name="connsiteY9" fmla="*/ 579450 h 731312"/>
              <a:gd name="connsiteX10" fmla="*/ 1862347 w 9027832"/>
              <a:gd name="connsiteY10" fmla="*/ 670948 h 731312"/>
              <a:gd name="connsiteX11" fmla="*/ 2322439 w 9027832"/>
              <a:gd name="connsiteY11" fmla="*/ 684877 h 731312"/>
              <a:gd name="connsiteX12" fmla="*/ 2989647 w 9027832"/>
              <a:gd name="connsiteY12" fmla="*/ 584007 h 731312"/>
              <a:gd name="connsiteX13" fmla="*/ 4128132 w 9027832"/>
              <a:gd name="connsiteY13" fmla="*/ 299025 h 731312"/>
              <a:gd name="connsiteX14" fmla="*/ 5223338 w 9027832"/>
              <a:gd name="connsiteY14" fmla="*/ 101178 h 731312"/>
              <a:gd name="connsiteX15" fmla="*/ 6128191 w 9027832"/>
              <a:gd name="connsiteY15" fmla="*/ 18811 h 731312"/>
              <a:gd name="connsiteX16" fmla="*/ 6725911 w 9027832"/>
              <a:gd name="connsiteY16" fmla="*/ 0 h 731312"/>
              <a:gd name="connsiteX17" fmla="*/ 7250858 w 9027832"/>
              <a:gd name="connsiteY17" fmla="*/ 15169 h 731312"/>
              <a:gd name="connsiteX18" fmla="*/ 7874899 w 9027832"/>
              <a:gd name="connsiteY18" fmla="*/ 41593 h 731312"/>
              <a:gd name="connsiteX19" fmla="*/ 9027832 w 9027832"/>
              <a:gd name="connsiteY19" fmla="*/ 164889 h 731312"/>
              <a:gd name="connsiteX20" fmla="*/ 9027754 w 9027832"/>
              <a:gd name="connsiteY20" fmla="*/ 432299 h 731312"/>
              <a:gd name="connsiteX21" fmla="*/ 8665951 w 9027832"/>
              <a:gd name="connsiteY21" fmla="*/ 361774 h 731312"/>
              <a:gd name="connsiteX22" fmla="*/ 8036586 w 902783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8064 w 9013502"/>
              <a:gd name="connsiteY7" fmla="*/ 121944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11586 w 9013502"/>
              <a:gd name="connsiteY7" fmla="*/ 115257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478041 w 9013502"/>
              <a:gd name="connsiteY0" fmla="*/ 222864 h 731312"/>
              <a:gd name="connsiteX1" fmla="*/ 5902843 w 9013502"/>
              <a:gd name="connsiteY1" fmla="*/ 179284 h 731312"/>
              <a:gd name="connsiteX2" fmla="*/ 4391326 w 9013502"/>
              <a:gd name="connsiteY2" fmla="*/ 330079 h 731312"/>
              <a:gd name="connsiteX3" fmla="*/ 2966923 w 9013502"/>
              <a:gd name="connsiteY3" fmla="*/ 635226 h 731312"/>
              <a:gd name="connsiteX4" fmla="*/ 2171228 w 9013502"/>
              <a:gd name="connsiteY4" fmla="*/ 731312 h 731312"/>
              <a:gd name="connsiteX5" fmla="*/ 1050420 w 9013502"/>
              <a:gd name="connsiteY5" fmla="*/ 592832 h 731312"/>
              <a:gd name="connsiteX6" fmla="*/ 686 w 9013502"/>
              <a:gd name="connsiteY6" fmla="*/ 220067 h 731312"/>
              <a:gd name="connsiteX7" fmla="*/ 5106 w 9013502"/>
              <a:gd name="connsiteY7" fmla="*/ 108568 h 731312"/>
              <a:gd name="connsiteX8" fmla="*/ 876205 w 9013502"/>
              <a:gd name="connsiteY8" fmla="*/ 483687 h 731312"/>
              <a:gd name="connsiteX9" fmla="*/ 1272667 w 9013502"/>
              <a:gd name="connsiteY9" fmla="*/ 579450 h 731312"/>
              <a:gd name="connsiteX10" fmla="*/ 1848017 w 9013502"/>
              <a:gd name="connsiteY10" fmla="*/ 670948 h 731312"/>
              <a:gd name="connsiteX11" fmla="*/ 2308109 w 9013502"/>
              <a:gd name="connsiteY11" fmla="*/ 684877 h 731312"/>
              <a:gd name="connsiteX12" fmla="*/ 2975317 w 9013502"/>
              <a:gd name="connsiteY12" fmla="*/ 584007 h 731312"/>
              <a:gd name="connsiteX13" fmla="*/ 4113802 w 9013502"/>
              <a:gd name="connsiteY13" fmla="*/ 299025 h 731312"/>
              <a:gd name="connsiteX14" fmla="*/ 5209008 w 9013502"/>
              <a:gd name="connsiteY14" fmla="*/ 101178 h 731312"/>
              <a:gd name="connsiteX15" fmla="*/ 6113861 w 9013502"/>
              <a:gd name="connsiteY15" fmla="*/ 18811 h 731312"/>
              <a:gd name="connsiteX16" fmla="*/ 6711581 w 9013502"/>
              <a:gd name="connsiteY16" fmla="*/ 0 h 731312"/>
              <a:gd name="connsiteX17" fmla="*/ 7236528 w 9013502"/>
              <a:gd name="connsiteY17" fmla="*/ 15169 h 731312"/>
              <a:gd name="connsiteX18" fmla="*/ 7860569 w 9013502"/>
              <a:gd name="connsiteY18" fmla="*/ 41593 h 731312"/>
              <a:gd name="connsiteX19" fmla="*/ 9013502 w 9013502"/>
              <a:gd name="connsiteY19" fmla="*/ 164889 h 731312"/>
              <a:gd name="connsiteX20" fmla="*/ 9013424 w 9013502"/>
              <a:gd name="connsiteY20" fmla="*/ 432299 h 731312"/>
              <a:gd name="connsiteX21" fmla="*/ 8651621 w 9013502"/>
              <a:gd name="connsiteY21" fmla="*/ 361774 h 731312"/>
              <a:gd name="connsiteX22" fmla="*/ 8022256 w 9013502"/>
              <a:gd name="connsiteY22" fmla="*/ 276366 h 731312"/>
              <a:gd name="connsiteX0" fmla="*/ 7545246 w 9080707"/>
              <a:gd name="connsiteY0" fmla="*/ 222864 h 731312"/>
              <a:gd name="connsiteX1" fmla="*/ 5970048 w 9080707"/>
              <a:gd name="connsiteY1" fmla="*/ 179284 h 731312"/>
              <a:gd name="connsiteX2" fmla="*/ 4458531 w 9080707"/>
              <a:gd name="connsiteY2" fmla="*/ 330079 h 731312"/>
              <a:gd name="connsiteX3" fmla="*/ 3034128 w 9080707"/>
              <a:gd name="connsiteY3" fmla="*/ 635226 h 731312"/>
              <a:gd name="connsiteX4" fmla="*/ 2238433 w 9080707"/>
              <a:gd name="connsiteY4" fmla="*/ 731312 h 731312"/>
              <a:gd name="connsiteX5" fmla="*/ 1117625 w 9080707"/>
              <a:gd name="connsiteY5" fmla="*/ 592832 h 731312"/>
              <a:gd name="connsiteX6" fmla="*/ 67891 w 9080707"/>
              <a:gd name="connsiteY6" fmla="*/ 220067 h 731312"/>
              <a:gd name="connsiteX7" fmla="*/ 72311 w 9080707"/>
              <a:gd name="connsiteY7" fmla="*/ 108568 h 731312"/>
              <a:gd name="connsiteX8" fmla="*/ 943410 w 9080707"/>
              <a:gd name="connsiteY8" fmla="*/ 483687 h 731312"/>
              <a:gd name="connsiteX9" fmla="*/ 1339872 w 9080707"/>
              <a:gd name="connsiteY9" fmla="*/ 579450 h 731312"/>
              <a:gd name="connsiteX10" fmla="*/ 1915222 w 9080707"/>
              <a:gd name="connsiteY10" fmla="*/ 670948 h 731312"/>
              <a:gd name="connsiteX11" fmla="*/ 2375314 w 9080707"/>
              <a:gd name="connsiteY11" fmla="*/ 684877 h 731312"/>
              <a:gd name="connsiteX12" fmla="*/ 3042522 w 9080707"/>
              <a:gd name="connsiteY12" fmla="*/ 584007 h 731312"/>
              <a:gd name="connsiteX13" fmla="*/ 4181007 w 9080707"/>
              <a:gd name="connsiteY13" fmla="*/ 299025 h 731312"/>
              <a:gd name="connsiteX14" fmla="*/ 5276213 w 9080707"/>
              <a:gd name="connsiteY14" fmla="*/ 101178 h 731312"/>
              <a:gd name="connsiteX15" fmla="*/ 6181066 w 9080707"/>
              <a:gd name="connsiteY15" fmla="*/ 18811 h 731312"/>
              <a:gd name="connsiteX16" fmla="*/ 6778786 w 9080707"/>
              <a:gd name="connsiteY16" fmla="*/ 0 h 731312"/>
              <a:gd name="connsiteX17" fmla="*/ 7303733 w 9080707"/>
              <a:gd name="connsiteY17" fmla="*/ 15169 h 731312"/>
              <a:gd name="connsiteX18" fmla="*/ 7927774 w 9080707"/>
              <a:gd name="connsiteY18" fmla="*/ 41593 h 731312"/>
              <a:gd name="connsiteX19" fmla="*/ 9080707 w 9080707"/>
              <a:gd name="connsiteY19" fmla="*/ 164889 h 731312"/>
              <a:gd name="connsiteX20" fmla="*/ 9080629 w 9080707"/>
              <a:gd name="connsiteY20" fmla="*/ 432299 h 731312"/>
              <a:gd name="connsiteX21" fmla="*/ 8718826 w 9080707"/>
              <a:gd name="connsiteY21" fmla="*/ 361774 h 731312"/>
              <a:gd name="connsiteX22" fmla="*/ 8089461 w 9080707"/>
              <a:gd name="connsiteY22" fmla="*/ 276366 h 731312"/>
              <a:gd name="connsiteX0" fmla="*/ 7478041 w 9013502"/>
              <a:gd name="connsiteY0" fmla="*/ 592645 h 1101093"/>
              <a:gd name="connsiteX1" fmla="*/ 5902843 w 9013502"/>
              <a:gd name="connsiteY1" fmla="*/ 549065 h 1101093"/>
              <a:gd name="connsiteX2" fmla="*/ 4391326 w 9013502"/>
              <a:gd name="connsiteY2" fmla="*/ 699860 h 1101093"/>
              <a:gd name="connsiteX3" fmla="*/ 2966923 w 9013502"/>
              <a:gd name="connsiteY3" fmla="*/ 1005007 h 1101093"/>
              <a:gd name="connsiteX4" fmla="*/ 2171228 w 9013502"/>
              <a:gd name="connsiteY4" fmla="*/ 1101093 h 1101093"/>
              <a:gd name="connsiteX5" fmla="*/ 1050420 w 9013502"/>
              <a:gd name="connsiteY5" fmla="*/ 962613 h 1101093"/>
              <a:gd name="connsiteX6" fmla="*/ 686 w 9013502"/>
              <a:gd name="connsiteY6" fmla="*/ 589848 h 1101093"/>
              <a:gd name="connsiteX7" fmla="*/ 145786 w 9013502"/>
              <a:gd name="connsiteY7" fmla="*/ 42567 h 1101093"/>
              <a:gd name="connsiteX8" fmla="*/ 876205 w 9013502"/>
              <a:gd name="connsiteY8" fmla="*/ 853468 h 1101093"/>
              <a:gd name="connsiteX9" fmla="*/ 1272667 w 9013502"/>
              <a:gd name="connsiteY9" fmla="*/ 949231 h 1101093"/>
              <a:gd name="connsiteX10" fmla="*/ 1848017 w 9013502"/>
              <a:gd name="connsiteY10" fmla="*/ 1040729 h 1101093"/>
              <a:gd name="connsiteX11" fmla="*/ 2308109 w 9013502"/>
              <a:gd name="connsiteY11" fmla="*/ 1054658 h 1101093"/>
              <a:gd name="connsiteX12" fmla="*/ 2975317 w 9013502"/>
              <a:gd name="connsiteY12" fmla="*/ 953788 h 1101093"/>
              <a:gd name="connsiteX13" fmla="*/ 4113802 w 9013502"/>
              <a:gd name="connsiteY13" fmla="*/ 668806 h 1101093"/>
              <a:gd name="connsiteX14" fmla="*/ 5209008 w 9013502"/>
              <a:gd name="connsiteY14" fmla="*/ 470959 h 1101093"/>
              <a:gd name="connsiteX15" fmla="*/ 6113861 w 9013502"/>
              <a:gd name="connsiteY15" fmla="*/ 388592 h 1101093"/>
              <a:gd name="connsiteX16" fmla="*/ 6711581 w 9013502"/>
              <a:gd name="connsiteY16" fmla="*/ 369781 h 1101093"/>
              <a:gd name="connsiteX17" fmla="*/ 7236528 w 9013502"/>
              <a:gd name="connsiteY17" fmla="*/ 384950 h 1101093"/>
              <a:gd name="connsiteX18" fmla="*/ 7860569 w 9013502"/>
              <a:gd name="connsiteY18" fmla="*/ 411374 h 1101093"/>
              <a:gd name="connsiteX19" fmla="*/ 9013502 w 9013502"/>
              <a:gd name="connsiteY19" fmla="*/ 534670 h 1101093"/>
              <a:gd name="connsiteX20" fmla="*/ 9013424 w 9013502"/>
              <a:gd name="connsiteY20" fmla="*/ 802080 h 1101093"/>
              <a:gd name="connsiteX21" fmla="*/ 8651621 w 9013502"/>
              <a:gd name="connsiteY21" fmla="*/ 731555 h 1101093"/>
              <a:gd name="connsiteX22" fmla="*/ 8022256 w 9013502"/>
              <a:gd name="connsiteY22" fmla="*/ 646147 h 1101093"/>
              <a:gd name="connsiteX0" fmla="*/ 7477355 w 9012816"/>
              <a:gd name="connsiteY0" fmla="*/ 550078 h 1058526"/>
              <a:gd name="connsiteX1" fmla="*/ 5902157 w 9012816"/>
              <a:gd name="connsiteY1" fmla="*/ 506498 h 1058526"/>
              <a:gd name="connsiteX2" fmla="*/ 4390640 w 9012816"/>
              <a:gd name="connsiteY2" fmla="*/ 657293 h 1058526"/>
              <a:gd name="connsiteX3" fmla="*/ 2966237 w 9012816"/>
              <a:gd name="connsiteY3" fmla="*/ 962440 h 1058526"/>
              <a:gd name="connsiteX4" fmla="*/ 2170542 w 9012816"/>
              <a:gd name="connsiteY4" fmla="*/ 1058526 h 1058526"/>
              <a:gd name="connsiteX5" fmla="*/ 1049734 w 9012816"/>
              <a:gd name="connsiteY5" fmla="*/ 920046 h 1058526"/>
              <a:gd name="connsiteX6" fmla="*/ 0 w 9012816"/>
              <a:gd name="connsiteY6" fmla="*/ 547281 h 1058526"/>
              <a:gd name="connsiteX7" fmla="*/ 145100 w 9012816"/>
              <a:gd name="connsiteY7" fmla="*/ 0 h 1058526"/>
              <a:gd name="connsiteX8" fmla="*/ 875519 w 9012816"/>
              <a:gd name="connsiteY8" fmla="*/ 810901 h 1058526"/>
              <a:gd name="connsiteX9" fmla="*/ 1271981 w 9012816"/>
              <a:gd name="connsiteY9" fmla="*/ 906664 h 1058526"/>
              <a:gd name="connsiteX10" fmla="*/ 1847331 w 9012816"/>
              <a:gd name="connsiteY10" fmla="*/ 998162 h 1058526"/>
              <a:gd name="connsiteX11" fmla="*/ 2307423 w 9012816"/>
              <a:gd name="connsiteY11" fmla="*/ 1012091 h 1058526"/>
              <a:gd name="connsiteX12" fmla="*/ 2974631 w 9012816"/>
              <a:gd name="connsiteY12" fmla="*/ 911221 h 1058526"/>
              <a:gd name="connsiteX13" fmla="*/ 4113116 w 9012816"/>
              <a:gd name="connsiteY13" fmla="*/ 626239 h 1058526"/>
              <a:gd name="connsiteX14" fmla="*/ 5208322 w 9012816"/>
              <a:gd name="connsiteY14" fmla="*/ 428392 h 1058526"/>
              <a:gd name="connsiteX15" fmla="*/ 6113175 w 9012816"/>
              <a:gd name="connsiteY15" fmla="*/ 346025 h 1058526"/>
              <a:gd name="connsiteX16" fmla="*/ 6710895 w 9012816"/>
              <a:gd name="connsiteY16" fmla="*/ 327214 h 1058526"/>
              <a:gd name="connsiteX17" fmla="*/ 7235842 w 9012816"/>
              <a:gd name="connsiteY17" fmla="*/ 342383 h 1058526"/>
              <a:gd name="connsiteX18" fmla="*/ 7859883 w 9012816"/>
              <a:gd name="connsiteY18" fmla="*/ 368807 h 1058526"/>
              <a:gd name="connsiteX19" fmla="*/ 9012816 w 9012816"/>
              <a:gd name="connsiteY19" fmla="*/ 492103 h 1058526"/>
              <a:gd name="connsiteX20" fmla="*/ 9012738 w 9012816"/>
              <a:gd name="connsiteY20" fmla="*/ 759513 h 1058526"/>
              <a:gd name="connsiteX21" fmla="*/ 8650935 w 9012816"/>
              <a:gd name="connsiteY21" fmla="*/ 688988 h 1058526"/>
              <a:gd name="connsiteX22" fmla="*/ 8021570 w 9012816"/>
              <a:gd name="connsiteY22" fmla="*/ 603580 h 1058526"/>
              <a:gd name="connsiteX0" fmla="*/ 7481266 w 9016727"/>
              <a:gd name="connsiteY0" fmla="*/ 222864 h 731312"/>
              <a:gd name="connsiteX1" fmla="*/ 5906068 w 9016727"/>
              <a:gd name="connsiteY1" fmla="*/ 179284 h 731312"/>
              <a:gd name="connsiteX2" fmla="*/ 4394551 w 9016727"/>
              <a:gd name="connsiteY2" fmla="*/ 330079 h 731312"/>
              <a:gd name="connsiteX3" fmla="*/ 2970148 w 9016727"/>
              <a:gd name="connsiteY3" fmla="*/ 635226 h 731312"/>
              <a:gd name="connsiteX4" fmla="*/ 2174453 w 9016727"/>
              <a:gd name="connsiteY4" fmla="*/ 731312 h 731312"/>
              <a:gd name="connsiteX5" fmla="*/ 1053645 w 9016727"/>
              <a:gd name="connsiteY5" fmla="*/ 592832 h 731312"/>
              <a:gd name="connsiteX6" fmla="*/ 3911 w 9016727"/>
              <a:gd name="connsiteY6" fmla="*/ 220067 h 731312"/>
              <a:gd name="connsiteX7" fmla="*/ 0 w 9016727"/>
              <a:gd name="connsiteY7" fmla="*/ 134247 h 731312"/>
              <a:gd name="connsiteX8" fmla="*/ 879430 w 9016727"/>
              <a:gd name="connsiteY8" fmla="*/ 483687 h 731312"/>
              <a:gd name="connsiteX9" fmla="*/ 1275892 w 9016727"/>
              <a:gd name="connsiteY9" fmla="*/ 579450 h 731312"/>
              <a:gd name="connsiteX10" fmla="*/ 1851242 w 9016727"/>
              <a:gd name="connsiteY10" fmla="*/ 670948 h 731312"/>
              <a:gd name="connsiteX11" fmla="*/ 2311334 w 9016727"/>
              <a:gd name="connsiteY11" fmla="*/ 684877 h 731312"/>
              <a:gd name="connsiteX12" fmla="*/ 2978542 w 9016727"/>
              <a:gd name="connsiteY12" fmla="*/ 584007 h 731312"/>
              <a:gd name="connsiteX13" fmla="*/ 4117027 w 9016727"/>
              <a:gd name="connsiteY13" fmla="*/ 299025 h 731312"/>
              <a:gd name="connsiteX14" fmla="*/ 5212233 w 9016727"/>
              <a:gd name="connsiteY14" fmla="*/ 101178 h 731312"/>
              <a:gd name="connsiteX15" fmla="*/ 6117086 w 9016727"/>
              <a:gd name="connsiteY15" fmla="*/ 18811 h 731312"/>
              <a:gd name="connsiteX16" fmla="*/ 6714806 w 9016727"/>
              <a:gd name="connsiteY16" fmla="*/ 0 h 731312"/>
              <a:gd name="connsiteX17" fmla="*/ 7239753 w 9016727"/>
              <a:gd name="connsiteY17" fmla="*/ 15169 h 731312"/>
              <a:gd name="connsiteX18" fmla="*/ 7863794 w 9016727"/>
              <a:gd name="connsiteY18" fmla="*/ 41593 h 731312"/>
              <a:gd name="connsiteX19" fmla="*/ 9016727 w 9016727"/>
              <a:gd name="connsiteY19" fmla="*/ 164889 h 731312"/>
              <a:gd name="connsiteX20" fmla="*/ 9016649 w 9016727"/>
              <a:gd name="connsiteY20" fmla="*/ 432299 h 731312"/>
              <a:gd name="connsiteX21" fmla="*/ 8654846 w 9016727"/>
              <a:gd name="connsiteY21" fmla="*/ 361774 h 731312"/>
              <a:gd name="connsiteX22" fmla="*/ 8025481 w 9016727"/>
              <a:gd name="connsiteY22" fmla="*/ 276366 h 731312"/>
              <a:gd name="connsiteX0" fmla="*/ 7477355 w 9012816"/>
              <a:gd name="connsiteY0" fmla="*/ 222864 h 731312"/>
              <a:gd name="connsiteX1" fmla="*/ 5902157 w 9012816"/>
              <a:gd name="connsiteY1" fmla="*/ 179284 h 731312"/>
              <a:gd name="connsiteX2" fmla="*/ 4390640 w 9012816"/>
              <a:gd name="connsiteY2" fmla="*/ 330079 h 731312"/>
              <a:gd name="connsiteX3" fmla="*/ 2966237 w 9012816"/>
              <a:gd name="connsiteY3" fmla="*/ 635226 h 731312"/>
              <a:gd name="connsiteX4" fmla="*/ 2170542 w 9012816"/>
              <a:gd name="connsiteY4" fmla="*/ 731312 h 731312"/>
              <a:gd name="connsiteX5" fmla="*/ 1049734 w 9012816"/>
              <a:gd name="connsiteY5" fmla="*/ 592832 h 731312"/>
              <a:gd name="connsiteX6" fmla="*/ 0 w 9012816"/>
              <a:gd name="connsiteY6" fmla="*/ 220067 h 731312"/>
              <a:gd name="connsiteX7" fmla="*/ 3124 w 9012816"/>
              <a:gd name="connsiteY7" fmla="*/ 112459 h 731312"/>
              <a:gd name="connsiteX8" fmla="*/ 875519 w 9012816"/>
              <a:gd name="connsiteY8" fmla="*/ 483687 h 731312"/>
              <a:gd name="connsiteX9" fmla="*/ 1271981 w 9012816"/>
              <a:gd name="connsiteY9" fmla="*/ 579450 h 731312"/>
              <a:gd name="connsiteX10" fmla="*/ 1847331 w 9012816"/>
              <a:gd name="connsiteY10" fmla="*/ 670948 h 731312"/>
              <a:gd name="connsiteX11" fmla="*/ 2307423 w 9012816"/>
              <a:gd name="connsiteY11" fmla="*/ 684877 h 731312"/>
              <a:gd name="connsiteX12" fmla="*/ 2974631 w 9012816"/>
              <a:gd name="connsiteY12" fmla="*/ 584007 h 731312"/>
              <a:gd name="connsiteX13" fmla="*/ 4113116 w 9012816"/>
              <a:gd name="connsiteY13" fmla="*/ 299025 h 731312"/>
              <a:gd name="connsiteX14" fmla="*/ 5208322 w 9012816"/>
              <a:gd name="connsiteY14" fmla="*/ 101178 h 731312"/>
              <a:gd name="connsiteX15" fmla="*/ 6113175 w 9012816"/>
              <a:gd name="connsiteY15" fmla="*/ 18811 h 731312"/>
              <a:gd name="connsiteX16" fmla="*/ 6710895 w 9012816"/>
              <a:gd name="connsiteY16" fmla="*/ 0 h 731312"/>
              <a:gd name="connsiteX17" fmla="*/ 7235842 w 9012816"/>
              <a:gd name="connsiteY17" fmla="*/ 15169 h 731312"/>
              <a:gd name="connsiteX18" fmla="*/ 7859883 w 9012816"/>
              <a:gd name="connsiteY18" fmla="*/ 41593 h 731312"/>
              <a:gd name="connsiteX19" fmla="*/ 9012816 w 9012816"/>
              <a:gd name="connsiteY19" fmla="*/ 164889 h 731312"/>
              <a:gd name="connsiteX20" fmla="*/ 9012738 w 9012816"/>
              <a:gd name="connsiteY20" fmla="*/ 432299 h 731312"/>
              <a:gd name="connsiteX21" fmla="*/ 8650935 w 9012816"/>
              <a:gd name="connsiteY21" fmla="*/ 361774 h 731312"/>
              <a:gd name="connsiteX22" fmla="*/ 8021570 w 9012816"/>
              <a:gd name="connsiteY22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873436 w 9010733"/>
              <a:gd name="connsiteY8" fmla="*/ 483687 h 731312"/>
              <a:gd name="connsiteX9" fmla="*/ 1269898 w 9010733"/>
              <a:gd name="connsiteY9" fmla="*/ 579450 h 731312"/>
              <a:gd name="connsiteX10" fmla="*/ 1845248 w 9010733"/>
              <a:gd name="connsiteY10" fmla="*/ 670948 h 731312"/>
              <a:gd name="connsiteX11" fmla="*/ 2305340 w 9010733"/>
              <a:gd name="connsiteY11" fmla="*/ 684877 h 731312"/>
              <a:gd name="connsiteX12" fmla="*/ 2972548 w 9010733"/>
              <a:gd name="connsiteY12" fmla="*/ 584007 h 731312"/>
              <a:gd name="connsiteX13" fmla="*/ 4111033 w 9010733"/>
              <a:gd name="connsiteY13" fmla="*/ 299025 h 731312"/>
              <a:gd name="connsiteX14" fmla="*/ 5206239 w 9010733"/>
              <a:gd name="connsiteY14" fmla="*/ 101178 h 731312"/>
              <a:gd name="connsiteX15" fmla="*/ 6111092 w 9010733"/>
              <a:gd name="connsiteY15" fmla="*/ 18811 h 731312"/>
              <a:gd name="connsiteX16" fmla="*/ 6708812 w 9010733"/>
              <a:gd name="connsiteY16" fmla="*/ 0 h 731312"/>
              <a:gd name="connsiteX17" fmla="*/ 7233759 w 9010733"/>
              <a:gd name="connsiteY17" fmla="*/ 15169 h 731312"/>
              <a:gd name="connsiteX18" fmla="*/ 7857800 w 9010733"/>
              <a:gd name="connsiteY18" fmla="*/ 41593 h 731312"/>
              <a:gd name="connsiteX19" fmla="*/ 9010733 w 9010733"/>
              <a:gd name="connsiteY19" fmla="*/ 164889 h 731312"/>
              <a:gd name="connsiteX20" fmla="*/ 9010655 w 9010733"/>
              <a:gd name="connsiteY20" fmla="*/ 432299 h 731312"/>
              <a:gd name="connsiteX21" fmla="*/ 8648852 w 9010733"/>
              <a:gd name="connsiteY21" fmla="*/ 361774 h 731312"/>
              <a:gd name="connsiteX22" fmla="*/ 8019487 w 9010733"/>
              <a:gd name="connsiteY22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1845248 w 9010733"/>
              <a:gd name="connsiteY9" fmla="*/ 670948 h 731312"/>
              <a:gd name="connsiteX10" fmla="*/ 2305340 w 9010733"/>
              <a:gd name="connsiteY10" fmla="*/ 684877 h 731312"/>
              <a:gd name="connsiteX11" fmla="*/ 2972548 w 9010733"/>
              <a:gd name="connsiteY11" fmla="*/ 584007 h 731312"/>
              <a:gd name="connsiteX12" fmla="*/ 4111033 w 9010733"/>
              <a:gd name="connsiteY12" fmla="*/ 299025 h 731312"/>
              <a:gd name="connsiteX13" fmla="*/ 5206239 w 9010733"/>
              <a:gd name="connsiteY13" fmla="*/ 101178 h 731312"/>
              <a:gd name="connsiteX14" fmla="*/ 6111092 w 9010733"/>
              <a:gd name="connsiteY14" fmla="*/ 18811 h 731312"/>
              <a:gd name="connsiteX15" fmla="*/ 6708812 w 9010733"/>
              <a:gd name="connsiteY15" fmla="*/ 0 h 731312"/>
              <a:gd name="connsiteX16" fmla="*/ 7233759 w 9010733"/>
              <a:gd name="connsiteY16" fmla="*/ 15169 h 731312"/>
              <a:gd name="connsiteX17" fmla="*/ 7857800 w 9010733"/>
              <a:gd name="connsiteY17" fmla="*/ 41593 h 731312"/>
              <a:gd name="connsiteX18" fmla="*/ 9010733 w 9010733"/>
              <a:gd name="connsiteY18" fmla="*/ 164889 h 731312"/>
              <a:gd name="connsiteX19" fmla="*/ 9010655 w 9010733"/>
              <a:gd name="connsiteY19" fmla="*/ 432299 h 731312"/>
              <a:gd name="connsiteX20" fmla="*/ 8648852 w 9010733"/>
              <a:gd name="connsiteY20" fmla="*/ 361774 h 731312"/>
              <a:gd name="connsiteX21" fmla="*/ 8019487 w 9010733"/>
              <a:gd name="connsiteY21" fmla="*/ 276366 h 731312"/>
              <a:gd name="connsiteX0" fmla="*/ 7475272 w 9010733"/>
              <a:gd name="connsiteY0" fmla="*/ 222864 h 731312"/>
              <a:gd name="connsiteX1" fmla="*/ 5900074 w 9010733"/>
              <a:gd name="connsiteY1" fmla="*/ 179284 h 731312"/>
              <a:gd name="connsiteX2" fmla="*/ 4388557 w 9010733"/>
              <a:gd name="connsiteY2" fmla="*/ 330079 h 731312"/>
              <a:gd name="connsiteX3" fmla="*/ 2964154 w 9010733"/>
              <a:gd name="connsiteY3" fmla="*/ 635226 h 731312"/>
              <a:gd name="connsiteX4" fmla="*/ 2168459 w 9010733"/>
              <a:gd name="connsiteY4" fmla="*/ 731312 h 731312"/>
              <a:gd name="connsiteX5" fmla="*/ 1047651 w 9010733"/>
              <a:gd name="connsiteY5" fmla="*/ 592832 h 731312"/>
              <a:gd name="connsiteX6" fmla="*/ 2607 w 9010733"/>
              <a:gd name="connsiteY6" fmla="*/ 212805 h 731312"/>
              <a:gd name="connsiteX7" fmla="*/ 1041 w 9010733"/>
              <a:gd name="connsiteY7" fmla="*/ 112459 h 731312"/>
              <a:gd name="connsiteX8" fmla="*/ 1269898 w 9010733"/>
              <a:gd name="connsiteY8" fmla="*/ 579450 h 731312"/>
              <a:gd name="connsiteX9" fmla="*/ 2305340 w 9010733"/>
              <a:gd name="connsiteY9" fmla="*/ 684877 h 731312"/>
              <a:gd name="connsiteX10" fmla="*/ 2972548 w 9010733"/>
              <a:gd name="connsiteY10" fmla="*/ 584007 h 731312"/>
              <a:gd name="connsiteX11" fmla="*/ 4111033 w 9010733"/>
              <a:gd name="connsiteY11" fmla="*/ 299025 h 731312"/>
              <a:gd name="connsiteX12" fmla="*/ 5206239 w 9010733"/>
              <a:gd name="connsiteY12" fmla="*/ 101178 h 731312"/>
              <a:gd name="connsiteX13" fmla="*/ 6111092 w 9010733"/>
              <a:gd name="connsiteY13" fmla="*/ 18811 h 731312"/>
              <a:gd name="connsiteX14" fmla="*/ 6708812 w 9010733"/>
              <a:gd name="connsiteY14" fmla="*/ 0 h 731312"/>
              <a:gd name="connsiteX15" fmla="*/ 7233759 w 9010733"/>
              <a:gd name="connsiteY15" fmla="*/ 15169 h 731312"/>
              <a:gd name="connsiteX16" fmla="*/ 7857800 w 9010733"/>
              <a:gd name="connsiteY16" fmla="*/ 41593 h 731312"/>
              <a:gd name="connsiteX17" fmla="*/ 9010733 w 9010733"/>
              <a:gd name="connsiteY17" fmla="*/ 164889 h 731312"/>
              <a:gd name="connsiteX18" fmla="*/ 9010655 w 9010733"/>
              <a:gd name="connsiteY18" fmla="*/ 432299 h 731312"/>
              <a:gd name="connsiteX19" fmla="*/ 8648852 w 9010733"/>
              <a:gd name="connsiteY19" fmla="*/ 361774 h 731312"/>
              <a:gd name="connsiteX20" fmla="*/ 8019487 w 9010733"/>
              <a:gd name="connsiteY20" fmla="*/ 276366 h 731312"/>
              <a:gd name="connsiteX0" fmla="*/ 7475272 w 9010733"/>
              <a:gd name="connsiteY0" fmla="*/ 222864 h 724063"/>
              <a:gd name="connsiteX1" fmla="*/ 5900074 w 9010733"/>
              <a:gd name="connsiteY1" fmla="*/ 179284 h 724063"/>
              <a:gd name="connsiteX2" fmla="*/ 4388557 w 9010733"/>
              <a:gd name="connsiteY2" fmla="*/ 330079 h 724063"/>
              <a:gd name="connsiteX3" fmla="*/ 2964154 w 9010733"/>
              <a:gd name="connsiteY3" fmla="*/ 635226 h 724063"/>
              <a:gd name="connsiteX4" fmla="*/ 2177857 w 9010733"/>
              <a:gd name="connsiteY4" fmla="*/ 724063 h 724063"/>
              <a:gd name="connsiteX5" fmla="*/ 1047651 w 9010733"/>
              <a:gd name="connsiteY5" fmla="*/ 592832 h 724063"/>
              <a:gd name="connsiteX6" fmla="*/ 2607 w 9010733"/>
              <a:gd name="connsiteY6" fmla="*/ 212805 h 724063"/>
              <a:gd name="connsiteX7" fmla="*/ 1041 w 9010733"/>
              <a:gd name="connsiteY7" fmla="*/ 112459 h 724063"/>
              <a:gd name="connsiteX8" fmla="*/ 1269898 w 9010733"/>
              <a:gd name="connsiteY8" fmla="*/ 579450 h 724063"/>
              <a:gd name="connsiteX9" fmla="*/ 2305340 w 9010733"/>
              <a:gd name="connsiteY9" fmla="*/ 684877 h 724063"/>
              <a:gd name="connsiteX10" fmla="*/ 2972548 w 9010733"/>
              <a:gd name="connsiteY10" fmla="*/ 584007 h 724063"/>
              <a:gd name="connsiteX11" fmla="*/ 4111033 w 9010733"/>
              <a:gd name="connsiteY11" fmla="*/ 299025 h 724063"/>
              <a:gd name="connsiteX12" fmla="*/ 5206239 w 9010733"/>
              <a:gd name="connsiteY12" fmla="*/ 101178 h 724063"/>
              <a:gd name="connsiteX13" fmla="*/ 6111092 w 9010733"/>
              <a:gd name="connsiteY13" fmla="*/ 18811 h 724063"/>
              <a:gd name="connsiteX14" fmla="*/ 6708812 w 9010733"/>
              <a:gd name="connsiteY14" fmla="*/ 0 h 724063"/>
              <a:gd name="connsiteX15" fmla="*/ 7233759 w 9010733"/>
              <a:gd name="connsiteY15" fmla="*/ 15169 h 724063"/>
              <a:gd name="connsiteX16" fmla="*/ 7857800 w 9010733"/>
              <a:gd name="connsiteY16" fmla="*/ 41593 h 724063"/>
              <a:gd name="connsiteX17" fmla="*/ 9010733 w 9010733"/>
              <a:gd name="connsiteY17" fmla="*/ 164889 h 724063"/>
              <a:gd name="connsiteX18" fmla="*/ 9010655 w 9010733"/>
              <a:gd name="connsiteY18" fmla="*/ 432299 h 724063"/>
              <a:gd name="connsiteX19" fmla="*/ 8648852 w 9010733"/>
              <a:gd name="connsiteY19" fmla="*/ 361774 h 724063"/>
              <a:gd name="connsiteX20" fmla="*/ 8019487 w 9010733"/>
              <a:gd name="connsiteY20" fmla="*/ 276366 h 724063"/>
              <a:gd name="connsiteX0" fmla="*/ 7475272 w 9010733"/>
              <a:gd name="connsiteY0" fmla="*/ 222864 h 725619"/>
              <a:gd name="connsiteX1" fmla="*/ 5900074 w 9010733"/>
              <a:gd name="connsiteY1" fmla="*/ 179284 h 725619"/>
              <a:gd name="connsiteX2" fmla="*/ 4388557 w 9010733"/>
              <a:gd name="connsiteY2" fmla="*/ 330079 h 725619"/>
              <a:gd name="connsiteX3" fmla="*/ 2964154 w 9010733"/>
              <a:gd name="connsiteY3" fmla="*/ 635226 h 725619"/>
              <a:gd name="connsiteX4" fmla="*/ 2177857 w 9010733"/>
              <a:gd name="connsiteY4" fmla="*/ 724063 h 725619"/>
              <a:gd name="connsiteX5" fmla="*/ 1047651 w 9010733"/>
              <a:gd name="connsiteY5" fmla="*/ 592832 h 725619"/>
              <a:gd name="connsiteX6" fmla="*/ 2607 w 9010733"/>
              <a:gd name="connsiteY6" fmla="*/ 212805 h 725619"/>
              <a:gd name="connsiteX7" fmla="*/ 1041 w 9010733"/>
              <a:gd name="connsiteY7" fmla="*/ 112459 h 725619"/>
              <a:gd name="connsiteX8" fmla="*/ 1269898 w 9010733"/>
              <a:gd name="connsiteY8" fmla="*/ 579450 h 725619"/>
              <a:gd name="connsiteX9" fmla="*/ 2305340 w 9010733"/>
              <a:gd name="connsiteY9" fmla="*/ 684877 h 725619"/>
              <a:gd name="connsiteX10" fmla="*/ 2972548 w 9010733"/>
              <a:gd name="connsiteY10" fmla="*/ 584007 h 725619"/>
              <a:gd name="connsiteX11" fmla="*/ 4111033 w 9010733"/>
              <a:gd name="connsiteY11" fmla="*/ 299025 h 725619"/>
              <a:gd name="connsiteX12" fmla="*/ 5206239 w 9010733"/>
              <a:gd name="connsiteY12" fmla="*/ 101178 h 725619"/>
              <a:gd name="connsiteX13" fmla="*/ 6111092 w 9010733"/>
              <a:gd name="connsiteY13" fmla="*/ 18811 h 725619"/>
              <a:gd name="connsiteX14" fmla="*/ 6708812 w 9010733"/>
              <a:gd name="connsiteY14" fmla="*/ 0 h 725619"/>
              <a:gd name="connsiteX15" fmla="*/ 7233759 w 9010733"/>
              <a:gd name="connsiteY15" fmla="*/ 15169 h 725619"/>
              <a:gd name="connsiteX16" fmla="*/ 7857800 w 9010733"/>
              <a:gd name="connsiteY16" fmla="*/ 41593 h 725619"/>
              <a:gd name="connsiteX17" fmla="*/ 9010733 w 9010733"/>
              <a:gd name="connsiteY17" fmla="*/ 164889 h 725619"/>
              <a:gd name="connsiteX18" fmla="*/ 9010655 w 9010733"/>
              <a:gd name="connsiteY18" fmla="*/ 432299 h 725619"/>
              <a:gd name="connsiteX19" fmla="*/ 8648852 w 9010733"/>
              <a:gd name="connsiteY19" fmla="*/ 361774 h 725619"/>
              <a:gd name="connsiteX20" fmla="*/ 8019487 w 9010733"/>
              <a:gd name="connsiteY20" fmla="*/ 276366 h 725619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64154 w 9010733"/>
              <a:gd name="connsiteY3" fmla="*/ 635226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36023 w 9010733"/>
              <a:gd name="connsiteY3" fmla="*/ 642504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28054"/>
              <a:gd name="connsiteX1" fmla="*/ 5900074 w 9010733"/>
              <a:gd name="connsiteY1" fmla="*/ 179284 h 728054"/>
              <a:gd name="connsiteX2" fmla="*/ 4388557 w 9010733"/>
              <a:gd name="connsiteY2" fmla="*/ 330079 h 728054"/>
              <a:gd name="connsiteX3" fmla="*/ 2936023 w 9010733"/>
              <a:gd name="connsiteY3" fmla="*/ 642504 h 728054"/>
              <a:gd name="connsiteX4" fmla="*/ 2177857 w 9010733"/>
              <a:gd name="connsiteY4" fmla="*/ 724063 h 728054"/>
              <a:gd name="connsiteX5" fmla="*/ 1047651 w 9010733"/>
              <a:gd name="connsiteY5" fmla="*/ 592832 h 728054"/>
              <a:gd name="connsiteX6" fmla="*/ 2607 w 9010733"/>
              <a:gd name="connsiteY6" fmla="*/ 212805 h 728054"/>
              <a:gd name="connsiteX7" fmla="*/ 1041 w 9010733"/>
              <a:gd name="connsiteY7" fmla="*/ 112459 h 728054"/>
              <a:gd name="connsiteX8" fmla="*/ 1269898 w 9010733"/>
              <a:gd name="connsiteY8" fmla="*/ 579450 h 728054"/>
              <a:gd name="connsiteX9" fmla="*/ 2305340 w 9010733"/>
              <a:gd name="connsiteY9" fmla="*/ 684877 h 728054"/>
              <a:gd name="connsiteX10" fmla="*/ 2972548 w 9010733"/>
              <a:gd name="connsiteY10" fmla="*/ 584007 h 728054"/>
              <a:gd name="connsiteX11" fmla="*/ 4111033 w 9010733"/>
              <a:gd name="connsiteY11" fmla="*/ 299025 h 728054"/>
              <a:gd name="connsiteX12" fmla="*/ 5206239 w 9010733"/>
              <a:gd name="connsiteY12" fmla="*/ 101178 h 728054"/>
              <a:gd name="connsiteX13" fmla="*/ 6111092 w 9010733"/>
              <a:gd name="connsiteY13" fmla="*/ 18811 h 728054"/>
              <a:gd name="connsiteX14" fmla="*/ 6708812 w 9010733"/>
              <a:gd name="connsiteY14" fmla="*/ 0 h 728054"/>
              <a:gd name="connsiteX15" fmla="*/ 7233759 w 9010733"/>
              <a:gd name="connsiteY15" fmla="*/ 15169 h 728054"/>
              <a:gd name="connsiteX16" fmla="*/ 7857800 w 9010733"/>
              <a:gd name="connsiteY16" fmla="*/ 41593 h 728054"/>
              <a:gd name="connsiteX17" fmla="*/ 9010733 w 9010733"/>
              <a:gd name="connsiteY17" fmla="*/ 164889 h 728054"/>
              <a:gd name="connsiteX18" fmla="*/ 9010655 w 9010733"/>
              <a:gd name="connsiteY18" fmla="*/ 432299 h 728054"/>
              <a:gd name="connsiteX19" fmla="*/ 8648852 w 9010733"/>
              <a:gd name="connsiteY19" fmla="*/ 361774 h 728054"/>
              <a:gd name="connsiteX20" fmla="*/ 8019487 w 9010733"/>
              <a:gd name="connsiteY20" fmla="*/ 276366 h 728054"/>
              <a:gd name="connsiteX0" fmla="*/ 7475272 w 9010733"/>
              <a:gd name="connsiteY0" fmla="*/ 222864 h 735331"/>
              <a:gd name="connsiteX1" fmla="*/ 5900074 w 9010733"/>
              <a:gd name="connsiteY1" fmla="*/ 179284 h 735331"/>
              <a:gd name="connsiteX2" fmla="*/ 4388557 w 9010733"/>
              <a:gd name="connsiteY2" fmla="*/ 330079 h 735331"/>
              <a:gd name="connsiteX3" fmla="*/ 2936023 w 9010733"/>
              <a:gd name="connsiteY3" fmla="*/ 642504 h 735331"/>
              <a:gd name="connsiteX4" fmla="*/ 2177857 w 9010733"/>
              <a:gd name="connsiteY4" fmla="*/ 724063 h 735331"/>
              <a:gd name="connsiteX5" fmla="*/ 1047651 w 9010733"/>
              <a:gd name="connsiteY5" fmla="*/ 592832 h 735331"/>
              <a:gd name="connsiteX6" fmla="*/ 2607 w 9010733"/>
              <a:gd name="connsiteY6" fmla="*/ 212805 h 735331"/>
              <a:gd name="connsiteX7" fmla="*/ 1041 w 9010733"/>
              <a:gd name="connsiteY7" fmla="*/ 112459 h 735331"/>
              <a:gd name="connsiteX8" fmla="*/ 1269898 w 9010733"/>
              <a:gd name="connsiteY8" fmla="*/ 579450 h 735331"/>
              <a:gd name="connsiteX9" fmla="*/ 2305340 w 9010733"/>
              <a:gd name="connsiteY9" fmla="*/ 684877 h 735331"/>
              <a:gd name="connsiteX10" fmla="*/ 2972548 w 9010733"/>
              <a:gd name="connsiteY10" fmla="*/ 584007 h 735331"/>
              <a:gd name="connsiteX11" fmla="*/ 4111033 w 9010733"/>
              <a:gd name="connsiteY11" fmla="*/ 299025 h 735331"/>
              <a:gd name="connsiteX12" fmla="*/ 5206239 w 9010733"/>
              <a:gd name="connsiteY12" fmla="*/ 101178 h 735331"/>
              <a:gd name="connsiteX13" fmla="*/ 6111092 w 9010733"/>
              <a:gd name="connsiteY13" fmla="*/ 18811 h 735331"/>
              <a:gd name="connsiteX14" fmla="*/ 6708812 w 9010733"/>
              <a:gd name="connsiteY14" fmla="*/ 0 h 735331"/>
              <a:gd name="connsiteX15" fmla="*/ 7233759 w 9010733"/>
              <a:gd name="connsiteY15" fmla="*/ 15169 h 735331"/>
              <a:gd name="connsiteX16" fmla="*/ 7857800 w 9010733"/>
              <a:gd name="connsiteY16" fmla="*/ 41593 h 735331"/>
              <a:gd name="connsiteX17" fmla="*/ 9010733 w 9010733"/>
              <a:gd name="connsiteY17" fmla="*/ 164889 h 735331"/>
              <a:gd name="connsiteX18" fmla="*/ 9010655 w 9010733"/>
              <a:gd name="connsiteY18" fmla="*/ 432299 h 735331"/>
              <a:gd name="connsiteX19" fmla="*/ 8648852 w 9010733"/>
              <a:gd name="connsiteY19" fmla="*/ 361774 h 735331"/>
              <a:gd name="connsiteX20" fmla="*/ 8019487 w 9010733"/>
              <a:gd name="connsiteY20" fmla="*/ 276366 h 735331"/>
              <a:gd name="connsiteX0" fmla="*/ 7475272 w 9010733"/>
              <a:gd name="connsiteY0" fmla="*/ 222864 h 735331"/>
              <a:gd name="connsiteX1" fmla="*/ 5900074 w 9010733"/>
              <a:gd name="connsiteY1" fmla="*/ 179284 h 735331"/>
              <a:gd name="connsiteX2" fmla="*/ 4388557 w 9010733"/>
              <a:gd name="connsiteY2" fmla="*/ 330079 h 735331"/>
              <a:gd name="connsiteX3" fmla="*/ 2936023 w 9010733"/>
              <a:gd name="connsiteY3" fmla="*/ 642504 h 735331"/>
              <a:gd name="connsiteX4" fmla="*/ 2177857 w 9010733"/>
              <a:gd name="connsiteY4" fmla="*/ 724063 h 735331"/>
              <a:gd name="connsiteX5" fmla="*/ 1047651 w 9010733"/>
              <a:gd name="connsiteY5" fmla="*/ 592832 h 735331"/>
              <a:gd name="connsiteX6" fmla="*/ 2607 w 9010733"/>
              <a:gd name="connsiteY6" fmla="*/ 212805 h 735331"/>
              <a:gd name="connsiteX7" fmla="*/ 1041 w 9010733"/>
              <a:gd name="connsiteY7" fmla="*/ 112459 h 735331"/>
              <a:gd name="connsiteX8" fmla="*/ 1269898 w 9010733"/>
              <a:gd name="connsiteY8" fmla="*/ 579450 h 735331"/>
              <a:gd name="connsiteX9" fmla="*/ 2305340 w 9010733"/>
              <a:gd name="connsiteY9" fmla="*/ 684877 h 735331"/>
              <a:gd name="connsiteX10" fmla="*/ 2972548 w 9010733"/>
              <a:gd name="connsiteY10" fmla="*/ 584007 h 735331"/>
              <a:gd name="connsiteX11" fmla="*/ 4111033 w 9010733"/>
              <a:gd name="connsiteY11" fmla="*/ 299025 h 735331"/>
              <a:gd name="connsiteX12" fmla="*/ 5206239 w 9010733"/>
              <a:gd name="connsiteY12" fmla="*/ 101178 h 735331"/>
              <a:gd name="connsiteX13" fmla="*/ 6111092 w 9010733"/>
              <a:gd name="connsiteY13" fmla="*/ 18811 h 735331"/>
              <a:gd name="connsiteX14" fmla="*/ 6708812 w 9010733"/>
              <a:gd name="connsiteY14" fmla="*/ 0 h 735331"/>
              <a:gd name="connsiteX15" fmla="*/ 7857800 w 9010733"/>
              <a:gd name="connsiteY15" fmla="*/ 41593 h 735331"/>
              <a:gd name="connsiteX16" fmla="*/ 9010733 w 9010733"/>
              <a:gd name="connsiteY16" fmla="*/ 164889 h 735331"/>
              <a:gd name="connsiteX17" fmla="*/ 9010655 w 9010733"/>
              <a:gd name="connsiteY17" fmla="*/ 432299 h 735331"/>
              <a:gd name="connsiteX18" fmla="*/ 8648852 w 9010733"/>
              <a:gd name="connsiteY18" fmla="*/ 361774 h 735331"/>
              <a:gd name="connsiteX19" fmla="*/ 8019487 w 9010733"/>
              <a:gd name="connsiteY19" fmla="*/ 276366 h 735331"/>
              <a:gd name="connsiteX0" fmla="*/ 7475272 w 9010733"/>
              <a:gd name="connsiteY0" fmla="*/ 213984 h 726451"/>
              <a:gd name="connsiteX1" fmla="*/ 5900074 w 9010733"/>
              <a:gd name="connsiteY1" fmla="*/ 170404 h 726451"/>
              <a:gd name="connsiteX2" fmla="*/ 4388557 w 9010733"/>
              <a:gd name="connsiteY2" fmla="*/ 321199 h 726451"/>
              <a:gd name="connsiteX3" fmla="*/ 2936023 w 9010733"/>
              <a:gd name="connsiteY3" fmla="*/ 633624 h 726451"/>
              <a:gd name="connsiteX4" fmla="*/ 2177857 w 9010733"/>
              <a:gd name="connsiteY4" fmla="*/ 715183 h 726451"/>
              <a:gd name="connsiteX5" fmla="*/ 1047651 w 9010733"/>
              <a:gd name="connsiteY5" fmla="*/ 583952 h 726451"/>
              <a:gd name="connsiteX6" fmla="*/ 2607 w 9010733"/>
              <a:gd name="connsiteY6" fmla="*/ 203925 h 726451"/>
              <a:gd name="connsiteX7" fmla="*/ 1041 w 9010733"/>
              <a:gd name="connsiteY7" fmla="*/ 103579 h 726451"/>
              <a:gd name="connsiteX8" fmla="*/ 1269898 w 9010733"/>
              <a:gd name="connsiteY8" fmla="*/ 570570 h 726451"/>
              <a:gd name="connsiteX9" fmla="*/ 2305340 w 9010733"/>
              <a:gd name="connsiteY9" fmla="*/ 675997 h 726451"/>
              <a:gd name="connsiteX10" fmla="*/ 2972548 w 9010733"/>
              <a:gd name="connsiteY10" fmla="*/ 575127 h 726451"/>
              <a:gd name="connsiteX11" fmla="*/ 4111033 w 9010733"/>
              <a:gd name="connsiteY11" fmla="*/ 290145 h 726451"/>
              <a:gd name="connsiteX12" fmla="*/ 5206239 w 9010733"/>
              <a:gd name="connsiteY12" fmla="*/ 92298 h 726451"/>
              <a:gd name="connsiteX13" fmla="*/ 6111092 w 9010733"/>
              <a:gd name="connsiteY13" fmla="*/ 9931 h 726451"/>
              <a:gd name="connsiteX14" fmla="*/ 7857800 w 9010733"/>
              <a:gd name="connsiteY14" fmla="*/ 32713 h 726451"/>
              <a:gd name="connsiteX15" fmla="*/ 9010733 w 9010733"/>
              <a:gd name="connsiteY15" fmla="*/ 156009 h 726451"/>
              <a:gd name="connsiteX16" fmla="*/ 9010655 w 9010733"/>
              <a:gd name="connsiteY16" fmla="*/ 423419 h 726451"/>
              <a:gd name="connsiteX17" fmla="*/ 8648852 w 9010733"/>
              <a:gd name="connsiteY17" fmla="*/ 352894 h 726451"/>
              <a:gd name="connsiteX18" fmla="*/ 8019487 w 9010733"/>
              <a:gd name="connsiteY18" fmla="*/ 267486 h 726451"/>
              <a:gd name="connsiteX0" fmla="*/ 7475272 w 9010733"/>
              <a:gd name="connsiteY0" fmla="*/ 227521 h 739988"/>
              <a:gd name="connsiteX1" fmla="*/ 5900074 w 9010733"/>
              <a:gd name="connsiteY1" fmla="*/ 183941 h 739988"/>
              <a:gd name="connsiteX2" fmla="*/ 4388557 w 9010733"/>
              <a:gd name="connsiteY2" fmla="*/ 334736 h 739988"/>
              <a:gd name="connsiteX3" fmla="*/ 2936023 w 9010733"/>
              <a:gd name="connsiteY3" fmla="*/ 647161 h 739988"/>
              <a:gd name="connsiteX4" fmla="*/ 2177857 w 9010733"/>
              <a:gd name="connsiteY4" fmla="*/ 728720 h 739988"/>
              <a:gd name="connsiteX5" fmla="*/ 1047651 w 9010733"/>
              <a:gd name="connsiteY5" fmla="*/ 597489 h 739988"/>
              <a:gd name="connsiteX6" fmla="*/ 2607 w 9010733"/>
              <a:gd name="connsiteY6" fmla="*/ 217462 h 739988"/>
              <a:gd name="connsiteX7" fmla="*/ 1041 w 9010733"/>
              <a:gd name="connsiteY7" fmla="*/ 117116 h 739988"/>
              <a:gd name="connsiteX8" fmla="*/ 1269898 w 9010733"/>
              <a:gd name="connsiteY8" fmla="*/ 584107 h 739988"/>
              <a:gd name="connsiteX9" fmla="*/ 2305340 w 9010733"/>
              <a:gd name="connsiteY9" fmla="*/ 689534 h 739988"/>
              <a:gd name="connsiteX10" fmla="*/ 2972548 w 9010733"/>
              <a:gd name="connsiteY10" fmla="*/ 588664 h 739988"/>
              <a:gd name="connsiteX11" fmla="*/ 4111033 w 9010733"/>
              <a:gd name="connsiteY11" fmla="*/ 303682 h 739988"/>
              <a:gd name="connsiteX12" fmla="*/ 5206239 w 9010733"/>
              <a:gd name="connsiteY12" fmla="*/ 105835 h 739988"/>
              <a:gd name="connsiteX13" fmla="*/ 6111092 w 9010733"/>
              <a:gd name="connsiteY13" fmla="*/ 23468 h 739988"/>
              <a:gd name="connsiteX14" fmla="*/ 7857800 w 9010733"/>
              <a:gd name="connsiteY14" fmla="*/ 46250 h 739988"/>
              <a:gd name="connsiteX15" fmla="*/ 9010733 w 9010733"/>
              <a:gd name="connsiteY15" fmla="*/ 169546 h 739988"/>
              <a:gd name="connsiteX16" fmla="*/ 9010655 w 9010733"/>
              <a:gd name="connsiteY16" fmla="*/ 436956 h 739988"/>
              <a:gd name="connsiteX17" fmla="*/ 8648852 w 9010733"/>
              <a:gd name="connsiteY17" fmla="*/ 366431 h 739988"/>
              <a:gd name="connsiteX18" fmla="*/ 8019487 w 9010733"/>
              <a:gd name="connsiteY18" fmla="*/ 281023 h 739988"/>
              <a:gd name="connsiteX0" fmla="*/ 7475272 w 9010733"/>
              <a:gd name="connsiteY0" fmla="*/ 191889 h 704356"/>
              <a:gd name="connsiteX1" fmla="*/ 5900074 w 9010733"/>
              <a:gd name="connsiteY1" fmla="*/ 148309 h 704356"/>
              <a:gd name="connsiteX2" fmla="*/ 4388557 w 9010733"/>
              <a:gd name="connsiteY2" fmla="*/ 299104 h 704356"/>
              <a:gd name="connsiteX3" fmla="*/ 2936023 w 9010733"/>
              <a:gd name="connsiteY3" fmla="*/ 611529 h 704356"/>
              <a:gd name="connsiteX4" fmla="*/ 2177857 w 9010733"/>
              <a:gd name="connsiteY4" fmla="*/ 693088 h 704356"/>
              <a:gd name="connsiteX5" fmla="*/ 1047651 w 9010733"/>
              <a:gd name="connsiteY5" fmla="*/ 561857 h 704356"/>
              <a:gd name="connsiteX6" fmla="*/ 2607 w 9010733"/>
              <a:gd name="connsiteY6" fmla="*/ 181830 h 704356"/>
              <a:gd name="connsiteX7" fmla="*/ 1041 w 9010733"/>
              <a:gd name="connsiteY7" fmla="*/ 81484 h 704356"/>
              <a:gd name="connsiteX8" fmla="*/ 1269898 w 9010733"/>
              <a:gd name="connsiteY8" fmla="*/ 548475 h 704356"/>
              <a:gd name="connsiteX9" fmla="*/ 2305340 w 9010733"/>
              <a:gd name="connsiteY9" fmla="*/ 653902 h 704356"/>
              <a:gd name="connsiteX10" fmla="*/ 2972548 w 9010733"/>
              <a:gd name="connsiteY10" fmla="*/ 553032 h 704356"/>
              <a:gd name="connsiteX11" fmla="*/ 4111033 w 9010733"/>
              <a:gd name="connsiteY11" fmla="*/ 268050 h 704356"/>
              <a:gd name="connsiteX12" fmla="*/ 5206239 w 9010733"/>
              <a:gd name="connsiteY12" fmla="*/ 70203 h 704356"/>
              <a:gd name="connsiteX13" fmla="*/ 7857800 w 9010733"/>
              <a:gd name="connsiteY13" fmla="*/ 10618 h 704356"/>
              <a:gd name="connsiteX14" fmla="*/ 9010733 w 9010733"/>
              <a:gd name="connsiteY14" fmla="*/ 133914 h 704356"/>
              <a:gd name="connsiteX15" fmla="*/ 9010655 w 9010733"/>
              <a:gd name="connsiteY15" fmla="*/ 401324 h 704356"/>
              <a:gd name="connsiteX16" fmla="*/ 8648852 w 9010733"/>
              <a:gd name="connsiteY16" fmla="*/ 330799 h 704356"/>
              <a:gd name="connsiteX17" fmla="*/ 8019487 w 9010733"/>
              <a:gd name="connsiteY17" fmla="*/ 245391 h 704356"/>
              <a:gd name="connsiteX0" fmla="*/ 7475272 w 9010733"/>
              <a:gd name="connsiteY0" fmla="*/ 219445 h 731912"/>
              <a:gd name="connsiteX1" fmla="*/ 5900074 w 9010733"/>
              <a:gd name="connsiteY1" fmla="*/ 175865 h 731912"/>
              <a:gd name="connsiteX2" fmla="*/ 4388557 w 9010733"/>
              <a:gd name="connsiteY2" fmla="*/ 326660 h 731912"/>
              <a:gd name="connsiteX3" fmla="*/ 2936023 w 9010733"/>
              <a:gd name="connsiteY3" fmla="*/ 639085 h 731912"/>
              <a:gd name="connsiteX4" fmla="*/ 2177857 w 9010733"/>
              <a:gd name="connsiteY4" fmla="*/ 720644 h 731912"/>
              <a:gd name="connsiteX5" fmla="*/ 1047651 w 9010733"/>
              <a:gd name="connsiteY5" fmla="*/ 589413 h 731912"/>
              <a:gd name="connsiteX6" fmla="*/ 2607 w 9010733"/>
              <a:gd name="connsiteY6" fmla="*/ 209386 h 731912"/>
              <a:gd name="connsiteX7" fmla="*/ 1041 w 9010733"/>
              <a:gd name="connsiteY7" fmla="*/ 109040 h 731912"/>
              <a:gd name="connsiteX8" fmla="*/ 1269898 w 9010733"/>
              <a:gd name="connsiteY8" fmla="*/ 576031 h 731912"/>
              <a:gd name="connsiteX9" fmla="*/ 2305340 w 9010733"/>
              <a:gd name="connsiteY9" fmla="*/ 681458 h 731912"/>
              <a:gd name="connsiteX10" fmla="*/ 2972548 w 9010733"/>
              <a:gd name="connsiteY10" fmla="*/ 580588 h 731912"/>
              <a:gd name="connsiteX11" fmla="*/ 4111033 w 9010733"/>
              <a:gd name="connsiteY11" fmla="*/ 295606 h 731912"/>
              <a:gd name="connsiteX12" fmla="*/ 5206239 w 9010733"/>
              <a:gd name="connsiteY12" fmla="*/ 97759 h 731912"/>
              <a:gd name="connsiteX13" fmla="*/ 7857800 w 9010733"/>
              <a:gd name="connsiteY13" fmla="*/ 38174 h 731912"/>
              <a:gd name="connsiteX14" fmla="*/ 9010733 w 9010733"/>
              <a:gd name="connsiteY14" fmla="*/ 161470 h 731912"/>
              <a:gd name="connsiteX15" fmla="*/ 9010655 w 9010733"/>
              <a:gd name="connsiteY15" fmla="*/ 428880 h 731912"/>
              <a:gd name="connsiteX16" fmla="*/ 8648852 w 9010733"/>
              <a:gd name="connsiteY16" fmla="*/ 358355 h 731912"/>
              <a:gd name="connsiteX17" fmla="*/ 8019487 w 9010733"/>
              <a:gd name="connsiteY17" fmla="*/ 272947 h 731912"/>
              <a:gd name="connsiteX0" fmla="*/ 7475272 w 9010733"/>
              <a:gd name="connsiteY0" fmla="*/ 253963 h 766430"/>
              <a:gd name="connsiteX1" fmla="*/ 5900074 w 9010733"/>
              <a:gd name="connsiteY1" fmla="*/ 210383 h 766430"/>
              <a:gd name="connsiteX2" fmla="*/ 4388557 w 9010733"/>
              <a:gd name="connsiteY2" fmla="*/ 361178 h 766430"/>
              <a:gd name="connsiteX3" fmla="*/ 2936023 w 9010733"/>
              <a:gd name="connsiteY3" fmla="*/ 673603 h 766430"/>
              <a:gd name="connsiteX4" fmla="*/ 2177857 w 9010733"/>
              <a:gd name="connsiteY4" fmla="*/ 755162 h 766430"/>
              <a:gd name="connsiteX5" fmla="*/ 1047651 w 9010733"/>
              <a:gd name="connsiteY5" fmla="*/ 623931 h 766430"/>
              <a:gd name="connsiteX6" fmla="*/ 2607 w 9010733"/>
              <a:gd name="connsiteY6" fmla="*/ 243904 h 766430"/>
              <a:gd name="connsiteX7" fmla="*/ 1041 w 9010733"/>
              <a:gd name="connsiteY7" fmla="*/ 143558 h 766430"/>
              <a:gd name="connsiteX8" fmla="*/ 1269898 w 9010733"/>
              <a:gd name="connsiteY8" fmla="*/ 610549 h 766430"/>
              <a:gd name="connsiteX9" fmla="*/ 2305340 w 9010733"/>
              <a:gd name="connsiteY9" fmla="*/ 715976 h 766430"/>
              <a:gd name="connsiteX10" fmla="*/ 2972548 w 9010733"/>
              <a:gd name="connsiteY10" fmla="*/ 615106 h 766430"/>
              <a:gd name="connsiteX11" fmla="*/ 4111033 w 9010733"/>
              <a:gd name="connsiteY11" fmla="*/ 330124 h 766430"/>
              <a:gd name="connsiteX12" fmla="*/ 5233125 w 9010733"/>
              <a:gd name="connsiteY12" fmla="*/ 97759 h 766430"/>
              <a:gd name="connsiteX13" fmla="*/ 7857800 w 9010733"/>
              <a:gd name="connsiteY13" fmla="*/ 72692 h 766430"/>
              <a:gd name="connsiteX14" fmla="*/ 9010733 w 9010733"/>
              <a:gd name="connsiteY14" fmla="*/ 195988 h 766430"/>
              <a:gd name="connsiteX15" fmla="*/ 9010655 w 9010733"/>
              <a:gd name="connsiteY15" fmla="*/ 463398 h 766430"/>
              <a:gd name="connsiteX16" fmla="*/ 8648852 w 9010733"/>
              <a:gd name="connsiteY16" fmla="*/ 392873 h 766430"/>
              <a:gd name="connsiteX17" fmla="*/ 8019487 w 9010733"/>
              <a:gd name="connsiteY17" fmla="*/ 307465 h 76643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  <a:gd name="connsiteX0" fmla="*/ 7475272 w 9010733"/>
              <a:gd name="connsiteY0" fmla="*/ 308493 h 820960"/>
              <a:gd name="connsiteX1" fmla="*/ 5900074 w 9010733"/>
              <a:gd name="connsiteY1" fmla="*/ 264913 h 820960"/>
              <a:gd name="connsiteX2" fmla="*/ 4388557 w 9010733"/>
              <a:gd name="connsiteY2" fmla="*/ 415708 h 820960"/>
              <a:gd name="connsiteX3" fmla="*/ 2936023 w 9010733"/>
              <a:gd name="connsiteY3" fmla="*/ 728133 h 820960"/>
              <a:gd name="connsiteX4" fmla="*/ 2177857 w 9010733"/>
              <a:gd name="connsiteY4" fmla="*/ 809692 h 820960"/>
              <a:gd name="connsiteX5" fmla="*/ 1047651 w 9010733"/>
              <a:gd name="connsiteY5" fmla="*/ 678461 h 820960"/>
              <a:gd name="connsiteX6" fmla="*/ 2607 w 9010733"/>
              <a:gd name="connsiteY6" fmla="*/ 298434 h 820960"/>
              <a:gd name="connsiteX7" fmla="*/ 1041 w 9010733"/>
              <a:gd name="connsiteY7" fmla="*/ 198088 h 820960"/>
              <a:gd name="connsiteX8" fmla="*/ 1269898 w 9010733"/>
              <a:gd name="connsiteY8" fmla="*/ 665079 h 820960"/>
              <a:gd name="connsiteX9" fmla="*/ 2305340 w 9010733"/>
              <a:gd name="connsiteY9" fmla="*/ 770506 h 820960"/>
              <a:gd name="connsiteX10" fmla="*/ 2972548 w 9010733"/>
              <a:gd name="connsiteY10" fmla="*/ 669636 h 820960"/>
              <a:gd name="connsiteX11" fmla="*/ 4111033 w 9010733"/>
              <a:gd name="connsiteY11" fmla="*/ 384654 h 820960"/>
              <a:gd name="connsiteX12" fmla="*/ 5233125 w 9010733"/>
              <a:gd name="connsiteY12" fmla="*/ 152289 h 820960"/>
              <a:gd name="connsiteX13" fmla="*/ 7857800 w 9010733"/>
              <a:gd name="connsiteY13" fmla="*/ 127222 h 820960"/>
              <a:gd name="connsiteX14" fmla="*/ 9010733 w 9010733"/>
              <a:gd name="connsiteY14" fmla="*/ 250518 h 820960"/>
              <a:gd name="connsiteX15" fmla="*/ 9010655 w 9010733"/>
              <a:gd name="connsiteY15" fmla="*/ 517928 h 820960"/>
              <a:gd name="connsiteX16" fmla="*/ 8648852 w 9010733"/>
              <a:gd name="connsiteY16" fmla="*/ 447403 h 820960"/>
              <a:gd name="connsiteX17" fmla="*/ 8019487 w 9010733"/>
              <a:gd name="connsiteY17" fmla="*/ 361995 h 82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10733" h="820960">
                <a:moveTo>
                  <a:pt x="7475272" y="308493"/>
                </a:moveTo>
                <a:cubicBezTo>
                  <a:pt x="7147106" y="299414"/>
                  <a:pt x="6824931" y="239782"/>
                  <a:pt x="5900074" y="264913"/>
                </a:cubicBezTo>
                <a:cubicBezTo>
                  <a:pt x="5400592" y="295727"/>
                  <a:pt x="5140536" y="288880"/>
                  <a:pt x="4388557" y="415708"/>
                </a:cubicBezTo>
                <a:cubicBezTo>
                  <a:pt x="3850530" y="523527"/>
                  <a:pt x="3193487" y="673397"/>
                  <a:pt x="2936023" y="728133"/>
                </a:cubicBezTo>
                <a:cubicBezTo>
                  <a:pt x="2667333" y="775560"/>
                  <a:pt x="2275973" y="820960"/>
                  <a:pt x="2177857" y="809692"/>
                </a:cubicBezTo>
                <a:cubicBezTo>
                  <a:pt x="1674756" y="802636"/>
                  <a:pt x="1349507" y="766387"/>
                  <a:pt x="1047651" y="678461"/>
                </a:cubicBezTo>
                <a:cubicBezTo>
                  <a:pt x="685894" y="593254"/>
                  <a:pt x="159731" y="374091"/>
                  <a:pt x="2607" y="298434"/>
                </a:cubicBezTo>
                <a:cubicBezTo>
                  <a:pt x="3648" y="262565"/>
                  <a:pt x="0" y="233957"/>
                  <a:pt x="1041" y="198088"/>
                </a:cubicBezTo>
                <a:cubicBezTo>
                  <a:pt x="627410" y="489214"/>
                  <a:pt x="648303" y="511494"/>
                  <a:pt x="1269898" y="665079"/>
                </a:cubicBezTo>
                <a:cubicBezTo>
                  <a:pt x="1653948" y="760482"/>
                  <a:pt x="2021565" y="769747"/>
                  <a:pt x="2305340" y="770506"/>
                </a:cubicBezTo>
                <a:cubicBezTo>
                  <a:pt x="2493223" y="756016"/>
                  <a:pt x="2689973" y="729454"/>
                  <a:pt x="2972548" y="669636"/>
                </a:cubicBezTo>
                <a:lnTo>
                  <a:pt x="4111033" y="384654"/>
                </a:lnTo>
                <a:cubicBezTo>
                  <a:pt x="4483315" y="304183"/>
                  <a:pt x="4648375" y="243308"/>
                  <a:pt x="5233125" y="152289"/>
                </a:cubicBezTo>
                <a:cubicBezTo>
                  <a:pt x="6285325" y="0"/>
                  <a:pt x="7522005" y="113395"/>
                  <a:pt x="7857800" y="127222"/>
                </a:cubicBezTo>
                <a:cubicBezTo>
                  <a:pt x="7994976" y="138332"/>
                  <a:pt x="8469762" y="157979"/>
                  <a:pt x="9010733" y="250518"/>
                </a:cubicBezTo>
                <a:cubicBezTo>
                  <a:pt x="9010707" y="365280"/>
                  <a:pt x="9010681" y="403166"/>
                  <a:pt x="9010655" y="517928"/>
                </a:cubicBezTo>
                <a:lnTo>
                  <a:pt x="8648852" y="447403"/>
                </a:lnTo>
                <a:cubicBezTo>
                  <a:pt x="8484737" y="420862"/>
                  <a:pt x="8218466" y="386540"/>
                  <a:pt x="8019487" y="36199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8198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142875"/>
            <a:ext cx="57864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pic>
        <p:nvPicPr>
          <p:cNvPr id="8199" name="Picture 2" descr="S:\HealthSciences\SPRH\Robinson Institute\Marketing\Institute Logos\New Logos\Robinson Institute\PNG\Rob Ins Co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36513"/>
            <a:ext cx="26209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pic>
        <p:nvPicPr>
          <p:cNvPr id="8201" name="Picture 9" descr="SA Health WCH_mono_horiz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63"/>
          <a:stretch>
            <a:fillRect/>
          </a:stretch>
        </p:blipFill>
        <p:spPr bwMode="auto">
          <a:xfrm>
            <a:off x="5287963" y="123825"/>
            <a:ext cx="1189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209" r:id="rId2"/>
    <p:sldLayoutId id="2147485210" r:id="rId3"/>
    <p:sldLayoutId id="2147485211" r:id="rId4"/>
    <p:sldLayoutId id="2147485237" r:id="rId5"/>
    <p:sldLayoutId id="2147485238" r:id="rId6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 Narrow" pitchFamily="34" charset="0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595959"/>
          </a:solidFill>
          <a:latin typeface="Arial Narrow" pitchFamily="34" charset="0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95959"/>
          </a:solidFill>
          <a:latin typeface="Arial Narrow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595959"/>
          </a:solidFill>
          <a:latin typeface="Arial Narrow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Arial Narrow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rgbClr val="595959"/>
          </a:solidFill>
          <a:latin typeface="Arial Narrow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42875"/>
            <a:ext cx="8286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92263"/>
            <a:ext cx="8245475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pic>
        <p:nvPicPr>
          <p:cNvPr id="10244" name="Picture 2" descr="S:\HealthSciences\SPRH\Robinson Institute\Marketing\Institute Logos\New Logos\Symbol\PNG\Rob Symbol Blue-Gre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6126163"/>
            <a:ext cx="3413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12" r:id="rId1"/>
    <p:sldLayoutId id="2147485213" r:id="rId2"/>
    <p:sldLayoutId id="2147485214" r:id="rId3"/>
    <p:sldLayoutId id="2147485215" r:id="rId4"/>
    <p:sldLayoutId id="2147485239" r:id="rId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 Narrow" pitchFamily="34" charset="0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 Narrow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 Narrow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 Narrow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 Narrow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2F2F2"/>
          </a:solidFill>
          <a:latin typeface="Arial Narrow" pitchFamily="34" charset="0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F2F2F2"/>
          </a:solidFill>
          <a:latin typeface="Arial Narrow" pitchFamily="34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2F2F2"/>
          </a:solidFill>
          <a:latin typeface="Arial Narrow" pitchFamily="34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2F2F2"/>
          </a:solidFill>
          <a:latin typeface="Arial Narrow" pitchFamily="34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42875"/>
            <a:ext cx="8286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92263"/>
            <a:ext cx="8245475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pic>
        <p:nvPicPr>
          <p:cNvPr id="11268" name="Picture 2" descr="S:\HealthSciences\SPRH\Robinson Institute\Marketing\Institute Logos\New Logos\Symbol\PNG\Rob Symbol Blue-Gre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6126163"/>
            <a:ext cx="3413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40" r:id="rId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 Narrow" pitchFamily="34" charset="0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 Narrow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 Narrow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 Narrow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 Narrow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 Narrow" pitchFamily="34" charset="0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 descr="ox_bran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948363"/>
            <a:ext cx="6461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1" descr="pale_blu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949950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S:\HealthSciences\SPRH\Robinson Institute\Marketing\Institute Logos\New Logos\Robinson Institute\PNG\Rob Ins Col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5949950"/>
            <a:ext cx="2892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41" r:id="rId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-3175" y="5824538"/>
            <a:ext cx="9148763" cy="1036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7338"/>
            <a:ext cx="77724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113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900">
                <a:solidFill>
                  <a:srgbClr val="002147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AU"/>
              <a:t>25/02/16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096000"/>
            <a:ext cx="1295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900">
                <a:solidFill>
                  <a:srgbClr val="002147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Cost Equivalence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900">
                <a:solidFill>
                  <a:srgbClr val="002147"/>
                </a:solidFill>
              </a:defRPr>
            </a:lvl1pPr>
          </a:lstStyle>
          <a:p>
            <a:r>
              <a:rPr lang="en-US" altLang="en-US"/>
              <a:t>Page </a:t>
            </a:r>
            <a:fld id="{BD889ABC-BBD0-4736-9210-7C566798774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320" name="Picture 14" descr="ox_rec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0"/>
            <a:ext cx="13668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1" descr="pale_blu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949950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 descr="S:\HealthSciences\SPRH\Robinson Institute\Marketing\Institute Logos\New Logos\Robinson Institute\PNG\Rob Ins Col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949950"/>
            <a:ext cx="2892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" descr="Escher drawing-hands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57788"/>
            <a:ext cx="6889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42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  <p:sldLayoutId id="2147485243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82575" indent="-2825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002147"/>
        </a:buClr>
        <a:buSzPct val="80000"/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3588" indent="-188913" algn="l" rtl="0" eaLnBrk="0" fontAlgn="base" hangingPunct="0">
        <a:spcBef>
          <a:spcPct val="20000"/>
        </a:spcBef>
        <a:spcAft>
          <a:spcPct val="0"/>
        </a:spcAft>
        <a:buClr>
          <a:srgbClr val="002147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141413" indent="-187325" algn="l" rtl="0" eaLnBrk="0" fontAlgn="base" hangingPunct="0">
        <a:spcBef>
          <a:spcPct val="20000"/>
        </a:spcBef>
        <a:spcAft>
          <a:spcPct val="0"/>
        </a:spcAft>
        <a:buClr>
          <a:srgbClr val="002147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519238" indent="-1873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1898650" indent="-1889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355850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813050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70250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727450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hyperlink" Target="mailto:Dominic.wilkinson@philosophy.ox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dominic.wilkinson@philosophy.ox.ac.uk" TargetMode="Externa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7.jpeg"/><Relationship Id="rId5" Type="http://schemas.openxmlformats.org/officeDocument/2006/relationships/image" Target="../media/image94.png"/><Relationship Id="rId4" Type="http://schemas.openxmlformats.org/officeDocument/2006/relationships/image" Target="../media/image6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95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6.png"/><Relationship Id="rId5" Type="http://schemas.openxmlformats.org/officeDocument/2006/relationships/image" Target="../media/image41.jpeg"/><Relationship Id="rId4" Type="http://schemas.openxmlformats.org/officeDocument/2006/relationships/image" Target="../media/image93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2268538" y="1989138"/>
            <a:ext cx="6297612" cy="2154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Arial Narrow" pitchFamily="34" charset="0"/>
              </a:rPr>
              <a:t>Cost equivalence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484438" y="3141663"/>
            <a:ext cx="7559675" cy="2143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en-US" altLang="en-US" smtClean="0">
                <a:solidFill>
                  <a:schemeClr val="bg1"/>
                </a:solidFill>
                <a:latin typeface="Arial Narrow" pitchFamily="34" charset="0"/>
              </a:rPr>
              <a:t>A/Prof Dominic Wilkinson</a:t>
            </a:r>
          </a:p>
          <a:p>
            <a:pPr marL="0" indent="0" eaLnBrk="1" hangingPunct="1"/>
            <a:r>
              <a:rPr lang="en-US" altLang="en-US" smtClean="0">
                <a:solidFill>
                  <a:schemeClr val="bg1"/>
                </a:solidFill>
                <a:latin typeface="Arial Narrow" pitchFamily="34" charset="0"/>
              </a:rPr>
              <a:t>25/2/2016</a:t>
            </a: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708920"/>
            <a:ext cx="1535113" cy="2119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170908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1535113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34198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17613" cy="165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2413000" y="4581525"/>
            <a:ext cx="5399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US" sz="1200">
                <a:solidFill>
                  <a:schemeClr val="bg1"/>
                </a:solidFill>
                <a:latin typeface="Arial" pitchFamily="34" charset="0"/>
              </a:rPr>
              <a:t>Director of Medical Ethics</a:t>
            </a:r>
          </a:p>
          <a:p>
            <a:pPr eaLnBrk="1" hangingPunct="1">
              <a:lnSpc>
                <a:spcPts val="1400"/>
              </a:lnSpc>
            </a:pPr>
            <a:r>
              <a:rPr lang="en-US" altLang="en-US" sz="1200">
                <a:solidFill>
                  <a:schemeClr val="bg1"/>
                </a:solidFill>
                <a:latin typeface="Arial" pitchFamily="34" charset="0"/>
              </a:rPr>
              <a:t>Oxford Uehiro Centre</a:t>
            </a:r>
          </a:p>
          <a:p>
            <a:pPr eaLnBrk="1" hangingPunct="1">
              <a:lnSpc>
                <a:spcPts val="1400"/>
              </a:lnSpc>
            </a:pPr>
            <a:r>
              <a:rPr lang="en-US" altLang="en-US" sz="1200">
                <a:solidFill>
                  <a:schemeClr val="bg1"/>
                </a:solidFill>
                <a:latin typeface="Arial" pitchFamily="34" charset="0"/>
                <a:hlinkClick r:id="rId9"/>
              </a:rPr>
              <a:t>Dominic.wilkinson@philosophy.ox.ac.uk</a:t>
            </a:r>
            <a:endParaRPr lang="en-US" altLang="en-US" sz="120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lnSpc>
                <a:spcPts val="1400"/>
              </a:lnSpc>
            </a:pPr>
            <a:r>
              <a:rPr lang="en-US" altLang="en-US" sz="1200">
                <a:solidFill>
                  <a:schemeClr val="bg1"/>
                </a:solidFill>
                <a:latin typeface="Arial" pitchFamily="34" charset="0"/>
              </a:rPr>
              <a:t>@Neonatalethics</a:t>
            </a:r>
            <a:br>
              <a:rPr lang="en-US" altLang="en-US" sz="1200">
                <a:solidFill>
                  <a:schemeClr val="bg1"/>
                </a:solidFill>
                <a:latin typeface="Arial" pitchFamily="34" charset="0"/>
              </a:rPr>
            </a:br>
            <a:endParaRPr lang="en-US" altLang="en-US" sz="120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7658" name="Picture 16" descr="l_twitter_birdonblu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157788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" descr="Escher drawing-hand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1292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Definition of question</a:t>
            </a:r>
          </a:p>
        </p:txBody>
      </p:sp>
      <p:sp>
        <p:nvSpPr>
          <p:cNvPr id="37890" name="Content Placeholder 2"/>
          <p:cNvSpPr txBox="1">
            <a:spLocks/>
          </p:cNvSpPr>
          <p:nvPr/>
        </p:nvSpPr>
        <p:spPr bwMode="auto">
          <a:xfrm>
            <a:off x="684213" y="1341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In a public health system should adult patients be permitted to choose sub-optimal </a:t>
            </a:r>
            <a:r>
              <a:rPr lang="en-US" altLang="en-US" sz="2100">
                <a:solidFill>
                  <a:srgbClr val="FF0000"/>
                </a:solidFill>
                <a:latin typeface="Arial" pitchFamily="34" charset="0"/>
              </a:rPr>
              <a:t>medical treatments</a:t>
            </a:r>
            <a:r>
              <a:rPr lang="en-US" altLang="en-US" sz="2100">
                <a:latin typeface="Arial" pitchFamily="34" charset="0"/>
              </a:rPr>
              <a:t>? (If so, when?)</a:t>
            </a:r>
          </a:p>
        </p:txBody>
      </p:sp>
      <p:pic>
        <p:nvPicPr>
          <p:cNvPr id="3" name="Picture 2" descr="Stethascope_herb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565400"/>
            <a:ext cx="3816350" cy="25431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286000" y="5605463"/>
            <a:ext cx="4572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700"/>
              <a:t>http://www.leannehall.com.au/blog/50-conventional-vs-alternative-medicine-does-there-have-to-be-a-winner</a:t>
            </a:r>
          </a:p>
        </p:txBody>
      </p:sp>
      <p:sp>
        <p:nvSpPr>
          <p:cNvPr id="3789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378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Definition of question</a:t>
            </a:r>
          </a:p>
        </p:txBody>
      </p:sp>
      <p:sp>
        <p:nvSpPr>
          <p:cNvPr id="38914" name="Content Placeholder 2"/>
          <p:cNvSpPr txBox="1">
            <a:spLocks/>
          </p:cNvSpPr>
          <p:nvPr/>
        </p:nvSpPr>
        <p:spPr bwMode="auto">
          <a:xfrm>
            <a:off x="684213" y="1341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In a public health system should adult patients be permitted to choose </a:t>
            </a:r>
            <a:r>
              <a:rPr lang="en-US" altLang="en-US" sz="2100">
                <a:solidFill>
                  <a:srgbClr val="FF0000"/>
                </a:solidFill>
                <a:latin typeface="Arial" pitchFamily="34" charset="0"/>
              </a:rPr>
              <a:t>sub-optimal </a:t>
            </a:r>
            <a:r>
              <a:rPr lang="en-US" altLang="en-US" sz="2100">
                <a:solidFill>
                  <a:srgbClr val="000000"/>
                </a:solidFill>
                <a:latin typeface="Arial" pitchFamily="34" charset="0"/>
              </a:rPr>
              <a:t>medical treatments</a:t>
            </a:r>
            <a:r>
              <a:rPr lang="en-US" altLang="en-US" sz="2100">
                <a:latin typeface="Arial" pitchFamily="34" charset="0"/>
              </a:rPr>
              <a:t>? (If so, when?)</a:t>
            </a:r>
          </a:p>
        </p:txBody>
      </p:sp>
      <p:pic>
        <p:nvPicPr>
          <p:cNvPr id="2" name="Picture 1" descr="inj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97200"/>
            <a:ext cx="2720975" cy="15303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3438" y="2636838"/>
            <a:ext cx="3519487" cy="1754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Reduced magnitude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Increased risk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Reduced probability of benefit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Reduced duration of benefit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i="1" dirty="0">
                <a:latin typeface="+mn-lt"/>
                <a:ea typeface="ＭＳ Ｐゴシック" charset="0"/>
              </a:rPr>
              <a:t>Less evidence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Increased cost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8459788" y="2781300"/>
            <a:ext cx="215900" cy="1008063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9" name="Curved Connector 8"/>
          <p:cNvCxnSpPr/>
          <p:nvPr/>
        </p:nvCxnSpPr>
        <p:spPr bwMode="auto">
          <a:xfrm rot="10800000" flipV="1">
            <a:off x="7380288" y="3284538"/>
            <a:ext cx="1368425" cy="936625"/>
          </a:xfrm>
          <a:prstGeom prst="curvedConnector3">
            <a:avLst>
              <a:gd name="adj1" fmla="val -1221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91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389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altLang="en-US" smtClean="0"/>
          </a:p>
          <a:p>
            <a:pPr marL="0" indent="0" algn="ctr">
              <a:buFont typeface="Wingdings" pitchFamily="2" charset="2"/>
              <a:buNone/>
            </a:pPr>
            <a:endParaRPr lang="en-US" altLang="en-US" smtClean="0"/>
          </a:p>
          <a:p>
            <a:pPr marL="0" indent="0" algn="ctr">
              <a:buFont typeface="Wingdings" pitchFamily="2" charset="2"/>
              <a:buNone/>
            </a:pPr>
            <a:endParaRPr lang="en-US" altLang="en-US" smtClean="0"/>
          </a:p>
          <a:p>
            <a:pPr marL="0" indent="0" algn="ctr">
              <a:buFont typeface="Wingdings" pitchFamily="2" charset="2"/>
              <a:buNone/>
            </a:pPr>
            <a:endParaRPr lang="en-US" altLang="en-US" smtClean="0"/>
          </a:p>
          <a:p>
            <a:pPr marL="0" indent="0" algn="ctr">
              <a:buFont typeface="Wingdings" pitchFamily="2" charset="2"/>
              <a:buNone/>
            </a:pPr>
            <a:r>
              <a:rPr lang="en-US" altLang="en-US" u="sng" smtClean="0"/>
              <a:t>Optimal Treatment</a:t>
            </a:r>
            <a:r>
              <a:rPr lang="en-US" altLang="en-US" smtClean="0"/>
              <a:t>: </a:t>
            </a:r>
            <a:r>
              <a:rPr lang="en-US" altLang="en-US" i="1" smtClean="0"/>
              <a:t>Public Health Systems should provide the most effective, available, affordable treatment for a given condition. They should not provide less effective treatments. </a:t>
            </a:r>
            <a:endParaRPr lang="en-US" altLang="en-US" smtClean="0"/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tx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Pro-optimum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Duty of beneficence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Cost effectiveness</a:t>
            </a:r>
          </a:p>
          <a:p>
            <a:pPr lvl="1"/>
            <a:r>
              <a:rPr lang="en-US" altLang="en-US" smtClean="0"/>
              <a:t>Most cost-effective treatments for a given condition</a:t>
            </a:r>
          </a:p>
          <a:p>
            <a:pPr lvl="1"/>
            <a:r>
              <a:rPr lang="en-US" altLang="en-US" smtClean="0"/>
              <a:t>Most cost-effective treatments overall – to a threshold level</a:t>
            </a:r>
          </a:p>
        </p:txBody>
      </p:sp>
      <p:pic>
        <p:nvPicPr>
          <p:cNvPr id="40963" name="Picture 1" descr="image-02-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23749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Content Placeholder 6" descr="Pile of money Guardian Overhead-view-of-a-pile-o-0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92600"/>
            <a:ext cx="25336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rowd-of-people-008 Guardi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92600"/>
            <a:ext cx="22098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89438" y="4802188"/>
            <a:ext cx="268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itchFamily="34" charset="0"/>
              </a:rPr>
              <a:t>=</a:t>
            </a:r>
          </a:p>
        </p:txBody>
      </p:sp>
      <p:sp>
        <p:nvSpPr>
          <p:cNvPr id="4096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4096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tx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" name="Content Placeholder 4" descr="vi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61" r="-56860"/>
          <a:stretch>
            <a:fillRect/>
          </a:stretch>
        </p:blipFill>
        <p:spPr>
          <a:xfrm>
            <a:off x="1403350" y="1341438"/>
            <a:ext cx="823913" cy="935037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43213" y="1412875"/>
            <a:ext cx="630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A</a:t>
            </a:r>
            <a:r>
              <a:rPr lang="en-US" altLang="en-US"/>
              <a:t>xemab - $10,000 per treatment – saves 1 QALY</a:t>
            </a:r>
          </a:p>
        </p:txBody>
      </p:sp>
      <p:pic>
        <p:nvPicPr>
          <p:cNvPr id="7" name="Content Placeholder 4" descr="v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61" r="-56860"/>
          <a:stretch>
            <a:fillRect/>
          </a:stretch>
        </p:blipFill>
        <p:spPr bwMode="auto">
          <a:xfrm>
            <a:off x="1476375" y="2781300"/>
            <a:ext cx="8239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 descr="v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61" r="-56860"/>
          <a:stretch>
            <a:fillRect/>
          </a:stretch>
        </p:blipFill>
        <p:spPr bwMode="auto">
          <a:xfrm>
            <a:off x="1547813" y="4221163"/>
            <a:ext cx="8239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0338" y="2924175"/>
            <a:ext cx="660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B</a:t>
            </a:r>
            <a:r>
              <a:rPr lang="en-US" altLang="en-US"/>
              <a:t>oximab - $10,000 per treatment – saves 0.5 QALY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30488" y="4437063"/>
            <a:ext cx="6621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C</a:t>
            </a:r>
            <a:r>
              <a:rPr lang="en-US" altLang="en-US"/>
              <a:t>liximab - $20,000 per treatment – saves 1.5 QALY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19250" y="2852738"/>
            <a:ext cx="8683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08388" y="5214938"/>
            <a:ext cx="4351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Incremental CE = $20,000/QALY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3725" y="4365625"/>
            <a:ext cx="522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8000"/>
                </a:solidFill>
                <a:latin typeface="Zapf Dingbats" charset="2"/>
                <a:sym typeface="Zapf Dingbats" charset="2"/>
              </a:rPr>
              <a:t>✓</a:t>
            </a:r>
            <a:endParaRPr lang="en-US" altLang="en-US" sz="360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76375" y="1484313"/>
            <a:ext cx="866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02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430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69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altLang="en-US" sz="4000" smtClean="0"/>
          </a:p>
          <a:p>
            <a:pPr marL="0" indent="0" algn="ctr">
              <a:buFont typeface="Wingdings" pitchFamily="2" charset="2"/>
              <a:buNone/>
            </a:pPr>
            <a:endParaRPr lang="en-US" altLang="en-US" sz="4000" smtClean="0"/>
          </a:p>
          <a:p>
            <a:pPr marL="0" indent="0" algn="ctr">
              <a:buFont typeface="Wingdings" pitchFamily="2" charset="2"/>
              <a:buNone/>
            </a:pPr>
            <a:endParaRPr lang="en-US" altLang="en-US" sz="4000" smtClean="0"/>
          </a:p>
          <a:p>
            <a:pPr marL="0" indent="0" algn="ctr">
              <a:buFont typeface="Wingdings" pitchFamily="2" charset="2"/>
              <a:buNone/>
            </a:pPr>
            <a:endParaRPr lang="en-US" altLang="en-US" sz="4000" smtClean="0"/>
          </a:p>
          <a:p>
            <a:pPr marL="0" indent="0" algn="ctr">
              <a:buFont typeface="Wingdings" pitchFamily="2" charset="2"/>
              <a:buNone/>
            </a:pPr>
            <a:endParaRPr lang="en-US" altLang="en-US" sz="4000" smtClean="0"/>
          </a:p>
          <a:p>
            <a:pPr marL="0" indent="0" algn="ctr">
              <a:buFont typeface="Wingdings" pitchFamily="2" charset="2"/>
              <a:buNone/>
            </a:pPr>
            <a:endParaRPr lang="en-US" altLang="en-US" sz="4000" smtClean="0"/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4000" smtClean="0"/>
              <a:t>Why not?</a:t>
            </a:r>
          </a:p>
        </p:txBody>
      </p:sp>
      <p:sp>
        <p:nvSpPr>
          <p:cNvPr id="12697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1269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Different values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" name="Picture 4" descr="inj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97200"/>
            <a:ext cx="2720975" cy="15303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3438" y="2636838"/>
            <a:ext cx="3519487" cy="1754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Reduced magnitude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Increased risk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Reduced probability of benefit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Reduced duration of benefit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i="1" dirty="0">
                <a:latin typeface="+mn-lt"/>
                <a:ea typeface="ＭＳ Ｐゴシック" charset="0"/>
              </a:rPr>
              <a:t>Less evidence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Increased cost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4" r="-3824"/>
          <a:stretch>
            <a:fillRect/>
          </a:stretch>
        </p:blipFill>
        <p:spPr bwMode="auto">
          <a:xfrm>
            <a:off x="7216775" y="1700213"/>
            <a:ext cx="12382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6" descr="Surfactant administration pennsta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58" r="-19958"/>
          <a:stretch>
            <a:fillRect/>
          </a:stretch>
        </p:blipFill>
        <p:spPr bwMode="auto">
          <a:xfrm>
            <a:off x="7164388" y="4005263"/>
            <a:ext cx="1368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rhEP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68863"/>
            <a:ext cx="1028700" cy="647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4404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Sub-optimum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Value pluralism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76825" y="22764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Metaphysical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Epistemological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Value 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Political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</p:txBody>
      </p:sp>
      <p:pic>
        <p:nvPicPr>
          <p:cNvPr id="45060" name="Picture 5" descr="diversity plura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4011613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John Raw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716338"/>
            <a:ext cx="174307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1713" y="5692775"/>
            <a:ext cx="28829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latin typeface="Times New Roman" charset="0"/>
                <a:ea typeface="ＭＳ Ｐゴシック" charset="0"/>
              </a:rPr>
              <a:t>http://</a:t>
            </a:r>
            <a:r>
              <a:rPr lang="en-US" sz="1050" dirty="0" err="1">
                <a:latin typeface="Times New Roman" charset="0"/>
                <a:ea typeface="ＭＳ Ｐゴシック" charset="0"/>
              </a:rPr>
              <a:t>www.britannica.com</a:t>
            </a:r>
            <a:r>
              <a:rPr lang="en-US" sz="1050" dirty="0">
                <a:latin typeface="Times New Roman" charset="0"/>
                <a:ea typeface="ＭＳ Ｐゴシック" charset="0"/>
              </a:rPr>
              <a:t>/biography/John-Rawls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16238" y="5084763"/>
            <a:ext cx="3021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Pluralism ≠ Relativism</a:t>
            </a:r>
          </a:p>
        </p:txBody>
      </p:sp>
      <p:sp>
        <p:nvSpPr>
          <p:cNvPr id="4506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450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Variability</a:t>
            </a:r>
          </a:p>
        </p:txBody>
      </p:sp>
      <p:pic>
        <p:nvPicPr>
          <p:cNvPr id="6" name="Picture 5" descr="Screen Shot 2016-02-10 at 10.23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05038"/>
            <a:ext cx="5292725" cy="3235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5391150" y="5688013"/>
            <a:ext cx="2757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/>
              <a:t>Maheshwari Human Reprod Update 2010</a:t>
            </a:r>
          </a:p>
        </p:txBody>
      </p:sp>
      <p:sp>
        <p:nvSpPr>
          <p:cNvPr id="4608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608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460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Sub-optimum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Autonomy</a:t>
            </a:r>
          </a:p>
          <a:p>
            <a:endParaRPr lang="en-US" altLang="en-US" smtClean="0"/>
          </a:p>
        </p:txBody>
      </p:sp>
      <p:pic>
        <p:nvPicPr>
          <p:cNvPr id="47107" name="Picture 4" descr="Autonomy- Galifianakis 08-14-13-400x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836613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4756150" y="5399088"/>
            <a:ext cx="3703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/>
              <a:t>Nick Galifianakis http://nickandzuzu.com/2013/08/autonomy/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763713" y="4149725"/>
            <a:ext cx="26638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110" name="TextBox 8"/>
          <p:cNvSpPr txBox="1">
            <a:spLocks noChangeArrowheads="1"/>
          </p:cNvSpPr>
          <p:nvPr/>
        </p:nvSpPr>
        <p:spPr bwMode="auto">
          <a:xfrm>
            <a:off x="1042988" y="3573463"/>
            <a:ext cx="35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000"/>
              <a:t>-</a:t>
            </a:r>
          </a:p>
        </p:txBody>
      </p:sp>
      <p:sp>
        <p:nvSpPr>
          <p:cNvPr id="47111" name="TextBox 9"/>
          <p:cNvSpPr txBox="1">
            <a:spLocks noChangeArrowheads="1"/>
          </p:cNvSpPr>
          <p:nvPr/>
        </p:nvSpPr>
        <p:spPr bwMode="auto">
          <a:xfrm>
            <a:off x="4572000" y="3644900"/>
            <a:ext cx="479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000"/>
              <a:t>+</a:t>
            </a:r>
          </a:p>
        </p:txBody>
      </p:sp>
      <p:sp>
        <p:nvSpPr>
          <p:cNvPr id="4711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4711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Case 1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4213" y="1268413"/>
            <a:ext cx="77724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mtClean="0"/>
              <a:t>Jim</a:t>
            </a:r>
          </a:p>
        </p:txBody>
      </p:sp>
      <p:pic>
        <p:nvPicPr>
          <p:cNvPr id="28675" name="Picture 1" descr="Over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391636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 descr="507916495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81300"/>
            <a:ext cx="30718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6443663" y="5272088"/>
            <a:ext cx="2700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800"/>
              <a:t>https://vimeopro.com/usmedinnov/surgicalprocedures</a:t>
            </a: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6443663" y="4508500"/>
            <a:ext cx="2700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800"/>
              <a:t>http://www.atlantamedcenter.com/en-US/ourServices/medicalServices/BloodlessMedicineSurgery/Pages/default.aspx</a:t>
            </a:r>
          </a:p>
        </p:txBody>
      </p:sp>
      <p:pic>
        <p:nvPicPr>
          <p:cNvPr id="6" name="Picture 5" descr="7-Things-I-Wish-People-Understood-About-Anxiet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2171700" cy="27098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Box 6"/>
          <p:cNvSpPr txBox="1">
            <a:spLocks noChangeArrowheads="1"/>
          </p:cNvSpPr>
          <p:nvPr/>
        </p:nvSpPr>
        <p:spPr bwMode="auto">
          <a:xfrm>
            <a:off x="3040063" y="5589588"/>
            <a:ext cx="2800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700"/>
              <a:t>http://cikooo.com/837/7-things-i-wish-people-understood-about-anxiety/</a:t>
            </a:r>
          </a:p>
        </p:txBody>
      </p:sp>
      <p:pic>
        <p:nvPicPr>
          <p:cNvPr id="9" name="Picture 8" descr="rhEP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16338"/>
            <a:ext cx="1524000" cy="9604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3059113" y="5373688"/>
            <a:ext cx="4572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700"/>
              <a:t>http://www.sinosourcebio.com/products-d.php?id=51</a:t>
            </a:r>
          </a:p>
        </p:txBody>
      </p:sp>
      <p:pic>
        <p:nvPicPr>
          <p:cNvPr id="11" name="Picture 10" descr="Screen Shot 2016-02-09 at 2.36.4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2814637" cy="8159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2868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Sub-optimum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Limits to autonomy/value pluralism</a:t>
            </a:r>
          </a:p>
          <a:p>
            <a:endParaRPr lang="en-US" altLang="en-US" smtClean="0"/>
          </a:p>
          <a:p>
            <a:r>
              <a:rPr lang="en-US" altLang="en-US" smtClean="0"/>
              <a:t>1. Cost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2. Reasonableness</a:t>
            </a:r>
          </a:p>
        </p:txBody>
      </p:sp>
      <p:pic>
        <p:nvPicPr>
          <p:cNvPr id="47107" name="Content Placeholder 6" descr="Pile of money Guardian Overhead-view-of-a-pile-o-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36838"/>
            <a:ext cx="253365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rowd-of-people-008 Guardi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636838"/>
            <a:ext cx="22098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89438" y="3146425"/>
            <a:ext cx="268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itchFamily="34" charset="0"/>
              </a:rPr>
              <a:t>=</a:t>
            </a:r>
          </a:p>
        </p:txBody>
      </p:sp>
      <p:sp>
        <p:nvSpPr>
          <p:cNvPr id="4813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481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Cost equivalence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684213" y="2492375"/>
            <a:ext cx="7772400" cy="4114800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u="sng" smtClean="0"/>
              <a:t>The cost-equivalence principle</a:t>
            </a:r>
            <a:r>
              <a:rPr lang="en-US" altLang="en-US" smtClean="0"/>
              <a:t>. A Public Health System* should provide reasonable alternative treatments that are cost-equivalent to the currently funded default treatment.</a:t>
            </a:r>
          </a:p>
          <a:p>
            <a:endParaRPr lang="en-US" altLang="en-US" smtClean="0"/>
          </a:p>
        </p:txBody>
      </p:sp>
      <p:pic>
        <p:nvPicPr>
          <p:cNvPr id="49155" name="Picture 1" descr="Escher drawing-ha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908050"/>
            <a:ext cx="19812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4915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Cost equivalence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1. Pure cost-equivalence CE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pPr>
              <a:buFont typeface="Wingdings" pitchFamily="2" charset="2"/>
              <a:buNone/>
            </a:pPr>
            <a:r>
              <a:rPr lang="en-US" altLang="en-US" smtClean="0"/>
              <a:t>If would be prepared to provide treatment A</a:t>
            </a:r>
          </a:p>
          <a:p>
            <a:pPr>
              <a:buFont typeface="Wingdings" pitchFamily="2" charset="2"/>
              <a:buNone/>
            </a:pPr>
            <a:r>
              <a:rPr lang="en-US" altLang="en-US" smtClean="0"/>
              <a:t>Provide alternative treatment B if cost ≤ A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50179" name="Picture 1" descr="Escher drawing-ha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3375"/>
            <a:ext cx="19812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5018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0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pic>
        <p:nvPicPr>
          <p:cNvPr id="51205" name="Content Placeholder 4" descr="v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61" r="-56860"/>
          <a:stretch>
            <a:fillRect/>
          </a:stretch>
        </p:blipFill>
        <p:spPr bwMode="auto">
          <a:xfrm>
            <a:off x="828675" y="1773238"/>
            <a:ext cx="8239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2268538" y="1844675"/>
            <a:ext cx="6300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A</a:t>
            </a:r>
            <a:r>
              <a:rPr lang="en-US" altLang="en-US"/>
              <a:t>xemab - $10,000 per treatment – saves 1 QALY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6750" y="3284538"/>
            <a:ext cx="520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8000"/>
                </a:solidFill>
                <a:latin typeface="Zapf Dingbats" charset="2"/>
                <a:sym typeface="Zapf Dingbats" charset="2"/>
              </a:rPr>
              <a:t>✓</a:t>
            </a:r>
            <a:endParaRPr lang="en-US" altLang="en-US" sz="3600">
              <a:solidFill>
                <a:srgbClr val="008000"/>
              </a:solidFill>
            </a:endParaRPr>
          </a:p>
        </p:txBody>
      </p:sp>
      <p:pic>
        <p:nvPicPr>
          <p:cNvPr id="51208" name="Content Placeholder 4" descr="v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61" r="-56860"/>
          <a:stretch>
            <a:fillRect/>
          </a:stretch>
        </p:blipFill>
        <p:spPr bwMode="auto">
          <a:xfrm>
            <a:off x="900113" y="3213100"/>
            <a:ext cx="8239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TextBox 9"/>
          <p:cNvSpPr txBox="1">
            <a:spLocks noChangeArrowheads="1"/>
          </p:cNvSpPr>
          <p:nvPr/>
        </p:nvSpPr>
        <p:spPr bwMode="auto">
          <a:xfrm>
            <a:off x="2124075" y="3357563"/>
            <a:ext cx="6610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B</a:t>
            </a:r>
            <a:r>
              <a:rPr lang="en-US" altLang="en-US"/>
              <a:t>oximab - $10,000 per treatment – saves 0.5 QALY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52638" y="4724400"/>
            <a:ext cx="681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D</a:t>
            </a:r>
            <a:r>
              <a:rPr lang="en-US" altLang="en-US">
                <a:solidFill>
                  <a:srgbClr val="000000"/>
                </a:solidFill>
              </a:rPr>
              <a:t>axa</a:t>
            </a:r>
            <a:r>
              <a:rPr lang="en-US" altLang="en-US"/>
              <a:t>mab - $10,000 per treatment – saves 0.02 QALY</a:t>
            </a:r>
          </a:p>
        </p:txBody>
      </p:sp>
      <p:pic>
        <p:nvPicPr>
          <p:cNvPr id="13" name="Content Placeholder 4" descr="v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61" r="-56860"/>
          <a:stretch>
            <a:fillRect/>
          </a:stretch>
        </p:blipFill>
        <p:spPr bwMode="auto">
          <a:xfrm>
            <a:off x="755650" y="4581525"/>
            <a:ext cx="8239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8313" y="4652963"/>
            <a:ext cx="520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8000"/>
                </a:solidFill>
                <a:latin typeface="Zapf Dingbats" charset="2"/>
                <a:sym typeface="Zapf Dingbats" charset="2"/>
              </a:rPr>
              <a:t>✓</a:t>
            </a:r>
            <a:endParaRPr lang="en-US" altLang="en-US" sz="36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512763" y="3405188"/>
            <a:ext cx="143351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</a:rPr>
              <a:t>Optimum  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268538" y="2997200"/>
            <a:ext cx="1150937" cy="792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2268538" y="3789363"/>
            <a:ext cx="1143000" cy="711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492500" y="2636838"/>
            <a:ext cx="11461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</a:rPr>
              <a:t>Accept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2500" y="4292600"/>
            <a:ext cx="11588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</a:rPr>
              <a:t>Refuse  </a:t>
            </a:r>
          </a:p>
        </p:txBody>
      </p:sp>
      <p:sp>
        <p:nvSpPr>
          <p:cNvPr id="5223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5223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cost of cost equivalence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Counterfactual 1. Reluctant acceptance</a:t>
            </a:r>
          </a:p>
          <a:p>
            <a:endParaRPr lang="en-US" altLang="en-US" smtClean="0"/>
          </a:p>
          <a:p>
            <a:pPr lvl="1"/>
            <a:r>
              <a:rPr lang="en-US" altLang="en-US" smtClean="0"/>
              <a:t>If don’t fund B – will accept A</a:t>
            </a:r>
          </a:p>
          <a:p>
            <a:endParaRPr lang="en-US" altLang="en-US" smtClean="0"/>
          </a:p>
          <a:p>
            <a:pPr lvl="1"/>
            <a:endParaRPr lang="en-US" alt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24300" y="3068638"/>
          <a:ext cx="52197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/>
                <a:gridCol w="1739900"/>
                <a:gridCol w="1739900"/>
              </a:tblGrid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Net cost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Net QALY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Optimum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$10,000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+1 QALY</a:t>
                      </a:r>
                      <a:endParaRPr lang="en-US" sz="1400" dirty="0"/>
                    </a:p>
                  </a:txBody>
                  <a:tcPr marL="91433" marR="91433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$10,000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+0.5 QALY</a:t>
                      </a:r>
                      <a:endParaRPr lang="en-US" sz="1400" dirty="0"/>
                    </a:p>
                  </a:txBody>
                  <a:tcPr marL="91433" marR="91433"/>
                </a:tc>
              </a:tr>
            </a:tbl>
          </a:graphicData>
        </a:graphic>
      </p:graphicFrame>
      <p:pic>
        <p:nvPicPr>
          <p:cNvPr id="7" name="Picture 6" descr="7-Things-I-Wish-People-Understood-About-Anxie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28775"/>
            <a:ext cx="1096962" cy="13684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aternalism smacking bott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5263"/>
            <a:ext cx="2224088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1" name="TextBox 1"/>
          <p:cNvSpPr txBox="1">
            <a:spLocks noChangeArrowheads="1"/>
          </p:cNvSpPr>
          <p:nvPr/>
        </p:nvSpPr>
        <p:spPr bwMode="auto">
          <a:xfrm>
            <a:off x="7092950" y="1268413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+1</a:t>
            </a:r>
          </a:p>
        </p:txBody>
      </p:sp>
      <p:pic>
        <p:nvPicPr>
          <p:cNvPr id="9" name="Picture 8" descr="7-Things-I-Wish-People-Understood-About-Anxie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76700"/>
            <a:ext cx="1096962" cy="13684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3" name="TextBox 2"/>
          <p:cNvSpPr txBox="1">
            <a:spLocks noChangeArrowheads="1"/>
          </p:cNvSpPr>
          <p:nvPr/>
        </p:nvSpPr>
        <p:spPr bwMode="auto">
          <a:xfrm>
            <a:off x="7164388" y="5373688"/>
            <a:ext cx="742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+0.5</a:t>
            </a:r>
          </a:p>
        </p:txBody>
      </p:sp>
      <p:sp>
        <p:nvSpPr>
          <p:cNvPr id="5327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532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cost of cost-equivalence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Counterfactual 2. Refusal (self-funding)</a:t>
            </a:r>
          </a:p>
          <a:p>
            <a:endParaRPr lang="en-US" altLang="en-US" smtClean="0"/>
          </a:p>
          <a:p>
            <a:pPr lvl="1"/>
            <a:r>
              <a:rPr lang="en-US" altLang="en-US" smtClean="0"/>
              <a:t>If don</a:t>
            </a:r>
            <a:r>
              <a:rPr lang="fr-FR" altLang="en-US" smtClean="0"/>
              <a:t>’</a:t>
            </a:r>
            <a:r>
              <a:rPr lang="en-US" altLang="ja-JP" smtClean="0"/>
              <a:t>t fund B – will decline treatment – funding available for another patient</a:t>
            </a:r>
          </a:p>
          <a:p>
            <a:pPr lvl="1"/>
            <a:endParaRPr lang="en-US" altLang="en-US" smtClean="0"/>
          </a:p>
          <a:p>
            <a:pPr lvl="4"/>
            <a:endParaRPr lang="en-US" alt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59113" y="3933825"/>
          <a:ext cx="522128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429"/>
                <a:gridCol w="1740429"/>
                <a:gridCol w="1740429"/>
              </a:tblGrid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Net cost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Net QALY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Optimum</a:t>
                      </a:r>
                      <a:endParaRPr lang="en-US" sz="1400" dirty="0"/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$10,000</a:t>
                      </a:r>
                      <a:endParaRPr lang="en-US" sz="1400" dirty="0"/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up to +1 QALY</a:t>
                      </a:r>
                      <a:endParaRPr lang="en-US" sz="1400" dirty="0"/>
                    </a:p>
                  </a:txBody>
                  <a:tcPr marL="91461" marR="91461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</a:t>
                      </a:r>
                      <a:endParaRPr lang="en-US" sz="1400" dirty="0"/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$10,000</a:t>
                      </a:r>
                      <a:endParaRPr lang="en-US" sz="1400" dirty="0"/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+0.5 QALY</a:t>
                      </a:r>
                      <a:endParaRPr lang="en-US" sz="1400" dirty="0"/>
                    </a:p>
                  </a:txBody>
                  <a:tcPr marL="91461" marR="91461"/>
                </a:tc>
              </a:tr>
            </a:tbl>
          </a:graphicData>
        </a:graphic>
      </p:graphicFrame>
      <p:pic>
        <p:nvPicPr>
          <p:cNvPr id="6" name="Picture 5" descr="Middle-Aged-Man-Low-T-Drug-Lawsuit-e13957928791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1310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7-Things-I-Wish-People-Understood-About-Anxie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13325"/>
            <a:ext cx="577850" cy="7191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5" name="TextBox 1"/>
          <p:cNvSpPr txBox="1">
            <a:spLocks noChangeArrowheads="1"/>
          </p:cNvSpPr>
          <p:nvPr/>
        </p:nvSpPr>
        <p:spPr bwMode="auto">
          <a:xfrm>
            <a:off x="6804025" y="5589588"/>
            <a:ext cx="742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+0.5</a:t>
            </a:r>
          </a:p>
        </p:txBody>
      </p:sp>
      <p:sp>
        <p:nvSpPr>
          <p:cNvPr id="54296" name="TextBox 8"/>
          <p:cNvSpPr txBox="1">
            <a:spLocks noChangeArrowheads="1"/>
          </p:cNvSpPr>
          <p:nvPr/>
        </p:nvSpPr>
        <p:spPr bwMode="auto">
          <a:xfrm>
            <a:off x="6875463" y="2997200"/>
            <a:ext cx="649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+1?</a:t>
            </a:r>
          </a:p>
        </p:txBody>
      </p:sp>
      <p:sp>
        <p:nvSpPr>
          <p:cNvPr id="5429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542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Cost-equivalence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2. Cost effectiveness-equivalence CEE</a:t>
            </a:r>
          </a:p>
          <a:p>
            <a:endParaRPr lang="en-US" altLang="en-US" smtClean="0"/>
          </a:p>
          <a:p>
            <a:pPr>
              <a:buFont typeface="Wingdings" pitchFamily="2" charset="2"/>
              <a:buNone/>
            </a:pPr>
            <a:r>
              <a:rPr lang="en-US" altLang="en-US" smtClean="0"/>
              <a:t>If would be prepared to provide treatment A</a:t>
            </a:r>
          </a:p>
          <a:p>
            <a:pPr>
              <a:buFont typeface="Wingdings" pitchFamily="2" charset="2"/>
              <a:buNone/>
            </a:pPr>
            <a:r>
              <a:rPr lang="en-US" altLang="en-US" smtClean="0"/>
              <a:t>Provide alternative treatment B if cost/QALY ≤ A</a:t>
            </a:r>
          </a:p>
          <a:p>
            <a:endParaRPr lang="en-US" altLang="en-US" smtClean="0"/>
          </a:p>
        </p:txBody>
      </p:sp>
      <p:sp>
        <p:nvSpPr>
          <p:cNvPr id="5529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5530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Cost-effectiveness equivalence CEE</a:t>
            </a:r>
          </a:p>
        </p:txBody>
      </p:sp>
      <p:pic>
        <p:nvPicPr>
          <p:cNvPr id="5" name="Content Placeholder 4" descr="v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61" r="-56860"/>
          <a:stretch>
            <a:fillRect/>
          </a:stretch>
        </p:blipFill>
        <p:spPr bwMode="auto">
          <a:xfrm>
            <a:off x="809625" y="1196975"/>
            <a:ext cx="8239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Slide Number Placeholder 3"/>
          <p:cNvSpPr txBox="1">
            <a:spLocks/>
          </p:cNvSpPr>
          <p:nvPr/>
        </p:nvSpPr>
        <p:spPr bwMode="auto">
          <a:xfrm>
            <a:off x="6962775" y="6116638"/>
            <a:ext cx="13668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en-US" altLang="en-US" sz="900">
                <a:solidFill>
                  <a:srgbClr val="002147"/>
                </a:solidFill>
              </a:rPr>
              <a:t>Page </a:t>
            </a:r>
            <a:fld id="{F32619ED-C38D-40B3-8223-3DA946B80C95}" type="slidenum">
              <a:rPr lang="en-US" altLang="en-US" sz="900">
                <a:solidFill>
                  <a:srgbClr val="002147"/>
                </a:solidFill>
              </a:rPr>
              <a:pPr eaLnBrk="1" hangingPunct="1">
                <a:lnSpc>
                  <a:spcPts val="1200"/>
                </a:lnSpc>
              </a:pPr>
              <a:t>28</a:t>
            </a:fld>
            <a:endParaRPr lang="en-US" altLang="en-US" sz="900">
              <a:solidFill>
                <a:srgbClr val="002147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49488" y="1268413"/>
            <a:ext cx="630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A</a:t>
            </a:r>
            <a:r>
              <a:rPr lang="en-US" altLang="en-US"/>
              <a:t>xemab - $10,000 per treatment – saves 1 QALY</a:t>
            </a:r>
          </a:p>
        </p:txBody>
      </p:sp>
      <p:pic>
        <p:nvPicPr>
          <p:cNvPr id="8" name="Content Placeholder 4" descr="v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61" r="-56860"/>
          <a:stretch>
            <a:fillRect/>
          </a:stretch>
        </p:blipFill>
        <p:spPr bwMode="auto">
          <a:xfrm>
            <a:off x="882650" y="2636838"/>
            <a:ext cx="8239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 descr="v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61" r="-56860"/>
          <a:stretch>
            <a:fillRect/>
          </a:stretch>
        </p:blipFill>
        <p:spPr bwMode="auto">
          <a:xfrm>
            <a:off x="954088" y="4076700"/>
            <a:ext cx="8239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06613" y="2781300"/>
            <a:ext cx="660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B</a:t>
            </a:r>
            <a:r>
              <a:rPr lang="en-US" altLang="en-US"/>
              <a:t>oximab - $10,000 per treatment – saves 0.5 QALY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22513" y="4292600"/>
            <a:ext cx="6623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C</a:t>
            </a:r>
            <a:r>
              <a:rPr lang="en-US" altLang="en-US"/>
              <a:t>liximab - $20,000 per treatment – saves 1.5 QALY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25525" y="2708275"/>
            <a:ext cx="8683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14663" y="5070475"/>
            <a:ext cx="4351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Incremental CE = $20,000/QALY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9388" y="4221163"/>
            <a:ext cx="520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8000"/>
                </a:solidFill>
                <a:latin typeface="Zapf Dingbats" charset="2"/>
                <a:sym typeface="Zapf Dingbats" charset="2"/>
              </a:rPr>
              <a:t>✓</a:t>
            </a:r>
            <a:endParaRPr lang="en-US" altLang="en-US" sz="360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9388" y="1341438"/>
            <a:ext cx="520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8000"/>
                </a:solidFill>
                <a:latin typeface="Zapf Dingbats" charset="2"/>
                <a:sym typeface="Zapf Dingbats" charset="2"/>
              </a:rPr>
              <a:t>✓</a:t>
            </a:r>
            <a:endParaRPr lang="en-US" altLang="en-US" sz="3600">
              <a:solidFill>
                <a:srgbClr val="008000"/>
              </a:solidFill>
            </a:endParaRPr>
          </a:p>
        </p:txBody>
      </p:sp>
      <p:sp>
        <p:nvSpPr>
          <p:cNvPr id="5633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563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Refusal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Treatments </a:t>
            </a:r>
            <a:r>
              <a:rPr lang="en-US" dirty="0">
                <a:ea typeface="ＭＳ Ｐゴシック" charset="0"/>
              </a:rPr>
              <a:t>not currently funded are at or greater than CET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35150" y="2492375"/>
          <a:ext cx="52212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429"/>
                <a:gridCol w="1740429"/>
                <a:gridCol w="1740429"/>
              </a:tblGrid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Net cost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Net QALY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Optimum</a:t>
                      </a:r>
                      <a:endParaRPr lang="en-US" sz="1400" dirty="0"/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$10,000</a:t>
                      </a:r>
                      <a:endParaRPr lang="en-US" sz="1400" dirty="0"/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up to </a:t>
                      </a:r>
                      <a:r>
                        <a:rPr lang="en-US" sz="1400" dirty="0" smtClean="0"/>
                        <a:t>+1 QALY</a:t>
                      </a:r>
                      <a:endParaRPr lang="en-US" sz="1400" dirty="0"/>
                    </a:p>
                  </a:txBody>
                  <a:tcPr marL="91461" marR="91461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</a:t>
                      </a:r>
                      <a:endParaRPr lang="en-US" sz="1400" dirty="0"/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$10,000</a:t>
                      </a:r>
                      <a:endParaRPr lang="en-US" sz="1400" dirty="0"/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+0.5 QALY</a:t>
                      </a:r>
                      <a:endParaRPr lang="en-US" sz="1400" dirty="0"/>
                    </a:p>
                  </a:txBody>
                  <a:tcPr marL="91461" marR="91461"/>
                </a:tc>
              </a:tr>
            </a:tbl>
          </a:graphicData>
        </a:graphic>
      </p:graphicFrame>
      <p:pic>
        <p:nvPicPr>
          <p:cNvPr id="6" name="Picture 5" descr="Middle-Aged-Man-Low-T-Drug-Lawsuit-e13957928791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28775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6" name="TextBox 6"/>
          <p:cNvSpPr txBox="1">
            <a:spLocks noChangeArrowheads="1"/>
          </p:cNvSpPr>
          <p:nvPr/>
        </p:nvSpPr>
        <p:spPr bwMode="auto">
          <a:xfrm>
            <a:off x="6156325" y="1268413"/>
            <a:ext cx="649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+1?</a:t>
            </a:r>
          </a:p>
        </p:txBody>
      </p:sp>
      <p:sp>
        <p:nvSpPr>
          <p:cNvPr id="5736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5736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" name="Content Placeholder 4" descr="Screen Shot 2016-02-09 at 2.53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411"/>
          <a:stretch>
            <a:fillRect/>
          </a:stretch>
        </p:blipFill>
        <p:spPr>
          <a:xfrm>
            <a:off x="1331913" y="1484313"/>
            <a:ext cx="5414962" cy="1944687"/>
          </a:xfrm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969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2970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0975" y="414338"/>
          <a:ext cx="8813800" cy="4692650"/>
        </p:xfrm>
        <a:graphic>
          <a:graphicData uri="http://schemas.openxmlformats.org/drawingml/2006/table">
            <a:tbl>
              <a:tblPr/>
              <a:tblGrid>
                <a:gridCol w="2938463"/>
                <a:gridCol w="2936875"/>
                <a:gridCol w="2938462"/>
              </a:tblGrid>
              <a:tr h="711200"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Country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Threshold value in local currency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Threshold value in Euro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711200"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Australia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AUS$42,000–76,000 per life year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24,700–44,700 € per life year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Canada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CAN$20,000–100,000 per QALY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12,700–63,300 € per QALY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England and Wales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£20,000–30,000 per QALY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22,800–34,100 € per QALY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Netherlands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20,000–80,000 € per QALY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20,000–80,000 € per QALY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New Zealand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NZ3,000–15,000 per QALY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1,400–7,200 € per QALY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United States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US$50,000 per QALY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34,400 € per QALY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0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5840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Cost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mtClean="0"/>
              <a:t>3. Cost-effectiveness Threshold Equivalence (CETE)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mtClean="0"/>
              <a:t>If would be prepared to provide treatment A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mtClean="0"/>
              <a:t>Provide alternative treatment B if cost ≤ A and cost effectiveness ≤ CET</a:t>
            </a:r>
          </a:p>
          <a:p>
            <a:pPr marL="0" indent="0"/>
            <a:endParaRPr lang="en-US" alt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92275" y="3860800"/>
          <a:ext cx="52212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429"/>
                <a:gridCol w="1740429"/>
                <a:gridCol w="1740429"/>
              </a:tblGrid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Net cost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Net QALY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Optimum</a:t>
                      </a:r>
                      <a:endParaRPr lang="en-US" sz="1400" dirty="0"/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$10,000</a:t>
                      </a:r>
                      <a:endParaRPr lang="en-US" sz="1400" dirty="0"/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+0.2 QALY</a:t>
                      </a:r>
                      <a:endParaRPr lang="en-US" sz="1400" dirty="0"/>
                    </a:p>
                  </a:txBody>
                  <a:tcPr marL="91461" marR="91461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</a:t>
                      </a:r>
                      <a:endParaRPr lang="en-US" sz="1400" dirty="0"/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$10,000</a:t>
                      </a:r>
                      <a:endParaRPr lang="en-US" sz="1400" dirty="0"/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+0.5 QALY</a:t>
                      </a:r>
                      <a:endParaRPr lang="en-US" sz="1400" dirty="0"/>
                    </a:p>
                  </a:txBody>
                  <a:tcPr marL="91461" marR="91461"/>
                </a:tc>
              </a:tr>
            </a:tbl>
          </a:graphicData>
        </a:graphic>
      </p:graphicFrame>
      <p:pic>
        <p:nvPicPr>
          <p:cNvPr id="7" name="Picture 6" descr="Middle-Aged-Man-Low-T-Drug-Lawsuit-e13957928791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68638"/>
            <a:ext cx="574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7-Things-I-Wish-People-Understood-About-Anxie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941888"/>
            <a:ext cx="577850" cy="719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5" name="TextBox 1"/>
          <p:cNvSpPr txBox="1">
            <a:spLocks noChangeArrowheads="1"/>
          </p:cNvSpPr>
          <p:nvPr/>
        </p:nvSpPr>
        <p:spPr bwMode="auto">
          <a:xfrm>
            <a:off x="5940425" y="2781300"/>
            <a:ext cx="742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+0.2</a:t>
            </a:r>
          </a:p>
        </p:txBody>
      </p:sp>
      <p:sp>
        <p:nvSpPr>
          <p:cNvPr id="59416" name="TextBox 3"/>
          <p:cNvSpPr txBox="1">
            <a:spLocks noChangeArrowheads="1"/>
          </p:cNvSpPr>
          <p:nvPr/>
        </p:nvSpPr>
        <p:spPr bwMode="auto">
          <a:xfrm>
            <a:off x="6084888" y="5516563"/>
            <a:ext cx="742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+0.5</a:t>
            </a:r>
          </a:p>
        </p:txBody>
      </p:sp>
      <p:sp>
        <p:nvSpPr>
          <p:cNvPr id="5941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594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Cost-effectiveness Threshold equivalence CETE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0419" name="Content Placeholder 4" descr="v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61" r="-56860"/>
          <a:stretch>
            <a:fillRect/>
          </a:stretch>
        </p:blipFill>
        <p:spPr bwMode="auto">
          <a:xfrm>
            <a:off x="809625" y="1196975"/>
            <a:ext cx="8239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Slide Number Placeholder 3"/>
          <p:cNvSpPr txBox="1">
            <a:spLocks/>
          </p:cNvSpPr>
          <p:nvPr/>
        </p:nvSpPr>
        <p:spPr bwMode="auto">
          <a:xfrm>
            <a:off x="6962775" y="6116638"/>
            <a:ext cx="13668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en-US" altLang="en-US" sz="900">
                <a:solidFill>
                  <a:srgbClr val="002147"/>
                </a:solidFill>
              </a:rPr>
              <a:t>Page </a:t>
            </a:r>
            <a:fld id="{EFF60309-7FCD-4DC6-ACEA-A8D25D762694}" type="slidenum">
              <a:rPr lang="en-US" altLang="en-US" sz="900">
                <a:solidFill>
                  <a:srgbClr val="002147"/>
                </a:solidFill>
              </a:rPr>
              <a:pPr eaLnBrk="1" hangingPunct="1">
                <a:lnSpc>
                  <a:spcPts val="1200"/>
                </a:lnSpc>
              </a:pPr>
              <a:t>32</a:t>
            </a:fld>
            <a:endParaRPr lang="en-US" altLang="en-US" sz="900">
              <a:solidFill>
                <a:srgbClr val="002147"/>
              </a:solidFill>
            </a:endParaRPr>
          </a:p>
        </p:txBody>
      </p:sp>
      <p:sp>
        <p:nvSpPr>
          <p:cNvPr id="60421" name="TextBox 6"/>
          <p:cNvSpPr txBox="1">
            <a:spLocks noChangeArrowheads="1"/>
          </p:cNvSpPr>
          <p:nvPr/>
        </p:nvSpPr>
        <p:spPr bwMode="auto">
          <a:xfrm>
            <a:off x="2249488" y="1268413"/>
            <a:ext cx="630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A</a:t>
            </a:r>
            <a:r>
              <a:rPr lang="en-US" altLang="en-US"/>
              <a:t>xemab - $10,000 per treatment – saves 1 QALY</a:t>
            </a:r>
          </a:p>
        </p:txBody>
      </p:sp>
      <p:pic>
        <p:nvPicPr>
          <p:cNvPr id="60422" name="Content Placeholder 4" descr="v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61" r="-56860"/>
          <a:stretch>
            <a:fillRect/>
          </a:stretch>
        </p:blipFill>
        <p:spPr bwMode="auto">
          <a:xfrm>
            <a:off x="882650" y="2636838"/>
            <a:ext cx="8239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Content Placeholder 4" descr="v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61" r="-56860"/>
          <a:stretch>
            <a:fillRect/>
          </a:stretch>
        </p:blipFill>
        <p:spPr bwMode="auto">
          <a:xfrm>
            <a:off x="954088" y="4076700"/>
            <a:ext cx="8239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TextBox 9"/>
          <p:cNvSpPr txBox="1">
            <a:spLocks noChangeArrowheads="1"/>
          </p:cNvSpPr>
          <p:nvPr/>
        </p:nvSpPr>
        <p:spPr bwMode="auto">
          <a:xfrm>
            <a:off x="2106613" y="2781300"/>
            <a:ext cx="660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B</a:t>
            </a:r>
            <a:r>
              <a:rPr lang="en-US" altLang="en-US"/>
              <a:t>oximab - $10,000 per treatment – saves 0.5 QALY</a:t>
            </a:r>
          </a:p>
        </p:txBody>
      </p:sp>
      <p:sp>
        <p:nvSpPr>
          <p:cNvPr id="60425" name="TextBox 10"/>
          <p:cNvSpPr txBox="1">
            <a:spLocks noChangeArrowheads="1"/>
          </p:cNvSpPr>
          <p:nvPr/>
        </p:nvSpPr>
        <p:spPr bwMode="auto">
          <a:xfrm>
            <a:off x="2322513" y="4292600"/>
            <a:ext cx="639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C</a:t>
            </a:r>
            <a:r>
              <a:rPr lang="en-US" altLang="en-US"/>
              <a:t>liximab - $20,000 per treatment – saves 2 QALY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9388" y="4221163"/>
            <a:ext cx="520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8000"/>
                </a:solidFill>
                <a:latin typeface="Zapf Dingbats" charset="2"/>
                <a:sym typeface="Zapf Dingbats" charset="2"/>
              </a:rPr>
              <a:t>✓</a:t>
            </a:r>
            <a:endParaRPr lang="en-US" altLang="en-US" sz="360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9388" y="1341438"/>
            <a:ext cx="520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8000"/>
                </a:solidFill>
                <a:latin typeface="Zapf Dingbats" charset="2"/>
                <a:sym typeface="Zapf Dingbats" charset="2"/>
              </a:rPr>
              <a:t>✓</a:t>
            </a:r>
            <a:endParaRPr lang="en-US" altLang="en-US" sz="360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9388" y="2781300"/>
            <a:ext cx="520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8000"/>
                </a:solidFill>
                <a:latin typeface="Zapf Dingbats" charset="2"/>
                <a:sym typeface="Zapf Dingbats" charset="2"/>
              </a:rPr>
              <a:t>✓</a:t>
            </a:r>
            <a:endParaRPr lang="en-US" altLang="en-US" sz="3600">
              <a:solidFill>
                <a:srgbClr val="008000"/>
              </a:solidFill>
            </a:endParaRPr>
          </a:p>
        </p:txBody>
      </p:sp>
      <p:pic>
        <p:nvPicPr>
          <p:cNvPr id="18" name="Content Placeholder 4" descr="v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61" r="-56860"/>
          <a:stretch>
            <a:fillRect/>
          </a:stretch>
        </p:blipFill>
        <p:spPr bwMode="auto">
          <a:xfrm>
            <a:off x="900113" y="5084763"/>
            <a:ext cx="8239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68538" y="5300663"/>
            <a:ext cx="6815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D</a:t>
            </a:r>
            <a:r>
              <a:rPr lang="en-US" altLang="en-US">
                <a:solidFill>
                  <a:srgbClr val="000000"/>
                </a:solidFill>
              </a:rPr>
              <a:t>axa</a:t>
            </a:r>
            <a:r>
              <a:rPr lang="en-US" altLang="en-US"/>
              <a:t>mab - $10,000 per treatment – saves 0.02 QALY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00113" y="5084763"/>
            <a:ext cx="866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043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6043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9" grpId="0"/>
      <p:bldP spid="19" grpId="1"/>
      <p:bldP spid="20" grpId="0"/>
      <p:bldP spid="2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9750" y="765175"/>
          <a:ext cx="7772400" cy="4418013"/>
        </p:xfrm>
        <a:graphic>
          <a:graphicData uri="http://schemas.openxmlformats.org/drawingml/2006/table">
            <a:tbl>
              <a:tblPr/>
              <a:tblGrid>
                <a:gridCol w="1554163"/>
                <a:gridCol w="1554162"/>
                <a:gridCol w="1554163"/>
                <a:gridCol w="1555750"/>
                <a:gridCol w="1554162"/>
              </a:tblGrid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Axemab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Boxemab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Cliximab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Daxamab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Cost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QALY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1.5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0.02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13,333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500,000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Optimum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sym typeface="Zapf Dingbats" charset="2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CEE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CETE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6150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6150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Applying Cost-equivalence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1. Binary</a:t>
            </a:r>
          </a:p>
          <a:p>
            <a:pPr lvl="1"/>
            <a:r>
              <a:rPr lang="en-US" altLang="en-US" smtClean="0"/>
              <a:t>CE/CEE/CETE</a:t>
            </a:r>
          </a:p>
          <a:p>
            <a:endParaRPr lang="en-US" altLang="en-US" smtClean="0"/>
          </a:p>
        </p:txBody>
      </p:sp>
      <p:pic>
        <p:nvPicPr>
          <p:cNvPr id="2" name="Picture 1" descr="Computer_says_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76475"/>
            <a:ext cx="29098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7-Things-I-Wish-People-Understood-About-Anxie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65400"/>
            <a:ext cx="1905000" cy="23764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634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Applying CE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755650" y="1268413"/>
            <a:ext cx="7772400" cy="4114800"/>
          </a:xfrm>
        </p:spPr>
        <p:txBody>
          <a:bodyPr/>
          <a:lstStyle/>
          <a:p>
            <a:r>
              <a:rPr lang="en-US" altLang="en-US" smtClean="0"/>
              <a:t>2. Cost-equivalence through reduced duration/dosage </a:t>
            </a:r>
          </a:p>
        </p:txBody>
      </p:sp>
      <p:pic>
        <p:nvPicPr>
          <p:cNvPr id="64515" name="Picture 4" descr="pil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76475"/>
            <a:ext cx="141763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050" y="4076700"/>
            <a:ext cx="15684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</a:rPr>
              <a:t>$731,48/vial</a:t>
            </a:r>
          </a:p>
          <a:p>
            <a:pPr>
              <a:defRPr/>
            </a:pPr>
            <a:endParaRPr lang="en-US" sz="2000" dirty="0">
              <a:latin typeface="+mn-lt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825" y="4076700"/>
            <a:ext cx="12112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</a:rPr>
              <a:t>$860/vial</a:t>
            </a:r>
          </a:p>
          <a:p>
            <a:pPr>
              <a:defRPr/>
            </a:pPr>
            <a:endParaRPr lang="en-US" sz="2000" dirty="0">
              <a:latin typeface="+mn-lt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3800" y="4724400"/>
            <a:ext cx="19875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ea typeface="ＭＳ Ｐゴシック" charset="0"/>
              </a:rPr>
              <a:t>85% dose = $730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628800"/>
            <a:ext cx="209955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CE/</a:t>
            </a:r>
            <a:r>
              <a:rPr lang="en-US" strike="sngStrike" dirty="0">
                <a:latin typeface="Times New Roman" charset="0"/>
                <a:ea typeface="ＭＳ Ｐゴシック" charset="0"/>
              </a:rPr>
              <a:t>CEE</a:t>
            </a:r>
            <a:r>
              <a:rPr lang="en-US" dirty="0">
                <a:latin typeface="Times New Roman" charset="0"/>
                <a:ea typeface="ＭＳ Ｐゴシック" charset="0"/>
              </a:rPr>
              <a:t>/CETE</a:t>
            </a:r>
          </a:p>
        </p:txBody>
      </p:sp>
      <p:sp>
        <p:nvSpPr>
          <p:cNvPr id="6452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645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2. Cost-equivalence through reduced duration/dosage </a:t>
            </a:r>
          </a:p>
          <a:p>
            <a:endParaRPr lang="en-US" altLang="en-US" smtClean="0"/>
          </a:p>
          <a:p>
            <a:r>
              <a:rPr lang="en-US" altLang="en-US" smtClean="0"/>
              <a:t>More expensive</a:t>
            </a:r>
          </a:p>
          <a:p>
            <a:endParaRPr lang="en-US" altLang="en-US" smtClean="0"/>
          </a:p>
          <a:p>
            <a:r>
              <a:rPr lang="en-US" altLang="en-US" smtClean="0"/>
              <a:t>CETE</a:t>
            </a:r>
          </a:p>
          <a:p>
            <a:endParaRPr lang="en-US" altLang="en-US" smtClean="0"/>
          </a:p>
          <a:p>
            <a:r>
              <a:rPr lang="en-US" altLang="en-US" smtClean="0"/>
              <a:t>If dose ∝cost</a:t>
            </a:r>
          </a:p>
          <a:p>
            <a:r>
              <a:rPr lang="en-US" altLang="en-US" smtClean="0"/>
              <a:t>And effect ∝ dose</a:t>
            </a:r>
          </a:p>
          <a:p>
            <a:endParaRPr lang="en-US" altLang="en-US" smtClean="0"/>
          </a:p>
          <a:p>
            <a:r>
              <a:rPr lang="en-US" altLang="en-US" smtClean="0"/>
              <a:t>Any reduction in dose  = no change in Cost/QALY</a:t>
            </a:r>
          </a:p>
          <a:p>
            <a:endParaRPr lang="en-US" altLang="en-US" smtClean="0"/>
          </a:p>
          <a:p>
            <a:pPr>
              <a:buFont typeface="Wingdings" pitchFamily="2" charset="2"/>
              <a:buNone/>
            </a:pPr>
            <a:r>
              <a:rPr lang="en-US" altLang="en-US" smtClean="0"/>
              <a:t>More expensive interventions permitted if (relative to no treatment) Cost/QALY ≤ CET</a:t>
            </a:r>
          </a:p>
          <a:p>
            <a:pPr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6656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86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2. Cost equivalence leading to increased duration/dosage?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68611" name="Picture 2" descr="varenic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76475"/>
            <a:ext cx="214947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738" y="2781300"/>
            <a:ext cx="16684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  <a:ea typeface="ＭＳ Ｐゴシック" charset="0"/>
              </a:rPr>
              <a:t>varenicline</a:t>
            </a:r>
            <a:endParaRPr lang="en-US" dirty="0">
              <a:latin typeface="+mn-lt"/>
              <a:ea typeface="ＭＳ Ｐゴシック" charset="0"/>
            </a:endParaRPr>
          </a:p>
        </p:txBody>
      </p:sp>
      <p:pic>
        <p:nvPicPr>
          <p:cNvPr id="68613" name="Picture 4" descr="tabex-500x5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22116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72225" y="4652963"/>
            <a:ext cx="25114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itchFamily="34" charset="0"/>
              </a:rPr>
              <a:t>Total cost £16.79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7763" y="2781300"/>
            <a:ext cx="26828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itchFamily="34" charset="0"/>
              </a:rPr>
              <a:t>Total cost £163.80</a:t>
            </a:r>
          </a:p>
          <a:p>
            <a:pPr eaLnBrk="1" hangingPunct="1"/>
            <a:r>
              <a:rPr lang="en-US" altLang="en-US">
                <a:latin typeface="Arial" pitchFamily="34" charset="0"/>
              </a:rPr>
              <a:t>12 weeks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7175" y="4724400"/>
            <a:ext cx="12112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  <a:ea typeface="ＭＳ Ｐゴシック" charset="0"/>
              </a:rPr>
              <a:t>cytisine</a:t>
            </a:r>
            <a:endParaRPr lang="en-US" dirty="0">
              <a:latin typeface="+mn-lt"/>
              <a:ea typeface="ＭＳ Ｐゴシック" charset="0"/>
            </a:endParaRPr>
          </a:p>
        </p:txBody>
      </p:sp>
      <p:pic>
        <p:nvPicPr>
          <p:cNvPr id="7" name="Picture 6" descr="Screen Shot 2016-02-12 at 11.05.5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9138"/>
            <a:ext cx="31083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Shot 2016-02-12 at 11.07.0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65625"/>
            <a:ext cx="3025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6862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Applying CE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3. Cost-equivalence through price reduction</a:t>
            </a:r>
          </a:p>
          <a:p>
            <a:endParaRPr lang="en-US" altLang="en-US" smtClean="0"/>
          </a:p>
          <a:p>
            <a:r>
              <a:rPr lang="en-US" altLang="en-US" smtClean="0"/>
              <a:t>CE</a:t>
            </a:r>
          </a:p>
        </p:txBody>
      </p:sp>
      <p:pic>
        <p:nvPicPr>
          <p:cNvPr id="70659" name="Picture 4" descr="pil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92375"/>
            <a:ext cx="141763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565400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050" y="4076700"/>
            <a:ext cx="15684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</a:rPr>
              <a:t>$731.48/vial</a:t>
            </a:r>
          </a:p>
          <a:p>
            <a:pPr>
              <a:defRPr/>
            </a:pPr>
            <a:endParaRPr lang="en-US" sz="2000" dirty="0">
              <a:latin typeface="+mn-lt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825" y="4076700"/>
            <a:ext cx="12112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</a:rPr>
              <a:t>$860/vial</a:t>
            </a:r>
          </a:p>
          <a:p>
            <a:pPr>
              <a:defRPr/>
            </a:pPr>
            <a:endParaRPr lang="en-US" sz="2000" dirty="0">
              <a:latin typeface="+mn-lt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0563" y="4652963"/>
            <a:ext cx="345598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itchFamily="34" charset="0"/>
              </a:rPr>
              <a:t>If equally effective – price drop needed $130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5463" y="5084763"/>
            <a:ext cx="20177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Negotiation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Top-up</a:t>
            </a:r>
          </a:p>
        </p:txBody>
      </p:sp>
      <p:sp>
        <p:nvSpPr>
          <p:cNvPr id="7066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706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Applying CE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3. Cost-equivalence through price reduction</a:t>
            </a:r>
          </a:p>
          <a:p>
            <a:endParaRPr lang="en-US" altLang="en-US" smtClean="0"/>
          </a:p>
          <a:p>
            <a:r>
              <a:rPr lang="en-US" altLang="en-US" smtClean="0"/>
              <a:t>CEE/CETE</a:t>
            </a:r>
          </a:p>
        </p:txBody>
      </p:sp>
      <p:pic>
        <p:nvPicPr>
          <p:cNvPr id="71683" name="Picture 4" descr="pil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565400"/>
            <a:ext cx="141763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050" y="4076700"/>
            <a:ext cx="15684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</a:rPr>
              <a:t>$731.48/vial</a:t>
            </a:r>
          </a:p>
          <a:p>
            <a:pPr>
              <a:defRPr/>
            </a:pPr>
            <a:endParaRPr lang="en-US" sz="2000" dirty="0">
              <a:latin typeface="+mn-lt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825" y="4076700"/>
            <a:ext cx="12112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</a:rPr>
              <a:t>$860/vial</a:t>
            </a:r>
          </a:p>
          <a:p>
            <a:pPr>
              <a:defRPr/>
            </a:pPr>
            <a:endParaRPr lang="en-US" sz="2000" dirty="0">
              <a:latin typeface="+mn-lt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0563" y="4652963"/>
            <a:ext cx="345598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itchFamily="34" charset="0"/>
              </a:rPr>
              <a:t>If less effective – maximum cost CB= CEA/CEB * 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5463" y="5084763"/>
            <a:ext cx="20177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Negotiation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Top-up</a:t>
            </a:r>
          </a:p>
        </p:txBody>
      </p:sp>
      <p:sp>
        <p:nvSpPr>
          <p:cNvPr id="7168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7169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Case 2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Julia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27908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arenic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2149475" cy="16017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tabex-500x5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52738"/>
            <a:ext cx="1368425" cy="13684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6-02-23 at 11.46.1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37063"/>
            <a:ext cx="6804025" cy="13620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30728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/>
        </p:nvGraphicFramePr>
        <p:xfrm>
          <a:off x="539750" y="765175"/>
          <a:ext cx="7772400" cy="4418013"/>
        </p:xfrm>
        <a:graphic>
          <a:graphicData uri="http://schemas.openxmlformats.org/drawingml/2006/table">
            <a:tbl>
              <a:tblPr/>
              <a:tblGrid>
                <a:gridCol w="1554163"/>
                <a:gridCol w="1554162"/>
                <a:gridCol w="1554163"/>
                <a:gridCol w="1555750"/>
                <a:gridCol w="1554162"/>
              </a:tblGrid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Axemab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Boxemab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Cliximab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Daxamab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Cost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QALY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1.5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0.02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13,333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500,000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Optimum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sym typeface="Zapf Dingbats" charset="2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CEE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+3333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+9733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CETE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2"/>
                          <a:ea typeface="MS PGothic" pitchFamily="34" charset="-128"/>
                          <a:sym typeface="Zapf Dingbats" charset="2"/>
                        </a:rPr>
                        <a:t>✓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2400"/>
                        </a:lnSpc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002147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+9400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7276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727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altLang="en-US" sz="4000" smtClean="0"/>
          </a:p>
          <a:p>
            <a:pPr marL="0" indent="0" algn="ctr">
              <a:buFont typeface="Wingdings" pitchFamily="2" charset="2"/>
              <a:buNone/>
            </a:pPr>
            <a:endParaRPr lang="en-US" altLang="en-US" sz="4000" smtClean="0"/>
          </a:p>
          <a:p>
            <a:pPr marL="0" indent="0" algn="ctr">
              <a:buFont typeface="Wingdings" pitchFamily="2" charset="2"/>
              <a:buNone/>
            </a:pPr>
            <a:endParaRPr lang="en-US" altLang="en-US" sz="4000" smtClean="0"/>
          </a:p>
          <a:p>
            <a:pPr marL="0" indent="0" algn="ctr">
              <a:buFont typeface="Wingdings" pitchFamily="2" charset="2"/>
              <a:buNone/>
            </a:pPr>
            <a:endParaRPr lang="en-US" altLang="en-US" sz="4000" smtClean="0"/>
          </a:p>
          <a:p>
            <a:pPr marL="0" indent="0" algn="ctr">
              <a:buFont typeface="Wingdings" pitchFamily="2" charset="2"/>
              <a:buNone/>
            </a:pPr>
            <a:endParaRPr lang="en-US" altLang="en-US" sz="4000" smtClean="0"/>
          </a:p>
          <a:p>
            <a:pPr marL="0" indent="0" algn="ctr">
              <a:buFont typeface="Wingdings" pitchFamily="2" charset="2"/>
              <a:buNone/>
            </a:pPr>
            <a:endParaRPr lang="en-US" altLang="en-US" sz="4000" smtClean="0"/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4000" smtClean="0"/>
              <a:t>Why not?</a:t>
            </a:r>
          </a:p>
        </p:txBody>
      </p:sp>
      <p:sp>
        <p:nvSpPr>
          <p:cNvPr id="12800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1280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Counterarguments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mtClean="0"/>
              <a:t>Encouraging suboptimal choices</a:t>
            </a:r>
          </a:p>
        </p:txBody>
      </p:sp>
      <p:pic>
        <p:nvPicPr>
          <p:cNvPr id="7373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341947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1" descr="stock-photo-16478774-doctor-explaining-medical-details-to-a-cou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36838"/>
            <a:ext cx="258762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737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Counterarguments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T</a:t>
            </a:r>
            <a:r>
              <a:rPr lang="en-US" dirty="0" smtClean="0">
                <a:ea typeface="ＭＳ Ｐゴシック" charset="0"/>
              </a:rPr>
              <a:t>op</a:t>
            </a:r>
            <a:r>
              <a:rPr lang="en-US" dirty="0">
                <a:ea typeface="ＭＳ Ｐゴシック" charset="0"/>
              </a:rPr>
              <a:t>-up payment</a:t>
            </a: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7475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284003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20542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20938"/>
            <a:ext cx="25558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7475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Insurer</a:t>
            </a:r>
          </a:p>
        </p:txBody>
      </p:sp>
      <p:pic>
        <p:nvPicPr>
          <p:cNvPr id="7" name="Content Placeholder 6" descr="Screen Shot 2016-02-12 at 4.51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333" b="-83333"/>
          <a:stretch>
            <a:fillRect/>
          </a:stretch>
        </p:blipFill>
        <p:spPr>
          <a:xfrm>
            <a:off x="2700338" y="-674688"/>
            <a:ext cx="6443662" cy="3411538"/>
          </a:xfrm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2051050" y="1989138"/>
            <a:ext cx="40862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/>
              <a:t>“Experimental treatment, is where there is minimal or no evidence that it is beneficial. </a:t>
            </a:r>
            <a:r>
              <a:rPr lang="en-US" altLang="en-US" sz="1800">
                <a:solidFill>
                  <a:srgbClr val="FF0000"/>
                </a:solidFill>
              </a:rPr>
              <a:t>In these cases we pay the equivalent cost of the established treatment in this country</a:t>
            </a:r>
            <a:r>
              <a:rPr lang="en-US" altLang="en-US" sz="1800"/>
              <a:t>.</a:t>
            </a:r>
          </a:p>
          <a:p>
            <a:pPr eaLnBrk="1" hangingPunct="1"/>
            <a:r>
              <a:rPr lang="en-US" altLang="en-US" sz="1800"/>
              <a:t>Not very many things are treated as experimental by us, some cancers need unlicensed treatments — we will pay in full if there is enough medical information to support their use.”</a:t>
            </a:r>
          </a:p>
        </p:txBody>
      </p:sp>
      <p:sp>
        <p:nvSpPr>
          <p:cNvPr id="76804" name="TextBox 5"/>
          <p:cNvSpPr txBox="1">
            <a:spLocks noChangeArrowheads="1"/>
          </p:cNvSpPr>
          <p:nvPr/>
        </p:nvSpPr>
        <p:spPr bwMode="auto">
          <a:xfrm>
            <a:off x="2987675" y="5013325"/>
            <a:ext cx="5380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/>
              <a:t>http://www.aviva.co.uk/private-health-insurance/our-cancer-pledge.html</a:t>
            </a:r>
          </a:p>
        </p:txBody>
      </p:sp>
      <p:sp>
        <p:nvSpPr>
          <p:cNvPr id="76805" name="TextBox 7"/>
          <p:cNvSpPr txBox="1">
            <a:spLocks noChangeArrowheads="1"/>
          </p:cNvSpPr>
          <p:nvPr/>
        </p:nvSpPr>
        <p:spPr bwMode="auto">
          <a:xfrm>
            <a:off x="1641475" y="5373688"/>
            <a:ext cx="7524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/>
              <a:t>http://www.thisismoney.co.uk/money/news/article-3371176/NHS-won-t-pay-60-000-miracle-cancer-drug-insurance-giants-Aviva-Axa-Bupa-Vitality-WPA-will.html</a:t>
            </a:r>
          </a:p>
        </p:txBody>
      </p:sp>
      <p:sp>
        <p:nvSpPr>
          <p:cNvPr id="7680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768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Counterarguments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685800" y="1511300"/>
            <a:ext cx="3381375" cy="4114800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1. </a:t>
            </a:r>
            <a:r>
              <a:rPr lang="en-US" dirty="0" smtClean="0">
                <a:ea typeface="ＭＳ Ｐゴシック" charset="0"/>
              </a:rPr>
              <a:t>Co-payments/Top-up</a:t>
            </a: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Increased inequality</a:t>
            </a: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5779" name="Content Placeholder 2"/>
          <p:cNvSpPr txBox="1">
            <a:spLocks/>
          </p:cNvSpPr>
          <p:nvPr/>
        </p:nvSpPr>
        <p:spPr bwMode="auto">
          <a:xfrm>
            <a:off x="4932363" y="1484313"/>
            <a:ext cx="3381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Levelling down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429000"/>
            <a:ext cx="1843088" cy="21605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778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Counterarguments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685800" y="1511300"/>
            <a:ext cx="3381375" cy="4114800"/>
          </a:xfrm>
        </p:spPr>
        <p:txBody>
          <a:bodyPr/>
          <a:lstStyle/>
          <a:p>
            <a:r>
              <a:rPr lang="en-US" altLang="en-US" smtClean="0"/>
              <a:t>1. Top-up payments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Increased inequality</a:t>
            </a:r>
          </a:p>
          <a:p>
            <a:endParaRPr lang="en-US" altLang="en-US" smtClean="0"/>
          </a:p>
          <a:p>
            <a:r>
              <a:rPr lang="en-US" altLang="en-US" smtClean="0"/>
              <a:t>Cross-subsidy</a:t>
            </a:r>
          </a:p>
          <a:p>
            <a:endParaRPr lang="en-US" alt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32363" y="1484313"/>
            <a:ext cx="3381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Levelling down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Unjustly increases costs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</p:txBody>
      </p:sp>
      <p:pic>
        <p:nvPicPr>
          <p:cNvPr id="3" name="Picture 2" descr="Screen Shot 2016-02-12 at 1.15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716338"/>
            <a:ext cx="5070475" cy="18764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6-02-12 at 1.17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7938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7987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Counterarguments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685800" y="1511300"/>
            <a:ext cx="3381375" cy="4114800"/>
          </a:xfrm>
        </p:spPr>
        <p:txBody>
          <a:bodyPr/>
          <a:lstStyle/>
          <a:p>
            <a:r>
              <a:rPr lang="en-US" altLang="en-US" smtClean="0"/>
              <a:t>1. Top-up payments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Increased inequality</a:t>
            </a:r>
          </a:p>
          <a:p>
            <a:pPr lvl="1"/>
            <a:r>
              <a:rPr lang="en-US" altLang="en-US" smtClean="0"/>
              <a:t>(dignity)</a:t>
            </a:r>
          </a:p>
          <a:p>
            <a:endParaRPr lang="en-US" altLang="en-US" smtClean="0"/>
          </a:p>
          <a:p>
            <a:r>
              <a:rPr lang="en-US" altLang="en-US" smtClean="0">
                <a:solidFill>
                  <a:schemeClr val="bg2"/>
                </a:solidFill>
              </a:rPr>
              <a:t>Cross-subsidy</a:t>
            </a:r>
          </a:p>
          <a:p>
            <a:endParaRPr lang="en-US" altLang="en-US" smtClean="0"/>
          </a:p>
          <a:p>
            <a:r>
              <a:rPr lang="en-US" altLang="en-US" smtClean="0"/>
              <a:t>Huge bills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32363" y="1484313"/>
            <a:ext cx="3381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Levelling down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solidFill>
                  <a:srgbClr val="808080"/>
                </a:solidFill>
                <a:latin typeface="Arial" pitchFamily="34" charset="0"/>
              </a:rPr>
              <a:t>Unjustly increases costs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Top-up reduces bills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</p:txBody>
      </p:sp>
      <p:pic>
        <p:nvPicPr>
          <p:cNvPr id="2" name="Picture 1" descr="Screen Shot 2016-02-12 at 2.02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81525"/>
            <a:ext cx="46132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8192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Counterarguments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685800" y="1511300"/>
            <a:ext cx="3381375" cy="4114800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1. Top-up </a:t>
            </a:r>
            <a:r>
              <a:rPr lang="en-US" dirty="0" smtClean="0">
                <a:ea typeface="ＭＳ Ｐゴシック" charset="0"/>
              </a:rPr>
              <a:t>payments</a:t>
            </a: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Increased inequality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(dignity)</a:t>
            </a: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Cross-subsidy</a:t>
            </a:r>
          </a:p>
          <a:p>
            <a:pPr>
              <a:buFont typeface="Wingdings" charset="0"/>
              <a:buChar char="§"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Huge bills</a:t>
            </a: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Effect on drug costs</a:t>
            </a: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endParaRPr lang="en-US" dirty="0" smtClean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32363" y="1484313"/>
            <a:ext cx="3381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Levelling down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Unjustly increases costs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Top-up reduces bills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Exaggerated impact?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</p:txBody>
      </p:sp>
      <p:sp>
        <p:nvSpPr>
          <p:cNvPr id="8397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8397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Counterarguments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685800" y="1511300"/>
            <a:ext cx="3381375" cy="4114800"/>
          </a:xfrm>
        </p:spPr>
        <p:txBody>
          <a:bodyPr/>
          <a:lstStyle/>
          <a:p>
            <a:r>
              <a:rPr lang="en-US" altLang="en-US" smtClean="0"/>
              <a:t>1. Top-up payments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Increased inequality</a:t>
            </a:r>
          </a:p>
          <a:p>
            <a:pPr lvl="1"/>
            <a:r>
              <a:rPr lang="en-US" altLang="en-US" smtClean="0"/>
              <a:t>(dignity)</a:t>
            </a:r>
          </a:p>
          <a:p>
            <a:endParaRPr lang="en-US" altLang="en-US" smtClean="0"/>
          </a:p>
          <a:p>
            <a:r>
              <a:rPr lang="en-US" altLang="en-US" smtClean="0"/>
              <a:t>Cross-subsidy</a:t>
            </a:r>
          </a:p>
          <a:p>
            <a:endParaRPr lang="en-US" altLang="en-US" smtClean="0"/>
          </a:p>
          <a:p>
            <a:r>
              <a:rPr lang="en-US" altLang="en-US" smtClean="0"/>
              <a:t>Huge bills</a:t>
            </a:r>
          </a:p>
          <a:p>
            <a:endParaRPr lang="en-US" altLang="en-US" smtClean="0"/>
          </a:p>
          <a:p>
            <a:r>
              <a:rPr lang="en-US" altLang="en-US" smtClean="0"/>
              <a:t>Effect on drug costs</a:t>
            </a:r>
          </a:p>
          <a:p>
            <a:endParaRPr lang="en-US" altLang="en-US" smtClean="0"/>
          </a:p>
          <a:p>
            <a:r>
              <a:rPr lang="en-US" altLang="en-US" smtClean="0">
                <a:solidFill>
                  <a:srgbClr val="808080"/>
                </a:solidFill>
              </a:rPr>
              <a:t>Road to privatisation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86019" name="Content Placeholder 2"/>
          <p:cNvSpPr txBox="1">
            <a:spLocks/>
          </p:cNvSpPr>
          <p:nvPr/>
        </p:nvSpPr>
        <p:spPr bwMode="auto">
          <a:xfrm>
            <a:off x="4932363" y="1484313"/>
            <a:ext cx="3381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Levelling down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Unjustly increases costs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Top-up reduces bills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Exaggerated impact?</a:t>
            </a: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endParaRPr lang="en-US" altLang="en-US" sz="2100">
              <a:latin typeface="Arial" pitchFamily="34" charset="0"/>
            </a:endParaRPr>
          </a:p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solidFill>
                  <a:srgbClr val="808080"/>
                </a:solidFill>
                <a:latin typeface="Arial" pitchFamily="34" charset="0"/>
              </a:rPr>
              <a:t>Slippery slope responses</a:t>
            </a:r>
          </a:p>
        </p:txBody>
      </p:sp>
      <p:sp>
        <p:nvSpPr>
          <p:cNvPr id="8602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860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Case 3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9750" y="981075"/>
            <a:ext cx="7772400" cy="4114800"/>
          </a:xfrm>
        </p:spPr>
        <p:txBody>
          <a:bodyPr/>
          <a:lstStyle/>
          <a:p>
            <a:r>
              <a:rPr lang="en-US" altLang="en-US" smtClean="0"/>
              <a:t>Jane and Peter</a:t>
            </a:r>
          </a:p>
        </p:txBody>
      </p:sp>
      <p:pic>
        <p:nvPicPr>
          <p:cNvPr id="3174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4" r="-3824"/>
          <a:stretch>
            <a:fillRect/>
          </a:stretch>
        </p:blipFill>
        <p:spPr bwMode="auto">
          <a:xfrm>
            <a:off x="3348038" y="476250"/>
            <a:ext cx="3095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" descr="stock-photo-16478774-doctor-explaining-medical-details-to-a-cou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08275"/>
            <a:ext cx="258762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2286000" y="5173663"/>
            <a:ext cx="4572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700"/>
              <a:t>http://www.naturopathiccurrents.com/articles/acupuncture_and_womens_health</a:t>
            </a:r>
          </a:p>
        </p:txBody>
      </p:sp>
      <p:pic>
        <p:nvPicPr>
          <p:cNvPr id="31750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300" b="-49300"/>
          <a:stretch>
            <a:fillRect/>
          </a:stretch>
        </p:blipFill>
        <p:spPr bwMode="auto">
          <a:xfrm>
            <a:off x="5076825" y="2133600"/>
            <a:ext cx="3101975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317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Even if reject Top-up</a:t>
            </a:r>
          </a:p>
          <a:p>
            <a:endParaRPr lang="en-US" altLang="en-US" smtClean="0"/>
          </a:p>
          <a:p>
            <a:r>
              <a:rPr lang="en-US" altLang="en-US" smtClean="0"/>
              <a:t>CE</a:t>
            </a:r>
          </a:p>
          <a:p>
            <a:pPr lvl="1"/>
            <a:r>
              <a:rPr lang="en-US" altLang="en-US" smtClean="0"/>
              <a:t>Pure cost-effectiveness</a:t>
            </a:r>
          </a:p>
          <a:p>
            <a:pPr lvl="1"/>
            <a:r>
              <a:rPr lang="en-US" altLang="en-US" smtClean="0"/>
              <a:t>Reduced duration/dosage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Third party top-up (Charity? Church?)</a:t>
            </a:r>
          </a:p>
          <a:p>
            <a:pPr lvl="1"/>
            <a:endParaRPr lang="en-US" altLang="en-US" smtClean="0"/>
          </a:p>
        </p:txBody>
      </p:sp>
      <p:sp>
        <p:nvSpPr>
          <p:cNvPr id="8806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8806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Counterarguments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3. Long term costs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1116013" y="2492375"/>
            <a:ext cx="3519487" cy="1754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Reduced magnitude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Increased risk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Reduced probability of benefit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Reduced duration of benefit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i="1" dirty="0">
                <a:latin typeface="+mn-lt"/>
                <a:ea typeface="ＭＳ Ｐゴシック" charset="0"/>
              </a:rPr>
              <a:t>Less evidence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Increased cost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5003800" y="2492375"/>
            <a:ext cx="288925" cy="1368425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651500" y="3141663"/>
            <a:ext cx="57626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9094" name="TextBox 5"/>
          <p:cNvSpPr txBox="1">
            <a:spLocks noChangeArrowheads="1"/>
          </p:cNvSpPr>
          <p:nvPr/>
        </p:nvSpPr>
        <p:spPr bwMode="auto">
          <a:xfrm>
            <a:off x="6372225" y="2924175"/>
            <a:ext cx="25209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Total costs from increased morbidity</a:t>
            </a:r>
          </a:p>
        </p:txBody>
      </p:sp>
      <p:sp>
        <p:nvSpPr>
          <p:cNvPr id="8909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8909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Counterarguments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3. Long term costs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Assessing equivalence – include all costs</a:t>
            </a:r>
          </a:p>
          <a:p>
            <a:endParaRPr lang="en-US" altLang="en-US" smtClean="0"/>
          </a:p>
          <a:p>
            <a:r>
              <a:rPr lang="en-US" altLang="en-US" smtClean="0"/>
              <a:t>Depends on relative cost of alternative</a:t>
            </a:r>
          </a:p>
          <a:p>
            <a:endParaRPr lang="en-US" altLang="en-US" smtClean="0"/>
          </a:p>
          <a:p>
            <a:r>
              <a:rPr lang="en-US" altLang="en-US" smtClean="0"/>
              <a:t>Top-up price should incorporate</a:t>
            </a:r>
          </a:p>
        </p:txBody>
      </p:sp>
      <p:sp>
        <p:nvSpPr>
          <p:cNvPr id="9011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Counterarguments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4. Cost-effectiveness equivalence and reasonableness</a:t>
            </a:r>
          </a:p>
          <a:p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92375"/>
            <a:ext cx="237331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911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  <p:pic>
        <p:nvPicPr>
          <p:cNvPr id="6" name="Picture 5" descr="Screen Shot 2016-02-23 at 12.18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20938"/>
            <a:ext cx="4381500" cy="9826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73463"/>
            <a:ext cx="3360737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Reasonable treatments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611188" y="1844675"/>
            <a:ext cx="7772400" cy="4114800"/>
          </a:xfrm>
        </p:spPr>
        <p:txBody>
          <a:bodyPr/>
          <a:lstStyle/>
          <a:p>
            <a:r>
              <a:rPr lang="en-US" altLang="en-US" smtClean="0"/>
              <a:t>1. Provided by at least some (conventional) health practitioners</a:t>
            </a:r>
          </a:p>
          <a:p>
            <a:endParaRPr lang="en-US" altLang="en-US" smtClean="0"/>
          </a:p>
          <a:p>
            <a:pPr lvl="2"/>
            <a:r>
              <a:rPr lang="en-US" altLang="en-US" smtClean="0"/>
              <a:t>CE</a:t>
            </a:r>
          </a:p>
          <a:p>
            <a:endParaRPr lang="en-US" altLang="en-US" smtClean="0"/>
          </a:p>
          <a:p>
            <a:r>
              <a:rPr lang="en-US" altLang="en-US" smtClean="0"/>
              <a:t>2. Some (scientific) evidence of effectiveness</a:t>
            </a:r>
          </a:p>
          <a:p>
            <a:endParaRPr lang="en-US" altLang="en-US" smtClean="0"/>
          </a:p>
          <a:p>
            <a:pPr lvl="2"/>
            <a:r>
              <a:rPr lang="en-US" altLang="en-US" smtClean="0"/>
              <a:t> CEE/CETE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1042988" y="45085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itchFamily="34" charset="0"/>
              </a:rPr>
              <a:t>A Public Health System* should provide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reasonable</a:t>
            </a:r>
            <a:r>
              <a:rPr lang="en-US" altLang="en-US">
                <a:latin typeface="Arial" pitchFamily="34" charset="0"/>
              </a:rPr>
              <a:t> alternative treatments that are cost-equivalent to the currently funded default treatment.</a:t>
            </a:r>
          </a:p>
        </p:txBody>
      </p:sp>
      <p:sp>
        <p:nvSpPr>
          <p:cNvPr id="9318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9318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Applying cost-equivalence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Interpersonal cost-equivalence</a:t>
            </a:r>
          </a:p>
          <a:p>
            <a:r>
              <a:rPr lang="en-US" altLang="en-US" smtClean="0"/>
              <a:t>CE/CEE/CEE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6013" y="2492375"/>
            <a:ext cx="3519487" cy="1754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Reduced magnitude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Increased risk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Reduced probability of benefit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Reduced duration of benefit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i="1" dirty="0">
                <a:latin typeface="+mn-lt"/>
                <a:ea typeface="ＭＳ Ｐゴシック" charset="0"/>
              </a:rPr>
              <a:t>Less evidence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latin typeface="+mn-lt"/>
                <a:ea typeface="ＭＳ Ｐゴシック" charset="0"/>
              </a:rPr>
              <a:t>Increased cost</a:t>
            </a:r>
          </a:p>
        </p:txBody>
      </p:sp>
      <p:pic>
        <p:nvPicPr>
          <p:cNvPr id="6" name="Content Placeholder 4" descr="v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61" r="-56860"/>
          <a:stretch>
            <a:fillRect/>
          </a:stretch>
        </p:blipFill>
        <p:spPr bwMode="auto">
          <a:xfrm>
            <a:off x="179388" y="2852738"/>
            <a:ext cx="8239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4787900" y="2924175"/>
            <a:ext cx="936625" cy="504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4787900" y="3429000"/>
            <a:ext cx="86360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867400" y="2420938"/>
            <a:ext cx="32766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</a:rPr>
              <a:t>Treatment A </a:t>
            </a:r>
            <a:r>
              <a:rPr lang="en-US" dirty="0" err="1">
                <a:latin typeface="+mn-lt"/>
                <a:ea typeface="ＭＳ Ｐゴシック" charset="0"/>
              </a:rPr>
              <a:t>vs</a:t>
            </a:r>
            <a:r>
              <a:rPr lang="en-US" dirty="0">
                <a:latin typeface="+mn-lt"/>
                <a:ea typeface="ＭＳ Ｐゴシック" charset="0"/>
              </a:rPr>
              <a:t> Treatment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3644900"/>
            <a:ext cx="23050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</a:rPr>
              <a:t>Patient A </a:t>
            </a:r>
            <a:r>
              <a:rPr lang="en-US" dirty="0" err="1">
                <a:latin typeface="+mn-lt"/>
                <a:ea typeface="ＭＳ Ｐゴシック" charset="0"/>
              </a:rPr>
              <a:t>vs</a:t>
            </a:r>
            <a:r>
              <a:rPr lang="en-US" dirty="0">
                <a:latin typeface="+mn-lt"/>
                <a:ea typeface="ＭＳ Ｐゴシック" charset="0"/>
              </a:rPr>
              <a:t> Patient B</a:t>
            </a:r>
          </a:p>
        </p:txBody>
      </p:sp>
      <p:sp>
        <p:nvSpPr>
          <p:cNvPr id="9421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942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tx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4. Interpersonal cost-equivalence</a:t>
            </a:r>
          </a:p>
          <a:p>
            <a:endParaRPr lang="en-US" altLang="en-US" smtClean="0"/>
          </a:p>
          <a:p>
            <a:r>
              <a:rPr lang="en-US" altLang="en-US" smtClean="0"/>
              <a:t>Reduction in price/dose/duration of treatment</a:t>
            </a:r>
          </a:p>
          <a:p>
            <a:pPr lvl="1"/>
            <a:r>
              <a:rPr lang="en-US" altLang="en-US" smtClean="0"/>
              <a:t>Equivalent cost</a:t>
            </a:r>
          </a:p>
          <a:p>
            <a:pPr lvl="1"/>
            <a:r>
              <a:rPr lang="en-US" altLang="en-US" smtClean="0"/>
              <a:t>Equivalent cost-effectiveness</a:t>
            </a:r>
          </a:p>
          <a:p>
            <a:pPr lvl="1"/>
            <a:r>
              <a:rPr lang="en-US" altLang="en-US" smtClean="0"/>
              <a:t>Cost effectiveness = CET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CEE</a:t>
            </a:r>
          </a:p>
          <a:p>
            <a:pPr lvl="1"/>
            <a:r>
              <a:rPr lang="en-US" altLang="en-US" smtClean="0"/>
              <a:t>Maximum price B = E</a:t>
            </a:r>
            <a:r>
              <a:rPr lang="en-US" altLang="en-US" baseline="-25000" smtClean="0"/>
              <a:t>B</a:t>
            </a:r>
            <a:r>
              <a:rPr lang="en-US" altLang="en-US" smtClean="0"/>
              <a:t>/E</a:t>
            </a:r>
            <a:r>
              <a:rPr lang="en-US" altLang="en-US" baseline="-25000" smtClean="0"/>
              <a:t>A</a:t>
            </a:r>
            <a:r>
              <a:rPr lang="en-US" altLang="en-US" smtClean="0"/>
              <a:t> * C</a:t>
            </a:r>
            <a:r>
              <a:rPr lang="en-US" altLang="en-US" baseline="-25000" smtClean="0"/>
              <a:t>A</a:t>
            </a:r>
          </a:p>
        </p:txBody>
      </p:sp>
      <p:sp>
        <p:nvSpPr>
          <p:cNvPr id="9625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9626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tx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728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4" r="-3824"/>
          <a:stretch>
            <a:fillRect/>
          </a:stretch>
        </p:blipFill>
        <p:spPr bwMode="auto">
          <a:xfrm>
            <a:off x="323850" y="476250"/>
            <a:ext cx="3095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1" descr="stock-photo-16478774-doctor-explaining-medical-details-to-a-cou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258762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3276600" y="2565400"/>
            <a:ext cx="935038" cy="86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7285" name="TextBox 8"/>
          <p:cNvSpPr txBox="1">
            <a:spLocks noChangeArrowheads="1"/>
          </p:cNvSpPr>
          <p:nvPr/>
        </p:nvSpPr>
        <p:spPr bwMode="auto">
          <a:xfrm>
            <a:off x="4500563" y="2205038"/>
            <a:ext cx="334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&lt;40 – three cycles of IVF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276600" y="3500438"/>
            <a:ext cx="855663" cy="7127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7287" name="TextBox 11"/>
          <p:cNvSpPr txBox="1">
            <a:spLocks noChangeArrowheads="1"/>
          </p:cNvSpPr>
          <p:nvPr/>
        </p:nvSpPr>
        <p:spPr bwMode="auto">
          <a:xfrm>
            <a:off x="4500563" y="4005263"/>
            <a:ext cx="3287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40-42 – one cycle of IVF</a:t>
            </a:r>
          </a:p>
        </p:txBody>
      </p:sp>
      <p:pic>
        <p:nvPicPr>
          <p:cNvPr id="13" name="Picture 12" descr="Screen Shot 2016-02-12 at 12.26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8913"/>
            <a:ext cx="3517900" cy="2082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9" name="TextBox 13"/>
          <p:cNvSpPr txBox="1">
            <a:spLocks noChangeArrowheads="1"/>
          </p:cNvSpPr>
          <p:nvPr/>
        </p:nvSpPr>
        <p:spPr bwMode="auto">
          <a:xfrm>
            <a:off x="5470525" y="5300663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/>
              <a:t>http://www.hfea.gov.uk/ivf-success-rate.html </a:t>
            </a:r>
          </a:p>
        </p:txBody>
      </p:sp>
      <p:sp>
        <p:nvSpPr>
          <p:cNvPr id="97290" name="Rectangle 14"/>
          <p:cNvSpPr>
            <a:spLocks noChangeArrowheads="1"/>
          </p:cNvSpPr>
          <p:nvPr/>
        </p:nvSpPr>
        <p:spPr bwMode="auto">
          <a:xfrm>
            <a:off x="5580063" y="1341438"/>
            <a:ext cx="2736850" cy="287337"/>
          </a:xfrm>
          <a:prstGeom prst="rect">
            <a:avLst/>
          </a:prstGeom>
          <a:solidFill>
            <a:srgbClr val="FFFF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7291" name="Rectangle 15"/>
          <p:cNvSpPr>
            <a:spLocks noChangeArrowheads="1"/>
          </p:cNvSpPr>
          <p:nvPr/>
        </p:nvSpPr>
        <p:spPr bwMode="auto">
          <a:xfrm>
            <a:off x="5580063" y="260350"/>
            <a:ext cx="2736850" cy="288925"/>
          </a:xfrm>
          <a:prstGeom prst="rect">
            <a:avLst/>
          </a:prstGeom>
          <a:solidFill>
            <a:srgbClr val="FFFF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729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9729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Implications of CE for IVF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1. Pure CE – provide for all groups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2. CEE </a:t>
            </a:r>
          </a:p>
          <a:p>
            <a:endParaRPr lang="en-US" altLang="en-US" smtClean="0"/>
          </a:p>
          <a:p>
            <a:r>
              <a:rPr lang="en-US" altLang="en-US" smtClean="0"/>
              <a:t>Option 1: Adjustment to prognosis, not age [Conceptional ageism]</a:t>
            </a:r>
          </a:p>
          <a:p>
            <a:endParaRPr lang="en-US" altLang="en-US" smtClean="0"/>
          </a:p>
          <a:p>
            <a:r>
              <a:rPr lang="en-US" altLang="en-US" smtClean="0"/>
              <a:t>Option 2: Allow top-up</a:t>
            </a:r>
          </a:p>
          <a:p>
            <a:endParaRPr lang="en-US" altLang="en-US" smtClean="0"/>
          </a:p>
          <a:p>
            <a:r>
              <a:rPr lang="en-US" altLang="en-US" smtClean="0"/>
              <a:t>Option 3: If price falls – allow cost-equivalent access</a:t>
            </a:r>
          </a:p>
          <a:p>
            <a:endParaRPr lang="en-US" altLang="en-US" smtClean="0"/>
          </a:p>
          <a:p>
            <a:r>
              <a:rPr lang="en-US" altLang="en-US" smtClean="0"/>
              <a:t>Option 4: Allow donor eggs for older women</a:t>
            </a:r>
          </a:p>
        </p:txBody>
      </p:sp>
      <p:pic>
        <p:nvPicPr>
          <p:cNvPr id="7" name="Picture 6" descr="Screen Shot 2016-02-12 at 12.26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92150"/>
            <a:ext cx="3517900" cy="2082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6-02-12 at 12.45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33825"/>
            <a:ext cx="38909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983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Supra-optimal treatment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685800" y="1511300"/>
            <a:ext cx="4606280" cy="41148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Reduced duration/dosage</a:t>
            </a: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Top-up to </a:t>
            </a:r>
            <a:r>
              <a:rPr lang="en-US" strike="sngStrike" dirty="0" smtClean="0">
                <a:ea typeface="ＭＳ Ｐゴシック" charset="0"/>
              </a:rPr>
              <a:t>cost-equivalence/CEE/</a:t>
            </a:r>
            <a:r>
              <a:rPr lang="en-US" dirty="0" smtClean="0">
                <a:ea typeface="ＭＳ Ｐゴシック" charset="0"/>
              </a:rPr>
              <a:t>CETE</a:t>
            </a:r>
          </a:p>
          <a:p>
            <a:pPr>
              <a:buFont typeface="Wingdings" charset="0"/>
              <a:buChar char="§"/>
              <a:defRPr/>
            </a:pPr>
            <a:endParaRPr lang="en-US" dirty="0" smtClean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Increased inequality</a:t>
            </a:r>
            <a:endParaRPr lang="en-US" dirty="0" smtClean="0">
              <a:ea typeface="+mn-ea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(dignity)</a:t>
            </a:r>
            <a:endParaRPr lang="en-US" dirty="0" smtClean="0">
              <a:ea typeface="+mn-ea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Cross-subsidy</a:t>
            </a:r>
            <a:endParaRPr lang="en-US" dirty="0" smtClean="0">
              <a:ea typeface="+mn-ea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Huge bills</a:t>
            </a:r>
            <a:endParaRPr lang="en-US" dirty="0" smtClean="0">
              <a:ea typeface="+mn-ea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Effect on drug costs</a:t>
            </a:r>
            <a:endParaRPr lang="en-US" dirty="0" smtClean="0">
              <a:ea typeface="+mn-ea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Road to </a:t>
            </a:r>
            <a:r>
              <a:rPr lang="en-US" dirty="0" err="1" smtClean="0">
                <a:ea typeface="+mn-ea"/>
                <a:cs typeface="+mn-cs"/>
              </a:rPr>
              <a:t>privatisation</a:t>
            </a:r>
            <a:endParaRPr lang="en-US" dirty="0" smtClean="0">
              <a:ea typeface="+mn-ea"/>
            </a:endParaRP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2204864"/>
            <a:ext cx="3519487" cy="1754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800" strike="sngStrike" dirty="0">
                <a:latin typeface="+mn-lt"/>
                <a:ea typeface="ＭＳ Ｐゴシック" charset="0"/>
              </a:rPr>
              <a:t>Reduced magnitude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strike="sngStrike" dirty="0">
                <a:latin typeface="+mn-lt"/>
                <a:ea typeface="ＭＳ Ｐゴシック" charset="0"/>
              </a:rPr>
              <a:t>Increased risk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strike="sngStrike" dirty="0">
                <a:latin typeface="+mn-lt"/>
                <a:ea typeface="ＭＳ Ｐゴシック" charset="0"/>
              </a:rPr>
              <a:t>Reduced probability of benefit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strike="sngStrike" dirty="0">
                <a:latin typeface="+mn-lt"/>
                <a:ea typeface="ＭＳ Ｐゴシック" charset="0"/>
              </a:rPr>
              <a:t>Reduced duration of benefit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i="1" dirty="0">
                <a:solidFill>
                  <a:srgbClr val="FF0000"/>
                </a:solidFill>
                <a:latin typeface="+mn-lt"/>
                <a:ea typeface="ＭＳ Ｐゴシック" charset="0"/>
              </a:rPr>
              <a:t>Less evidence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  <a:ea typeface="ＭＳ Ｐゴシック" charset="0"/>
              </a:rPr>
              <a:t>Increased cost</a:t>
            </a:r>
          </a:p>
        </p:txBody>
      </p:sp>
      <p:sp>
        <p:nvSpPr>
          <p:cNvPr id="10035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10035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tx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4213" y="2420938"/>
            <a:ext cx="7772400" cy="4114800"/>
          </a:xfrm>
        </p:spPr>
        <p:txBody>
          <a:bodyPr/>
          <a:lstStyle/>
          <a:p>
            <a:r>
              <a:rPr lang="en-US" altLang="en-US" smtClean="0"/>
              <a:t>In a public health system should adult patients be permitted to choose sub-optimal medical treatments? (If so, when?)</a:t>
            </a:r>
          </a:p>
        </p:txBody>
      </p:sp>
      <p:sp>
        <p:nvSpPr>
          <p:cNvPr id="3277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3277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Conclusions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Optimal treatment</a:t>
            </a:r>
          </a:p>
          <a:p>
            <a:endParaRPr lang="en-US" altLang="en-US" smtClean="0"/>
          </a:p>
          <a:p>
            <a:r>
              <a:rPr lang="en-US" altLang="en-US" smtClean="0"/>
              <a:t>Value pluralism</a:t>
            </a:r>
          </a:p>
          <a:p>
            <a:endParaRPr lang="en-US" altLang="en-US" smtClean="0"/>
          </a:p>
          <a:p>
            <a:r>
              <a:rPr lang="en-US" altLang="en-US" smtClean="0"/>
              <a:t>Cost-equivalence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013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0713"/>
            <a:ext cx="138112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1" descr="Escher drawing-han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49500"/>
            <a:ext cx="11334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213100"/>
            <a:ext cx="147161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7-Things-I-Wish-People-Understood-About-Anxiet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73238"/>
            <a:ext cx="923925" cy="1152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1" descr="stock-photo-16478774-doctor-explaining-medical-details-to-a-coupl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1916113"/>
            <a:ext cx="1082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652963"/>
            <a:ext cx="1992312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1013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5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en-US" smtClean="0">
              <a:latin typeface="Arial Narrow" pitchFamily="34" charset="0"/>
            </a:endParaRPr>
          </a:p>
        </p:txBody>
      </p:sp>
      <p:pic>
        <p:nvPicPr>
          <p:cNvPr id="5" name="Picture 4" descr="death-or-disability-the-carmentis-machine-and-decision-making-for-critically-ill-childr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836613"/>
            <a:ext cx="2851150" cy="43195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 Placeholder 1"/>
          <p:cNvSpPr txBox="1">
            <a:spLocks/>
          </p:cNvSpPr>
          <p:nvPr/>
        </p:nvSpPr>
        <p:spPr bwMode="auto">
          <a:xfrm>
            <a:off x="755650" y="1196975"/>
            <a:ext cx="75596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400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>
                <a:latin typeface="Arial Narrow" pitchFamily="34" charset="0"/>
              </a:rPr>
              <a:t>Acknowledgements: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sz="1400">
                <a:latin typeface="Arial Narrow" pitchFamily="34" charset="0"/>
              </a:rPr>
              <a:t>Tara Nair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sz="1400">
                <a:latin typeface="Arial Narrow" pitchFamily="34" charset="0"/>
              </a:rPr>
              <a:t>Julian Savulescu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1200">
              <a:latin typeface="Arial Narrow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sz="1200">
                <a:latin typeface="Arial Narrow" pitchFamily="34" charset="0"/>
              </a:rPr>
              <a:t>Wellcome Trust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1200"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1200"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000">
                <a:latin typeface="Arial Narrow" pitchFamily="34" charset="0"/>
                <a:hlinkClick r:id="rId3"/>
              </a:rPr>
              <a:t>dominic.wilkinson@philosophy.ox.ac.uk</a:t>
            </a:r>
            <a:endParaRPr lang="en-US" altLang="en-US" sz="2000"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2000"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1200">
              <a:latin typeface="Arial Narrow" pitchFamily="34" charset="0"/>
            </a:endParaRPr>
          </a:p>
        </p:txBody>
      </p:sp>
      <p:sp>
        <p:nvSpPr>
          <p:cNvPr id="103428" name="Text Placeholder 2"/>
          <p:cNvSpPr txBox="1">
            <a:spLocks/>
          </p:cNvSpPr>
          <p:nvPr/>
        </p:nvSpPr>
        <p:spPr bwMode="auto">
          <a:xfrm>
            <a:off x="757238" y="3141663"/>
            <a:ext cx="75596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000">
                <a:latin typeface="Arial Narrow" pitchFamily="34" charset="0"/>
              </a:rPr>
              <a:t>@NeonatalEthics</a:t>
            </a:r>
          </a:p>
        </p:txBody>
      </p:sp>
      <p:sp>
        <p:nvSpPr>
          <p:cNvPr id="10342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1034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pic>
        <p:nvPicPr>
          <p:cNvPr id="103431" name="Picture 6" descr="Nai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48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2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Counterargument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4. Above cost-equivalence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What value do we place on different views?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Should equivalence threshold be above standard?</a:t>
            </a:r>
          </a:p>
        </p:txBody>
      </p:sp>
      <p:sp>
        <p:nvSpPr>
          <p:cNvPr id="1044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1044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Case 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mtClean="0"/>
              <a:t>Joseph</a:t>
            </a:r>
          </a:p>
        </p:txBody>
      </p:sp>
      <p:pic>
        <p:nvPicPr>
          <p:cNvPr id="105475" name="Content Placeholder 6" descr="Surfactant administration pennst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58" r="-19958"/>
          <a:stretch>
            <a:fillRect/>
          </a:stretch>
        </p:blipFill>
        <p:spPr bwMode="auto">
          <a:xfrm>
            <a:off x="3924300" y="620713"/>
            <a:ext cx="2735263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1" descr="2009-01_05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2921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Box 2"/>
          <p:cNvSpPr txBox="1">
            <a:spLocks noChangeArrowheads="1"/>
          </p:cNvSpPr>
          <p:nvPr/>
        </p:nvSpPr>
        <p:spPr bwMode="auto">
          <a:xfrm>
            <a:off x="1296988" y="5229225"/>
            <a:ext cx="2698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700">
                <a:solidFill>
                  <a:srgbClr val="000000"/>
                </a:solidFill>
              </a:rPr>
              <a:t>http://www.rtmagazine.com/2009/01/alls-quiet-in-the-nicu-infant-rds/</a:t>
            </a:r>
          </a:p>
        </p:txBody>
      </p:sp>
      <p:pic>
        <p:nvPicPr>
          <p:cNvPr id="105478" name="Picture 3" descr="pill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20938"/>
            <a:ext cx="14176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Picture 5" descr="survant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420938"/>
            <a:ext cx="16954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Picture 6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2093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1054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935037"/>
          </a:xfrm>
        </p:spPr>
        <p:txBody>
          <a:bodyPr/>
          <a:lstStyle/>
          <a:p>
            <a:r>
              <a:rPr lang="en-US" altLang="en-US" smtClean="0"/>
              <a:t>Survey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Mechanical Turk – 180 general public (US)</a:t>
            </a:r>
          </a:p>
          <a:p>
            <a:endParaRPr lang="en-US" altLang="en-US" smtClean="0"/>
          </a:p>
        </p:txBody>
      </p:sp>
      <p:sp>
        <p:nvSpPr>
          <p:cNvPr id="1064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1065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pic>
        <p:nvPicPr>
          <p:cNvPr id="8" name="Picture 7" descr="Screen Shot 2015-08-26 at 4.57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6834187" cy="17605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Content Placeholder 6" descr="Surfactant administration pennsta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58" r="-19958"/>
          <a:stretch>
            <a:fillRect/>
          </a:stretch>
        </p:blipFill>
        <p:spPr bwMode="auto">
          <a:xfrm>
            <a:off x="5724525" y="188913"/>
            <a:ext cx="2735263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1" descr="2009-01_05-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54500"/>
            <a:ext cx="17272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3" descr="pill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149725"/>
            <a:ext cx="141763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5" name="Picture 5" descr="survant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21163"/>
            <a:ext cx="16954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6" name="Picture 6" descr="imgr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211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11560" y="620688"/>
          <a:ext cx="8057233" cy="476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854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10854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957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Cost*-equivalence - A Public Health System* should provide reasonable alternative treatments that are </a:t>
            </a:r>
            <a:r>
              <a:rPr lang="en-US" altLang="en-US" b="1" smtClean="0">
                <a:solidFill>
                  <a:srgbClr val="FF0000"/>
                </a:solidFill>
              </a:rPr>
              <a:t>less than a threshold above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the cost-equivalent to the currently funded default treatment.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Where should the threshold be?</a:t>
            </a:r>
          </a:p>
          <a:p>
            <a:endParaRPr lang="en-US" altLang="en-US" smtClean="0"/>
          </a:p>
          <a:p>
            <a:r>
              <a:rPr lang="en-US" altLang="en-US" smtClean="0"/>
              <a:t>Should the reason count?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5" name="Picture 4" descr="7-Things-I-Wish-People-Understood-About-Anxie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08275"/>
            <a:ext cx="2171700" cy="27098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hEP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8138"/>
            <a:ext cx="1524000" cy="9604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1095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Counterarguments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4. Supplementation rather than alternative treatment</a:t>
            </a:r>
          </a:p>
          <a:p>
            <a:endParaRPr lang="en-US" altLang="en-US" smtClean="0"/>
          </a:p>
          <a:p>
            <a:r>
              <a:rPr lang="en-US" altLang="en-US" smtClean="0"/>
              <a:t>CE/CEE/CETE – may pay for some/all if alternative, none if supplemental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Incentive to forego standard therapy</a:t>
            </a:r>
          </a:p>
        </p:txBody>
      </p:sp>
      <p:sp>
        <p:nvSpPr>
          <p:cNvPr id="11161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11162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Refusal cost-equivalence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Treatments that save money…</a:t>
            </a:r>
          </a:p>
          <a:p>
            <a:endParaRPr lang="en-US" altLang="en-US" smtClean="0"/>
          </a:p>
          <a:p>
            <a:r>
              <a:rPr lang="en-US" altLang="en-US" smtClean="0"/>
              <a:t>Refusal may cost more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Refusal equivalence</a:t>
            </a:r>
          </a:p>
          <a:p>
            <a:pPr lvl="1"/>
            <a:r>
              <a:rPr lang="en-US" altLang="en-US" i="1" smtClean="0"/>
              <a:t>Refusal cost-equivalence:</a:t>
            </a:r>
            <a:r>
              <a:rPr lang="en-US" altLang="en-US" smtClean="0"/>
              <a:t> </a:t>
            </a:r>
            <a:r>
              <a:rPr lang="en-US" altLang="en-US" i="1" smtClean="0"/>
              <a:t>Where the cost of no treatment is &gt; cost of optimal treatment A, and a PHS is prepared to absorb the costs of refusal of treatment A, provide alternative treatment B iff Cost</a:t>
            </a:r>
            <a:r>
              <a:rPr lang="en-US" altLang="en-US" i="1" baseline="-25000" smtClean="0"/>
              <a:t>B</a:t>
            </a:r>
            <a:r>
              <a:rPr lang="en-US" altLang="en-US" i="1" smtClean="0"/>
              <a:t> is ≤ Cost</a:t>
            </a:r>
            <a:r>
              <a:rPr lang="en-US" altLang="en-US" i="1" baseline="-25000" smtClean="0"/>
              <a:t>refusalA</a:t>
            </a:r>
            <a:endParaRPr lang="en-AU" altLang="en-US" smtClean="0"/>
          </a:p>
          <a:p>
            <a:pPr lvl="1"/>
            <a:endParaRPr lang="en-US" altLang="en-US" smtClean="0"/>
          </a:p>
        </p:txBody>
      </p:sp>
      <p:sp>
        <p:nvSpPr>
          <p:cNvPr id="11264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11264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  <p:pic>
        <p:nvPicPr>
          <p:cNvPr id="8" name="Picture 7" descr="7-Things-I-Wish-People-Understood-About-Anxie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68413"/>
            <a:ext cx="1377950" cy="17208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2"/>
                </a:solidFill>
              </a:rPr>
              <a:t>Cases</a:t>
            </a:r>
          </a:p>
          <a:p>
            <a:r>
              <a:rPr lang="en-US" altLang="en-US" smtClean="0"/>
              <a:t>Defining the question</a:t>
            </a:r>
          </a:p>
          <a:p>
            <a:r>
              <a:rPr lang="en-US" altLang="en-US" smtClean="0"/>
              <a:t>In favour of the optimal</a:t>
            </a:r>
          </a:p>
          <a:p>
            <a:r>
              <a:rPr lang="en-US" altLang="en-US" smtClean="0"/>
              <a:t>Permitting sub-optimal treatment</a:t>
            </a:r>
          </a:p>
          <a:p>
            <a:r>
              <a:rPr lang="en-US" altLang="en-US" smtClean="0"/>
              <a:t>Cost equivalence – 3 types</a:t>
            </a:r>
          </a:p>
          <a:p>
            <a:r>
              <a:rPr lang="en-US" altLang="en-US" smtClean="0"/>
              <a:t>Applying cost-equivalence – 3 options</a:t>
            </a:r>
          </a:p>
          <a:p>
            <a:r>
              <a:rPr lang="en-US" altLang="en-US" smtClean="0"/>
              <a:t>Counter-arguments to cost-equivalence</a:t>
            </a:r>
          </a:p>
          <a:p>
            <a:r>
              <a:rPr lang="en-US" altLang="en-US" smtClean="0"/>
              <a:t>Further applications</a:t>
            </a:r>
          </a:p>
          <a:p>
            <a:pPr lvl="1"/>
            <a:r>
              <a:rPr lang="en-US" altLang="en-US" smtClean="0"/>
              <a:t>Interpersonal cost-equivalence</a:t>
            </a:r>
          </a:p>
          <a:p>
            <a:pPr lvl="1"/>
            <a:r>
              <a:rPr lang="en-US" altLang="en-US" smtClean="0"/>
              <a:t>Supra-optimal treatment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379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3379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1725" y="260350"/>
            <a:ext cx="1462088" cy="1570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Definition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Optimum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types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CE – applying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Against CE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Arial" pitchFamily="34" charset="0"/>
              </a:rPr>
              <a:t>Beyond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Definition</a:t>
            </a:r>
          </a:p>
        </p:txBody>
      </p:sp>
      <p:sp>
        <p:nvSpPr>
          <p:cNvPr id="34818" name="Content Placeholder 2"/>
          <p:cNvSpPr txBox="1">
            <a:spLocks/>
          </p:cNvSpPr>
          <p:nvPr/>
        </p:nvSpPr>
        <p:spPr bwMode="auto">
          <a:xfrm>
            <a:off x="684213" y="1341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In a </a:t>
            </a:r>
            <a:r>
              <a:rPr lang="en-US" altLang="en-US" sz="2100">
                <a:solidFill>
                  <a:srgbClr val="FF0000"/>
                </a:solidFill>
                <a:latin typeface="Arial" pitchFamily="34" charset="0"/>
              </a:rPr>
              <a:t>public health system </a:t>
            </a:r>
            <a:r>
              <a:rPr lang="en-US" altLang="en-US" sz="2100">
                <a:latin typeface="Arial" pitchFamily="34" charset="0"/>
              </a:rPr>
              <a:t>should adult patients be permitted to choose sub-optimal medical treatments? (If so, when?)</a:t>
            </a:r>
          </a:p>
        </p:txBody>
      </p:sp>
      <p:pic>
        <p:nvPicPr>
          <p:cNvPr id="34819" name="Picture 2" descr="uk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65400"/>
            <a:ext cx="2308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web-state-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76475"/>
            <a:ext cx="22637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ealth-Insuran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437063"/>
            <a:ext cx="256063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348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Definition of question</a:t>
            </a:r>
          </a:p>
        </p:txBody>
      </p:sp>
      <p:sp>
        <p:nvSpPr>
          <p:cNvPr id="35842" name="Content Placeholder 2"/>
          <p:cNvSpPr txBox="1">
            <a:spLocks/>
          </p:cNvSpPr>
          <p:nvPr/>
        </p:nvSpPr>
        <p:spPr bwMode="auto">
          <a:xfrm>
            <a:off x="684213" y="1341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2400"/>
              </a:lnSpc>
              <a:buClr>
                <a:srgbClr val="002147"/>
              </a:buClr>
              <a:buSzPct val="80000"/>
              <a:buFont typeface="Wingdings" pitchFamily="2" charset="2"/>
              <a:buChar char="§"/>
            </a:pPr>
            <a:r>
              <a:rPr lang="en-US" altLang="en-US" sz="2100">
                <a:latin typeface="Arial" pitchFamily="34" charset="0"/>
              </a:rPr>
              <a:t>In a public health system should </a:t>
            </a:r>
            <a:r>
              <a:rPr lang="en-US" altLang="en-US" sz="2100">
                <a:solidFill>
                  <a:srgbClr val="FF0000"/>
                </a:solidFill>
                <a:latin typeface="Arial" pitchFamily="34" charset="0"/>
              </a:rPr>
              <a:t>adult</a:t>
            </a:r>
            <a:r>
              <a:rPr lang="en-US" altLang="en-US" sz="2100">
                <a:latin typeface="Arial" pitchFamily="34" charset="0"/>
              </a:rPr>
              <a:t> patients be permitted to choose sub-optimal </a:t>
            </a:r>
            <a:r>
              <a:rPr lang="en-US" altLang="en-US" sz="2100">
                <a:solidFill>
                  <a:srgbClr val="000000"/>
                </a:solidFill>
                <a:latin typeface="Arial" pitchFamily="34" charset="0"/>
              </a:rPr>
              <a:t>medical treatments</a:t>
            </a:r>
            <a:r>
              <a:rPr lang="en-US" altLang="en-US" sz="2100">
                <a:latin typeface="Arial" pitchFamily="34" charset="0"/>
              </a:rPr>
              <a:t>? (If so, when?)</a:t>
            </a:r>
          </a:p>
        </p:txBody>
      </p:sp>
      <p:pic>
        <p:nvPicPr>
          <p:cNvPr id="35843" name="Picture 7" descr="2009-01_05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24175"/>
            <a:ext cx="22971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6-02-09 at 3.50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5038"/>
            <a:ext cx="3108325" cy="10144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7308850" y="3284538"/>
            <a:ext cx="820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/>
              <a:t>JME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1500" y="4076700"/>
            <a:ext cx="1652588" cy="585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ＭＳ Ｐゴシック" charset="0"/>
              </a:rPr>
              <a:t>Harm Threshold</a:t>
            </a:r>
          </a:p>
          <a:p>
            <a:pPr>
              <a:defRPr/>
            </a:pPr>
            <a:r>
              <a:rPr lang="en-US" sz="1600" dirty="0">
                <a:latin typeface="+mn-lt"/>
                <a:ea typeface="ＭＳ Ｐゴシック" charset="0"/>
              </a:rPr>
              <a:t>Cost Threshold</a:t>
            </a: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2484438" y="5157788"/>
            <a:ext cx="614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/>
              <a:t>*children where refusal of treatment is thought acceptable</a:t>
            </a:r>
          </a:p>
        </p:txBody>
      </p:sp>
      <p:pic>
        <p:nvPicPr>
          <p:cNvPr id="10" name="Picture 9" descr="download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05263"/>
            <a:ext cx="1263650" cy="8413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900" smtClean="0">
                <a:solidFill>
                  <a:srgbClr val="002147"/>
                </a:solidFill>
              </a:rPr>
              <a:t>25/02/16</a:t>
            </a:r>
            <a:endParaRPr lang="en-US" altLang="en-US" sz="900" smtClean="0">
              <a:solidFill>
                <a:srgbClr val="002147"/>
              </a:solidFill>
            </a:endParaRPr>
          </a:p>
        </p:txBody>
      </p:sp>
      <p:sp>
        <p:nvSpPr>
          <p:cNvPr id="358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2147"/>
                </a:solidFill>
              </a:rPr>
              <a:t>Cost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RobinsonInstitute">
  <a:themeElements>
    <a:clrScheme name="Robinson Institute">
      <a:dk1>
        <a:srgbClr val="3F3F3F"/>
      </a:dk1>
      <a:lt1>
        <a:sysClr val="window" lastClr="FFFFFF"/>
      </a:lt1>
      <a:dk2>
        <a:srgbClr val="000000"/>
      </a:dk2>
      <a:lt2>
        <a:srgbClr val="7DBA00"/>
      </a:lt2>
      <a:accent1>
        <a:srgbClr val="005EC4"/>
      </a:accent1>
      <a:accent2>
        <a:srgbClr val="7196FF"/>
      </a:accent2>
      <a:accent3>
        <a:srgbClr val="00B0C7"/>
      </a:accent3>
      <a:accent4>
        <a:srgbClr val="8C42AD"/>
      </a:accent4>
      <a:accent5>
        <a:srgbClr val="FFCC00"/>
      </a:accent5>
      <a:accent6>
        <a:srgbClr val="CC0099"/>
      </a:accent6>
      <a:hlink>
        <a:srgbClr val="005EC4"/>
      </a:hlink>
      <a:folHlink>
        <a:srgbClr val="004693"/>
      </a:folHlink>
    </a:clrScheme>
    <a:fontScheme name="Robinson Institute and Centre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 - STANDARD">
  <a:themeElements>
    <a:clrScheme name="Custom 3">
      <a:dk1>
        <a:srgbClr val="3F3F3F"/>
      </a:dk1>
      <a:lt1>
        <a:sysClr val="window" lastClr="FFFFFF"/>
      </a:lt1>
      <a:dk2>
        <a:srgbClr val="000000"/>
      </a:dk2>
      <a:lt2>
        <a:srgbClr val="7DBA00"/>
      </a:lt2>
      <a:accent1>
        <a:srgbClr val="005EC4"/>
      </a:accent1>
      <a:accent2>
        <a:srgbClr val="7196FF"/>
      </a:accent2>
      <a:accent3>
        <a:srgbClr val="00B0C7"/>
      </a:accent3>
      <a:accent4>
        <a:srgbClr val="8C42AD"/>
      </a:accent4>
      <a:accent5>
        <a:srgbClr val="FFCC00"/>
      </a:accent5>
      <a:accent6>
        <a:srgbClr val="CC0099"/>
      </a:accent6>
      <a:hlink>
        <a:srgbClr val="005EC4"/>
      </a:hlink>
      <a:folHlink>
        <a:srgbClr val="004693"/>
      </a:folHlink>
    </a:clrScheme>
    <a:fontScheme name="Robinson Institu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- SIMPLIFIED">
  <a:themeElements>
    <a:clrScheme name="Custom 3">
      <a:dk1>
        <a:srgbClr val="3F3F3F"/>
      </a:dk1>
      <a:lt1>
        <a:sysClr val="window" lastClr="FFFFFF"/>
      </a:lt1>
      <a:dk2>
        <a:srgbClr val="000000"/>
      </a:dk2>
      <a:lt2>
        <a:srgbClr val="7DBA00"/>
      </a:lt2>
      <a:accent1>
        <a:srgbClr val="005EC4"/>
      </a:accent1>
      <a:accent2>
        <a:srgbClr val="7196FF"/>
      </a:accent2>
      <a:accent3>
        <a:srgbClr val="00B0C7"/>
      </a:accent3>
      <a:accent4>
        <a:srgbClr val="8C42AD"/>
      </a:accent4>
      <a:accent5>
        <a:srgbClr val="FFCC00"/>
      </a:accent5>
      <a:accent6>
        <a:srgbClr val="CC0099"/>
      </a:accent6>
      <a:hlink>
        <a:srgbClr val="005EC4"/>
      </a:hlink>
      <a:folHlink>
        <a:srgbClr val="004693"/>
      </a:folHlink>
    </a:clrScheme>
    <a:fontScheme name="RCRH_Talks_Rever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  <a:scene3d>
          <a:camera prst="legacyPerspectiveFront"/>
          <a:lightRig rig="legacyFlat2" dir="t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  <a:scene3d>
          <a:camera prst="legacyPerspectiveFront"/>
          <a:lightRig rig="legacyFlat2" dir="t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CRH_Talks_Rever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RH_Talks_Rever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RH_Talks_Rever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RH_Talks_Rever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RH_Talks_Rever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RH_Talks_Rever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RH_Talks_Rever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tent - SIMPLIFIED">
  <a:themeElements>
    <a:clrScheme name="Custom 3">
      <a:dk1>
        <a:srgbClr val="3F3F3F"/>
      </a:dk1>
      <a:lt1>
        <a:sysClr val="window" lastClr="FFFFFF"/>
      </a:lt1>
      <a:dk2>
        <a:srgbClr val="000000"/>
      </a:dk2>
      <a:lt2>
        <a:srgbClr val="7DBA00"/>
      </a:lt2>
      <a:accent1>
        <a:srgbClr val="005EC4"/>
      </a:accent1>
      <a:accent2>
        <a:srgbClr val="7196FF"/>
      </a:accent2>
      <a:accent3>
        <a:srgbClr val="00B0C7"/>
      </a:accent3>
      <a:accent4>
        <a:srgbClr val="8C42AD"/>
      </a:accent4>
      <a:accent5>
        <a:srgbClr val="FFCC00"/>
      </a:accent5>
      <a:accent6>
        <a:srgbClr val="CC0099"/>
      </a:accent6>
      <a:hlink>
        <a:srgbClr val="005EC4"/>
      </a:hlink>
      <a:folHlink>
        <a:srgbClr val="004693"/>
      </a:folHlink>
    </a:clrScheme>
    <a:fontScheme name="RCRH_Talks_Rever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  <a:scene3d>
          <a:camera prst="legacyPerspectiveFront"/>
          <a:lightRig rig="legacyFlat2" dir="t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  <a:scene3d>
          <a:camera prst="legacyPerspectiveFront"/>
          <a:lightRig rig="legacyFlat2" dir="t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CRH_Talks_Rever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RH_Talks_Rever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RH_Talks_Rever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RH_Talks_Rever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RH_Talks_Rever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RH_Talks_Rever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RH_Talks_Rever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bsolute Blank">
  <a:themeElements>
    <a:clrScheme name="Robinson Institute">
      <a:dk1>
        <a:srgbClr val="3F3F3F"/>
      </a:dk1>
      <a:lt1>
        <a:sysClr val="window" lastClr="FFFFFF"/>
      </a:lt1>
      <a:dk2>
        <a:srgbClr val="000000"/>
      </a:dk2>
      <a:lt2>
        <a:srgbClr val="7DBA00"/>
      </a:lt2>
      <a:accent1>
        <a:srgbClr val="005EC4"/>
      </a:accent1>
      <a:accent2>
        <a:srgbClr val="7196FF"/>
      </a:accent2>
      <a:accent3>
        <a:srgbClr val="00B0C7"/>
      </a:accent3>
      <a:accent4>
        <a:srgbClr val="8C42AD"/>
      </a:accent4>
      <a:accent5>
        <a:srgbClr val="FFCC00"/>
      </a:accent5>
      <a:accent6>
        <a:srgbClr val="CC0099"/>
      </a:accent6>
      <a:hlink>
        <a:srgbClr val="005EC4"/>
      </a:hlink>
      <a:folHlink>
        <a:srgbClr val="004693"/>
      </a:folHlink>
    </a:clrScheme>
    <a:fontScheme name="Robinson Institute and Centre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40772</TotalTime>
  <Words>2712</Words>
  <Application>Microsoft Office PowerPoint</Application>
  <PresentationFormat>On-screen Show (4:3)</PresentationFormat>
  <Paragraphs>1019</Paragraphs>
  <Slides>68</Slides>
  <Notes>20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68</vt:i4>
      </vt:variant>
    </vt:vector>
  </HeadingPairs>
  <TitlesOfParts>
    <vt:vector size="83" baseType="lpstr">
      <vt:lpstr>Times New Roman</vt:lpstr>
      <vt:lpstr>MS PGothic</vt:lpstr>
      <vt:lpstr>Arial</vt:lpstr>
      <vt:lpstr>Arial Narrow</vt:lpstr>
      <vt:lpstr>Wingdings</vt:lpstr>
      <vt:lpstr>Zapf Dingbats</vt:lpstr>
      <vt:lpstr>MS PGothic</vt:lpstr>
      <vt:lpstr>Calibri</vt:lpstr>
      <vt:lpstr>MS Mincho</vt:lpstr>
      <vt:lpstr>Powerpoint_Template_RobinsonInstitute</vt:lpstr>
      <vt:lpstr>Content - STANDARD</vt:lpstr>
      <vt:lpstr>Content - SIMPLIFIED</vt:lpstr>
      <vt:lpstr>1_Content - SIMPLIFIED</vt:lpstr>
      <vt:lpstr>Absolute Blank</vt:lpstr>
      <vt:lpstr>Blank Presentation</vt:lpstr>
      <vt:lpstr>Cost equivalence</vt:lpstr>
      <vt:lpstr>Case 1</vt:lpstr>
      <vt:lpstr>PowerPoint Presentation</vt:lpstr>
      <vt:lpstr>Case 2</vt:lpstr>
      <vt:lpstr>Case 3</vt:lpstr>
      <vt:lpstr>Question </vt:lpstr>
      <vt:lpstr>Outline</vt:lpstr>
      <vt:lpstr>Definition</vt:lpstr>
      <vt:lpstr>Definition of question</vt:lpstr>
      <vt:lpstr>Definition of question</vt:lpstr>
      <vt:lpstr>Definition of question</vt:lpstr>
      <vt:lpstr>PowerPoint Presentation</vt:lpstr>
      <vt:lpstr>Pro-optimum</vt:lpstr>
      <vt:lpstr>PowerPoint Presentation</vt:lpstr>
      <vt:lpstr>PowerPoint Presentation</vt:lpstr>
      <vt:lpstr>Different values</vt:lpstr>
      <vt:lpstr>Sub-optimum</vt:lpstr>
      <vt:lpstr>Variability</vt:lpstr>
      <vt:lpstr>Sub-optimum</vt:lpstr>
      <vt:lpstr>Sub-optimum</vt:lpstr>
      <vt:lpstr>Cost equivalence</vt:lpstr>
      <vt:lpstr>Cost equivalence</vt:lpstr>
      <vt:lpstr>PowerPoint Presentation</vt:lpstr>
      <vt:lpstr>PowerPoint Presentation</vt:lpstr>
      <vt:lpstr>The cost of cost equivalence</vt:lpstr>
      <vt:lpstr>The cost of cost-equivalence</vt:lpstr>
      <vt:lpstr>Cost-equivalence</vt:lpstr>
      <vt:lpstr>Cost-effectiveness equivalence CEE</vt:lpstr>
      <vt:lpstr>Refusal</vt:lpstr>
      <vt:lpstr>PowerPoint Presentation</vt:lpstr>
      <vt:lpstr>Cost equivalence</vt:lpstr>
      <vt:lpstr>Cost-effectiveness Threshold equivalence CETE</vt:lpstr>
      <vt:lpstr>PowerPoint Presentation</vt:lpstr>
      <vt:lpstr>Applying Cost-equivalence</vt:lpstr>
      <vt:lpstr>Applying CE</vt:lpstr>
      <vt:lpstr>PowerPoint Presentation</vt:lpstr>
      <vt:lpstr>PowerPoint Presentation</vt:lpstr>
      <vt:lpstr>Applying CE</vt:lpstr>
      <vt:lpstr>Applying CE</vt:lpstr>
      <vt:lpstr>PowerPoint Presentation</vt:lpstr>
      <vt:lpstr>PowerPoint Presentation</vt:lpstr>
      <vt:lpstr>Counterarguments</vt:lpstr>
      <vt:lpstr>Counterarguments</vt:lpstr>
      <vt:lpstr>Insurer</vt:lpstr>
      <vt:lpstr>Counterarguments</vt:lpstr>
      <vt:lpstr>Counterarguments</vt:lpstr>
      <vt:lpstr>Counterarguments</vt:lpstr>
      <vt:lpstr>Counterarguments</vt:lpstr>
      <vt:lpstr>Counterarguments</vt:lpstr>
      <vt:lpstr>PowerPoint Presentation</vt:lpstr>
      <vt:lpstr>Counterarguments</vt:lpstr>
      <vt:lpstr>Counterarguments</vt:lpstr>
      <vt:lpstr>Counterarguments</vt:lpstr>
      <vt:lpstr>Reasonable treatments</vt:lpstr>
      <vt:lpstr>Applying cost-equivalence</vt:lpstr>
      <vt:lpstr>PowerPoint Presentation</vt:lpstr>
      <vt:lpstr>PowerPoint Presentation</vt:lpstr>
      <vt:lpstr>Implications of CE for IVF</vt:lpstr>
      <vt:lpstr>Supra-optimal treatment</vt:lpstr>
      <vt:lpstr>Conclusions</vt:lpstr>
      <vt:lpstr>PowerPoint Presentation</vt:lpstr>
      <vt:lpstr>Counterargument</vt:lpstr>
      <vt:lpstr>Case </vt:lpstr>
      <vt:lpstr>Survey</vt:lpstr>
      <vt:lpstr>PowerPoint Presentation</vt:lpstr>
      <vt:lpstr>PowerPoint Presentation</vt:lpstr>
      <vt:lpstr>Counterarguments</vt:lpstr>
      <vt:lpstr>Refusal cost-equivalence</vt:lpstr>
    </vt:vector>
  </TitlesOfParts>
  <Company>Royal Children's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Marjorie Miller</dc:creator>
  <cp:lastModifiedBy>Marjorie Miller</cp:lastModifiedBy>
  <cp:revision>161</cp:revision>
  <dcterms:created xsi:type="dcterms:W3CDTF">2013-07-26T02:22:53Z</dcterms:created>
  <dcterms:modified xsi:type="dcterms:W3CDTF">2016-02-25T16:14:30Z</dcterms:modified>
</cp:coreProperties>
</file>